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4"/>
    <p:sldMasterId id="2147483678" r:id="rId5"/>
  </p:sldMasterIdLst>
  <p:notesMasterIdLst>
    <p:notesMasterId r:id="rId59"/>
  </p:notesMasterIdLst>
  <p:sldIdLst>
    <p:sldId id="256" r:id="rId6"/>
    <p:sldId id="257" r:id="rId7"/>
    <p:sldId id="259" r:id="rId8"/>
    <p:sldId id="258" r:id="rId9"/>
    <p:sldId id="305" r:id="rId10"/>
    <p:sldId id="306" r:id="rId11"/>
    <p:sldId id="307" r:id="rId12"/>
    <p:sldId id="308"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Lst>
  <p:sldSz cx="9144000" cy="5143500" type="screen16x9"/>
  <p:notesSz cx="6858000" cy="9144000"/>
  <p:embeddedFontLst>
    <p:embeddedFont>
      <p:font typeface="Nanum Gothic" panose="020B0604020202020204" charset="-127"/>
      <p:regular r:id="rId60"/>
      <p:bold r:id="rId61"/>
    </p:embeddedFont>
    <p:embeddedFont>
      <p:font typeface="Alegreya Sans SC" panose="020B0604020202020204" charset="0"/>
      <p:regular r:id="rId62"/>
      <p:bold r:id="rId63"/>
      <p:italic r:id="rId64"/>
      <p:boldItalic r:id="rId65"/>
    </p:embeddedFont>
    <p:embeddedFont>
      <p:font typeface="Amatic SC" panose="00000500000000000000" pitchFamily="2" charset="-79"/>
      <p:regular r:id="rId66"/>
      <p:bold r:id="rId67"/>
    </p:embeddedFont>
    <p:embeddedFont>
      <p:font typeface="Cabin" panose="020B0604020202020204" charset="0"/>
      <p:regular r:id="rId68"/>
      <p:bold r:id="rId69"/>
      <p:italic r:id="rId70"/>
      <p:boldItalic r:id="rId71"/>
    </p:embeddedFont>
    <p:embeddedFont>
      <p:font typeface="Calibri" panose="020F0502020204030204" pitchFamily="34" charset="0"/>
      <p:regular r:id="rId72"/>
      <p:bold r:id="rId73"/>
      <p:italic r:id="rId74"/>
      <p:boldItalic r:id="rId75"/>
    </p:embeddedFont>
    <p:embeddedFont>
      <p:font typeface="Lato" panose="020F0502020204030203" pitchFamily="34" charset="0"/>
      <p:regular r:id="rId76"/>
      <p:bold r:id="rId77"/>
      <p:italic r:id="rId78"/>
      <p:boldItalic r:id="rId79"/>
    </p:embeddedFont>
    <p:embeddedFont>
      <p:font typeface="Proxima Nova" panose="020B0604020202020204" charset="0"/>
      <p:regular r:id="rId80"/>
      <p:bold r:id="rId81"/>
      <p:italic r:id="rId82"/>
      <p:boldItalic r:id="rId83"/>
    </p:embeddedFont>
    <p:embeddedFont>
      <p:font typeface="Proxima Nova Semibold" panose="020B0604020202020204" charset="0"/>
      <p:regular r:id="rId84"/>
      <p:bold r:id="rId85"/>
      <p:boldItalic r:id="rId86"/>
    </p:embeddedFont>
    <p:embeddedFont>
      <p:font typeface="Roboto Condensed" panose="02000000000000000000" pitchFamily="2" charset="0"/>
      <p:regular r:id="rId87"/>
      <p:bold r:id="rId88"/>
      <p:italic r:id="rId89"/>
      <p:boldItalic r:id="rId90"/>
    </p:embeddedFont>
    <p:embeddedFont>
      <p:font typeface="Roboto Condensed Light" panose="02000000000000000000" pitchFamily="2" charset="0"/>
      <p:regular r:id="rId91"/>
      <p:italic r:id="rId92"/>
    </p:embeddedFont>
    <p:embeddedFont>
      <p:font typeface="Roboto Medium" panose="02000000000000000000" pitchFamily="2"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64F492-3462-491B-AB53-DA66C7B04EC8}">
  <a:tblStyle styleId="{9264F492-3462-491B-AB53-DA66C7B04E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5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font" Target="fonts/font30.fntdata"/><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Master" Target="slideMasters/slideMaster2.xml"/><Relationship Id="rId90" Type="http://schemas.openxmlformats.org/officeDocument/2006/relationships/font" Target="fonts/font31.fntdata"/><Relationship Id="rId95" Type="http://schemas.openxmlformats.org/officeDocument/2006/relationships/font" Target="fonts/font36.fntdata"/><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font" Target="fonts/font5.fntdata"/><Relationship Id="rId69" Type="http://schemas.openxmlformats.org/officeDocument/2006/relationships/font" Target="fonts/font10.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font" Target="fonts/font29.fntdata"/><Relationship Id="rId91" Type="http://schemas.openxmlformats.org/officeDocument/2006/relationships/font" Target="fonts/font32.fntdata"/><Relationship Id="rId96" Type="http://schemas.openxmlformats.org/officeDocument/2006/relationships/font" Target="fonts/font37.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94" Type="http://schemas.openxmlformats.org/officeDocument/2006/relationships/font" Target="fonts/font35.fntdata"/><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font" Target="fonts/font17.fntdata"/><Relationship Id="rId97"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font" Target="fonts/font12.fntdata"/><Relationship Id="rId92" Type="http://schemas.openxmlformats.org/officeDocument/2006/relationships/font" Target="fonts/font33.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font" Target="fonts/font7.fntdata"/><Relationship Id="rId87" Type="http://schemas.openxmlformats.org/officeDocument/2006/relationships/font" Target="fonts/font28.fntdata"/><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font" Target="fonts/font18.fntdata"/><Relationship Id="rId100"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13.fntdata"/><Relationship Id="rId93" Type="http://schemas.openxmlformats.org/officeDocument/2006/relationships/font" Target="fonts/font34.fntdata"/><Relationship Id="rId98" Type="http://schemas.openxmlformats.org/officeDocument/2006/relationships/viewProps" Target="viewProps.xml"/></Relationships>
</file>

<file path=ppt/media/image1.jpg>
</file>

<file path=ppt/media/image10.jpg>
</file>

<file path=ppt/media/image11.png>
</file>

<file path=ppt/media/image12.png>
</file>

<file path=ppt/media/image13.gif>
</file>

<file path=ppt/media/image14.gif>
</file>

<file path=ppt/media/image15.gif>
</file>

<file path=ppt/media/image16.gif>
</file>

<file path=ppt/media/image17.gif>
</file>

<file path=ppt/media/image18.png>
</file>

<file path=ppt/media/image2.pn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c6ee8f4841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c6ee8f4841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c6ee8f4841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c6ee8f4841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c6ee8f4841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c6ee8f484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c6ee8f4841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c6ee8f4841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c6ee8f4841_0_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c6ee8f4841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c6ee8f4841_0_7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c6ee8f4841_0_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c6ee8f484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c6ee8f484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c6ee8f4841_0_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c6ee8f4841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0"/>
        <p:cNvGrpSpPr/>
        <p:nvPr/>
      </p:nvGrpSpPr>
      <p:grpSpPr>
        <a:xfrm>
          <a:off x="0" y="0"/>
          <a:ext cx="0" cy="0"/>
          <a:chOff x="0" y="0"/>
          <a:chExt cx="0" cy="0"/>
        </a:xfrm>
      </p:grpSpPr>
      <p:sp>
        <p:nvSpPr>
          <p:cNvPr id="1521" name="Google Shape;1521;gc6ee8f4841_0_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2" name="Google Shape;1522;gc6ee8f484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c6ee8f4841_0_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c6ee8f4841_0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8"/>
        <p:cNvGrpSpPr/>
        <p:nvPr/>
      </p:nvGrpSpPr>
      <p:grpSpPr>
        <a:xfrm>
          <a:off x="0" y="0"/>
          <a:ext cx="0" cy="0"/>
          <a:chOff x="0" y="0"/>
          <a:chExt cx="0" cy="0"/>
        </a:xfrm>
      </p:grpSpPr>
      <p:sp>
        <p:nvSpPr>
          <p:cNvPr id="1649" name="Google Shape;1649;gc6ee8f4841_0_25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 name="Google Shape;1650;gc6ee8f4841_0_25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6"/>
        <p:cNvGrpSpPr/>
        <p:nvPr/>
      </p:nvGrpSpPr>
      <p:grpSpPr>
        <a:xfrm>
          <a:off x="0" y="0"/>
          <a:ext cx="0" cy="0"/>
          <a:chOff x="0" y="0"/>
          <a:chExt cx="0" cy="0"/>
        </a:xfrm>
      </p:grpSpPr>
      <p:sp>
        <p:nvSpPr>
          <p:cNvPr id="5637" name="Google Shape;5637;gc709f4c2f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8" name="Google Shape;5638;gc709f4c2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7"/>
        <p:cNvGrpSpPr/>
        <p:nvPr/>
      </p:nvGrpSpPr>
      <p:grpSpPr>
        <a:xfrm>
          <a:off x="0" y="0"/>
          <a:ext cx="0" cy="0"/>
          <a:chOff x="0" y="0"/>
          <a:chExt cx="0" cy="0"/>
        </a:xfrm>
      </p:grpSpPr>
      <p:sp>
        <p:nvSpPr>
          <p:cNvPr id="5658" name="Google Shape;5658;gc709f4c2f0_0_1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9" name="Google Shape;5659;gc709f4c2f0_0_1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8"/>
        <p:cNvGrpSpPr/>
        <p:nvPr/>
      </p:nvGrpSpPr>
      <p:grpSpPr>
        <a:xfrm>
          <a:off x="0" y="0"/>
          <a:ext cx="0" cy="0"/>
          <a:chOff x="0" y="0"/>
          <a:chExt cx="0" cy="0"/>
        </a:xfrm>
      </p:grpSpPr>
      <p:sp>
        <p:nvSpPr>
          <p:cNvPr id="5679" name="Google Shape;5679;gc709f4c2f0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0" name="Google Shape;5680;gc709f4c2f0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0"/>
        <p:cNvGrpSpPr/>
        <p:nvPr/>
      </p:nvGrpSpPr>
      <p:grpSpPr>
        <a:xfrm>
          <a:off x="0" y="0"/>
          <a:ext cx="0" cy="0"/>
          <a:chOff x="0" y="0"/>
          <a:chExt cx="0" cy="0"/>
        </a:xfrm>
      </p:grpSpPr>
      <p:sp>
        <p:nvSpPr>
          <p:cNvPr id="5741" name="Google Shape;5741;gc6ee8f4841_0_37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2" name="Google Shape;5742;gc6ee8f4841_0_37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8"/>
        <p:cNvGrpSpPr/>
        <p:nvPr/>
      </p:nvGrpSpPr>
      <p:grpSpPr>
        <a:xfrm>
          <a:off x="0" y="0"/>
          <a:ext cx="0" cy="0"/>
          <a:chOff x="0" y="0"/>
          <a:chExt cx="0" cy="0"/>
        </a:xfrm>
      </p:grpSpPr>
      <p:sp>
        <p:nvSpPr>
          <p:cNvPr id="5769" name="Google Shape;5769;gc6ee8f4841_0_37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0" name="Google Shape;5770;gc6ee8f4841_0_37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8"/>
        <p:cNvGrpSpPr/>
        <p:nvPr/>
      </p:nvGrpSpPr>
      <p:grpSpPr>
        <a:xfrm>
          <a:off x="0" y="0"/>
          <a:ext cx="0" cy="0"/>
          <a:chOff x="0" y="0"/>
          <a:chExt cx="0" cy="0"/>
        </a:xfrm>
      </p:grpSpPr>
      <p:sp>
        <p:nvSpPr>
          <p:cNvPr id="5789" name="Google Shape;5789;gc709f4c2f0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0" name="Google Shape;5790;gc709f4c2f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7"/>
        <p:cNvGrpSpPr/>
        <p:nvPr/>
      </p:nvGrpSpPr>
      <p:grpSpPr>
        <a:xfrm>
          <a:off x="0" y="0"/>
          <a:ext cx="0" cy="0"/>
          <a:chOff x="0" y="0"/>
          <a:chExt cx="0" cy="0"/>
        </a:xfrm>
      </p:grpSpPr>
      <p:sp>
        <p:nvSpPr>
          <p:cNvPr id="5928" name="Google Shape;5928;gc709f4c2f0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9" name="Google Shape;5929;gc709f4c2f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2"/>
        <p:cNvGrpSpPr/>
        <p:nvPr/>
      </p:nvGrpSpPr>
      <p:grpSpPr>
        <a:xfrm>
          <a:off x="0" y="0"/>
          <a:ext cx="0" cy="0"/>
          <a:chOff x="0" y="0"/>
          <a:chExt cx="0" cy="0"/>
        </a:xfrm>
      </p:grpSpPr>
      <p:sp>
        <p:nvSpPr>
          <p:cNvPr id="5973" name="Google Shape;5973;gc709f4c2f0_0_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4" name="Google Shape;5974;gc709f4c2f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c5f1c05518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c5f1c05518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4"/>
        <p:cNvGrpSpPr/>
        <p:nvPr/>
      </p:nvGrpSpPr>
      <p:grpSpPr>
        <a:xfrm>
          <a:off x="0" y="0"/>
          <a:ext cx="0" cy="0"/>
          <a:chOff x="0" y="0"/>
          <a:chExt cx="0" cy="0"/>
        </a:xfrm>
      </p:grpSpPr>
      <p:sp>
        <p:nvSpPr>
          <p:cNvPr id="5995" name="Google Shape;5995;gc709f4c2f0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6" name="Google Shape;5996;gc709f4c2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c5f1c05518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c5f1c0551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1"/>
        <p:cNvGrpSpPr/>
        <p:nvPr/>
      </p:nvGrpSpPr>
      <p:grpSpPr>
        <a:xfrm>
          <a:off x="0" y="0"/>
          <a:ext cx="0" cy="0"/>
          <a:chOff x="0" y="0"/>
          <a:chExt cx="0" cy="0"/>
        </a:xfrm>
      </p:grpSpPr>
      <p:sp>
        <p:nvSpPr>
          <p:cNvPr id="6122" name="Google Shape;6122;gc709f4c2f0_0_5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3" name="Google Shape;6123;gc709f4c2f0_0_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3"/>
        <p:cNvGrpSpPr/>
        <p:nvPr/>
      </p:nvGrpSpPr>
      <p:grpSpPr>
        <a:xfrm>
          <a:off x="0" y="0"/>
          <a:ext cx="0" cy="0"/>
          <a:chOff x="0" y="0"/>
          <a:chExt cx="0" cy="0"/>
        </a:xfrm>
      </p:grpSpPr>
      <p:sp>
        <p:nvSpPr>
          <p:cNvPr id="6464" name="Google Shape;6464;gc709f4c2f0_0_1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5" name="Google Shape;6465;gc709f4c2f0_0_1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7"/>
        <p:cNvGrpSpPr/>
        <p:nvPr/>
      </p:nvGrpSpPr>
      <p:grpSpPr>
        <a:xfrm>
          <a:off x="0" y="0"/>
          <a:ext cx="0" cy="0"/>
          <a:chOff x="0" y="0"/>
          <a:chExt cx="0" cy="0"/>
        </a:xfrm>
      </p:grpSpPr>
      <p:sp>
        <p:nvSpPr>
          <p:cNvPr id="6938" name="Google Shape;6938;gc6cdae4da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9" name="Google Shape;6939;gc6cdae4d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4"/>
        <p:cNvGrpSpPr/>
        <p:nvPr/>
      </p:nvGrpSpPr>
      <p:grpSpPr>
        <a:xfrm>
          <a:off x="0" y="0"/>
          <a:ext cx="0" cy="0"/>
          <a:chOff x="0" y="0"/>
          <a:chExt cx="0" cy="0"/>
        </a:xfrm>
      </p:grpSpPr>
      <p:sp>
        <p:nvSpPr>
          <p:cNvPr id="7115" name="Google Shape;7115;gc709f4c2f0_0_2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6" name="Google Shape;7116;gc709f4c2f0_0_2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4"/>
        <p:cNvGrpSpPr/>
        <p:nvPr/>
      </p:nvGrpSpPr>
      <p:grpSpPr>
        <a:xfrm>
          <a:off x="0" y="0"/>
          <a:ext cx="0" cy="0"/>
          <a:chOff x="0" y="0"/>
          <a:chExt cx="0" cy="0"/>
        </a:xfrm>
      </p:grpSpPr>
      <p:sp>
        <p:nvSpPr>
          <p:cNvPr id="7125" name="Google Shape;7125;SLIDES_API118296492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6" name="Google Shape;7126;SLIDES_API118296492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1"/>
        <p:cNvGrpSpPr/>
        <p:nvPr/>
      </p:nvGrpSpPr>
      <p:grpSpPr>
        <a:xfrm>
          <a:off x="0" y="0"/>
          <a:ext cx="0" cy="0"/>
          <a:chOff x="0" y="0"/>
          <a:chExt cx="0" cy="0"/>
        </a:xfrm>
      </p:grpSpPr>
      <p:sp>
        <p:nvSpPr>
          <p:cNvPr id="7132" name="Google Shape;7132;SLIDES_API118296492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3" name="Google Shape;7133;SLIDES_API118296492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8"/>
        <p:cNvGrpSpPr/>
        <p:nvPr/>
      </p:nvGrpSpPr>
      <p:grpSpPr>
        <a:xfrm>
          <a:off x="0" y="0"/>
          <a:ext cx="0" cy="0"/>
          <a:chOff x="0" y="0"/>
          <a:chExt cx="0" cy="0"/>
        </a:xfrm>
      </p:grpSpPr>
      <p:sp>
        <p:nvSpPr>
          <p:cNvPr id="7139" name="Google Shape;7139;gc6ee8f4841_0_13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0" name="Google Shape;7140;gc6ee8f4841_0_13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5"/>
        <p:cNvGrpSpPr/>
        <p:nvPr/>
      </p:nvGrpSpPr>
      <p:grpSpPr>
        <a:xfrm>
          <a:off x="0" y="0"/>
          <a:ext cx="0" cy="0"/>
          <a:chOff x="0" y="0"/>
          <a:chExt cx="0" cy="0"/>
        </a:xfrm>
      </p:grpSpPr>
      <p:sp>
        <p:nvSpPr>
          <p:cNvPr id="7176" name="Google Shape;7176;gc6ee8f4841_0_13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7" name="Google Shape;7177;gc6ee8f4841_0_13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c5f1c05518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c5f1c05518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1"/>
        <p:cNvGrpSpPr/>
        <p:nvPr/>
      </p:nvGrpSpPr>
      <p:grpSpPr>
        <a:xfrm>
          <a:off x="0" y="0"/>
          <a:ext cx="0" cy="0"/>
          <a:chOff x="0" y="0"/>
          <a:chExt cx="0" cy="0"/>
        </a:xfrm>
      </p:grpSpPr>
      <p:sp>
        <p:nvSpPr>
          <p:cNvPr id="7192" name="Google Shape;7192;gc6ee8f4841_0_13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3" name="Google Shape;7193;gc6ee8f4841_0_13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8"/>
        <p:cNvGrpSpPr/>
        <p:nvPr/>
      </p:nvGrpSpPr>
      <p:grpSpPr>
        <a:xfrm>
          <a:off x="0" y="0"/>
          <a:ext cx="0" cy="0"/>
          <a:chOff x="0" y="0"/>
          <a:chExt cx="0" cy="0"/>
        </a:xfrm>
      </p:grpSpPr>
      <p:sp>
        <p:nvSpPr>
          <p:cNvPr id="7529" name="Google Shape;7529;gc6ee8f4841_0_13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0" name="Google Shape;7530;gc6ee8f4841_0_13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8"/>
        <p:cNvGrpSpPr/>
        <p:nvPr/>
      </p:nvGrpSpPr>
      <p:grpSpPr>
        <a:xfrm>
          <a:off x="0" y="0"/>
          <a:ext cx="0" cy="0"/>
          <a:chOff x="0" y="0"/>
          <a:chExt cx="0" cy="0"/>
        </a:xfrm>
      </p:grpSpPr>
      <p:sp>
        <p:nvSpPr>
          <p:cNvPr id="14029" name="Google Shape;14029;gc6ee8f4841_0_20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30" name="Google Shape;14030;gc6ee8f4841_0_20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45"/>
        <p:cNvGrpSpPr/>
        <p:nvPr/>
      </p:nvGrpSpPr>
      <p:grpSpPr>
        <a:xfrm>
          <a:off x="0" y="0"/>
          <a:ext cx="0" cy="0"/>
          <a:chOff x="0" y="0"/>
          <a:chExt cx="0" cy="0"/>
        </a:xfrm>
      </p:grpSpPr>
      <p:sp>
        <p:nvSpPr>
          <p:cNvPr id="14446" name="Google Shape;14446;gc6ee8f4841_0_20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7" name="Google Shape;14447;gc6ee8f4841_0_20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8"/>
        <p:cNvGrpSpPr/>
        <p:nvPr/>
      </p:nvGrpSpPr>
      <p:grpSpPr>
        <a:xfrm>
          <a:off x="0" y="0"/>
          <a:ext cx="0" cy="0"/>
          <a:chOff x="0" y="0"/>
          <a:chExt cx="0" cy="0"/>
        </a:xfrm>
      </p:grpSpPr>
      <p:sp>
        <p:nvSpPr>
          <p:cNvPr id="14609" name="Google Shape;14609;gc6ee8f4841_0_206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0" name="Google Shape;14610;gc6ee8f4841_0_20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0"/>
        <p:cNvGrpSpPr/>
        <p:nvPr/>
      </p:nvGrpSpPr>
      <p:grpSpPr>
        <a:xfrm>
          <a:off x="0" y="0"/>
          <a:ext cx="0" cy="0"/>
          <a:chOff x="0" y="0"/>
          <a:chExt cx="0" cy="0"/>
        </a:xfrm>
      </p:grpSpPr>
      <p:sp>
        <p:nvSpPr>
          <p:cNvPr id="15011" name="Google Shape;15011;gc6ee8f4841_0_210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2" name="Google Shape;15012;gc6ee8f4841_0_21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1"/>
        <p:cNvGrpSpPr/>
        <p:nvPr/>
      </p:nvGrpSpPr>
      <p:grpSpPr>
        <a:xfrm>
          <a:off x="0" y="0"/>
          <a:ext cx="0" cy="0"/>
          <a:chOff x="0" y="0"/>
          <a:chExt cx="0" cy="0"/>
        </a:xfrm>
      </p:grpSpPr>
      <p:sp>
        <p:nvSpPr>
          <p:cNvPr id="15382" name="Google Shape;15382;gc6ee8f4841_0_21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3" name="Google Shape;15383;gc6ee8f4841_0_21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8"/>
        <p:cNvGrpSpPr/>
        <p:nvPr/>
      </p:nvGrpSpPr>
      <p:grpSpPr>
        <a:xfrm>
          <a:off x="0" y="0"/>
          <a:ext cx="0" cy="0"/>
          <a:chOff x="0" y="0"/>
          <a:chExt cx="0" cy="0"/>
        </a:xfrm>
      </p:grpSpPr>
      <p:sp>
        <p:nvSpPr>
          <p:cNvPr id="15759" name="Google Shape;15759;gc6ee8f4841_0_217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0" name="Google Shape;15760;gc6ee8f4841_0_21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9"/>
        <p:cNvGrpSpPr/>
        <p:nvPr/>
      </p:nvGrpSpPr>
      <p:grpSpPr>
        <a:xfrm>
          <a:off x="0" y="0"/>
          <a:ext cx="0" cy="0"/>
          <a:chOff x="0" y="0"/>
          <a:chExt cx="0" cy="0"/>
        </a:xfrm>
      </p:grpSpPr>
      <p:sp>
        <p:nvSpPr>
          <p:cNvPr id="16190" name="Google Shape;16190;gc6ee8f4841_0_22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91" name="Google Shape;16191;gc6ee8f4841_0_22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2"/>
        <p:cNvGrpSpPr/>
        <p:nvPr/>
      </p:nvGrpSpPr>
      <p:grpSpPr>
        <a:xfrm>
          <a:off x="0" y="0"/>
          <a:ext cx="0" cy="0"/>
          <a:chOff x="0" y="0"/>
          <a:chExt cx="0" cy="0"/>
        </a:xfrm>
      </p:grpSpPr>
      <p:sp>
        <p:nvSpPr>
          <p:cNvPr id="16983" name="Google Shape;16983;gc6ee8f4841_0_22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4" name="Google Shape;16984;gc6ee8f4841_0_22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7365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23"/>
        <p:cNvGrpSpPr/>
        <p:nvPr/>
      </p:nvGrpSpPr>
      <p:grpSpPr>
        <a:xfrm>
          <a:off x="0" y="0"/>
          <a:ext cx="0" cy="0"/>
          <a:chOff x="0" y="0"/>
          <a:chExt cx="0" cy="0"/>
        </a:xfrm>
      </p:grpSpPr>
      <p:sp>
        <p:nvSpPr>
          <p:cNvPr id="17724" name="Google Shape;17724;gc6ee8f4841_0_23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5" name="Google Shape;17725;gc6ee8f4841_0_23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6"/>
        <p:cNvGrpSpPr/>
        <p:nvPr/>
      </p:nvGrpSpPr>
      <p:grpSpPr>
        <a:xfrm>
          <a:off x="0" y="0"/>
          <a:ext cx="0" cy="0"/>
          <a:chOff x="0" y="0"/>
          <a:chExt cx="0" cy="0"/>
        </a:xfrm>
      </p:grpSpPr>
      <p:sp>
        <p:nvSpPr>
          <p:cNvPr id="18417" name="Google Shape;18417;gc6ee8f4841_0_24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8" name="Google Shape;18418;gc6ee8f4841_0_24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8"/>
        <p:cNvGrpSpPr/>
        <p:nvPr/>
      </p:nvGrpSpPr>
      <p:grpSpPr>
        <a:xfrm>
          <a:off x="0" y="0"/>
          <a:ext cx="0" cy="0"/>
          <a:chOff x="0" y="0"/>
          <a:chExt cx="0" cy="0"/>
        </a:xfrm>
      </p:grpSpPr>
      <p:sp>
        <p:nvSpPr>
          <p:cNvPr id="18719" name="Google Shape;18719;gc6ee8f4841_0_247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0" name="Google Shape;18720;gc6ee8f4841_0_24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2"/>
        <p:cNvGrpSpPr/>
        <p:nvPr/>
      </p:nvGrpSpPr>
      <p:grpSpPr>
        <a:xfrm>
          <a:off x="0" y="0"/>
          <a:ext cx="0" cy="0"/>
          <a:chOff x="0" y="0"/>
          <a:chExt cx="0" cy="0"/>
        </a:xfrm>
      </p:grpSpPr>
      <p:sp>
        <p:nvSpPr>
          <p:cNvPr id="19353" name="Google Shape;19353;gc6ee8f4841_0_25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4" name="Google Shape;19354;gc6ee8f4841_0_25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c5f1c05518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c5f1c05518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5064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1629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c5f1c05518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c5f1c05518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9023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5f1c05518_0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c5f1c05518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725" y="1532350"/>
            <a:ext cx="4982100" cy="1606500"/>
          </a:xfrm>
          <a:prstGeom prst="rect">
            <a:avLst/>
          </a:prstGeom>
        </p:spPr>
        <p:txBody>
          <a:bodyPr spcFirstLastPara="1" wrap="square" lIns="91425" tIns="91425" rIns="91425" bIns="91425" anchor="b" anchorCtr="0">
            <a:noAutofit/>
          </a:bodyPr>
          <a:lstStyle>
            <a:lvl1pPr lvl="0">
              <a:spcBef>
                <a:spcPts val="0"/>
              </a:spcBef>
              <a:spcAft>
                <a:spcPts val="0"/>
              </a:spcAft>
              <a:buClr>
                <a:srgbClr val="342524"/>
              </a:buClr>
              <a:buSzPts val="5200"/>
              <a:buNone/>
              <a:defRPr sz="5200" b="1">
                <a:solidFill>
                  <a:srgbClr val="342524"/>
                </a:solidFill>
                <a:latin typeface="Alegreya Sans SC"/>
                <a:ea typeface="Alegreya Sans SC"/>
                <a:cs typeface="Alegreya Sans SC"/>
                <a:sym typeface="Alegreya Sans S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725" y="3099650"/>
            <a:ext cx="5166000" cy="511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232E44"/>
              </a:buClr>
              <a:buSzPts val="2800"/>
              <a:buNone/>
              <a:defRPr>
                <a:solidFill>
                  <a:srgbClr val="232E44"/>
                </a:solidFill>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4627883" y="3763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73316"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660626"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35302"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26745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3388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381250"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7"/>
        <p:cNvGrpSpPr/>
        <p:nvPr/>
      </p:nvGrpSpPr>
      <p:grpSpPr>
        <a:xfrm>
          <a:off x="0" y="0"/>
          <a:ext cx="0" cy="0"/>
          <a:chOff x="0" y="0"/>
          <a:chExt cx="0" cy="0"/>
        </a:xfrm>
      </p:grpSpPr>
      <p:sp>
        <p:nvSpPr>
          <p:cNvPr id="108" name="Google Shape;108;p11"/>
          <p:cNvSpPr txBox="1">
            <a:spLocks noGrp="1"/>
          </p:cNvSpPr>
          <p:nvPr>
            <p:ph type="title" hasCustomPrompt="1"/>
          </p:nvPr>
        </p:nvSpPr>
        <p:spPr>
          <a:xfrm>
            <a:off x="311700" y="539500"/>
            <a:ext cx="8520600" cy="138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9" name="Google Shape;109;p11"/>
          <p:cNvSpPr txBox="1">
            <a:spLocks noGrp="1"/>
          </p:cNvSpPr>
          <p:nvPr>
            <p:ph type="body" idx="1"/>
          </p:nvPr>
        </p:nvSpPr>
        <p:spPr>
          <a:xfrm>
            <a:off x="713225" y="1799675"/>
            <a:ext cx="7717800" cy="5817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sz="20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10" name="Google Shape;110;p11"/>
          <p:cNvSpPr/>
          <p:nvPr/>
        </p:nvSpPr>
        <p:spPr>
          <a:xfrm>
            <a:off x="541658" y="199193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7449691" y="24829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8335302"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7743825" y="2464525"/>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1252575" y="27847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19"/>
        <p:cNvGrpSpPr/>
        <p:nvPr/>
      </p:nvGrpSpPr>
      <p:grpSpPr>
        <a:xfrm>
          <a:off x="0" y="0"/>
          <a:ext cx="0" cy="0"/>
          <a:chOff x="0" y="0"/>
          <a:chExt cx="0" cy="0"/>
        </a:xfrm>
      </p:grpSpPr>
      <p:sp>
        <p:nvSpPr>
          <p:cNvPr id="120" name="Google Shape;120;p13"/>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21" name="Google Shape;121;p13"/>
          <p:cNvSpPr txBox="1">
            <a:spLocks noGrp="1"/>
          </p:cNvSpPr>
          <p:nvPr>
            <p:ph type="title" idx="2"/>
          </p:nvPr>
        </p:nvSpPr>
        <p:spPr>
          <a:xfrm>
            <a:off x="712625" y="1900125"/>
            <a:ext cx="2349900" cy="5727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400"/>
              <a:buNone/>
              <a:defRPr sz="2100"/>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endParaRPr/>
          </a:p>
        </p:txBody>
      </p:sp>
      <p:sp>
        <p:nvSpPr>
          <p:cNvPr id="122" name="Google Shape;122;p13"/>
          <p:cNvSpPr txBox="1">
            <a:spLocks noGrp="1"/>
          </p:cNvSpPr>
          <p:nvPr>
            <p:ph type="subTitle" idx="1"/>
          </p:nvPr>
        </p:nvSpPr>
        <p:spPr>
          <a:xfrm>
            <a:off x="1028825" y="2205325"/>
            <a:ext cx="2033700" cy="6465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3" name="Google Shape;123;p13"/>
          <p:cNvSpPr txBox="1">
            <a:spLocks noGrp="1"/>
          </p:cNvSpPr>
          <p:nvPr>
            <p:ph type="title" idx="3" hasCustomPrompt="1"/>
          </p:nvPr>
        </p:nvSpPr>
        <p:spPr>
          <a:xfrm>
            <a:off x="741841" y="1314672"/>
            <a:ext cx="2196900" cy="646500"/>
          </a:xfrm>
          <a:prstGeom prst="rect">
            <a:avLst/>
          </a:prstGeom>
        </p:spPr>
        <p:txBody>
          <a:bodyPr spcFirstLastPara="1" wrap="square" lIns="91425" tIns="91425" rIns="91425" bIns="91425" anchor="b" anchorCtr="0">
            <a:normAutofit/>
          </a:bodyPr>
          <a:lstStyle>
            <a:lvl1pPr lvl="0" algn="r" rtl="0">
              <a:spcBef>
                <a:spcPts val="0"/>
              </a:spcBef>
              <a:spcAft>
                <a:spcPts val="0"/>
              </a:spcAft>
              <a:buSzPts val="2800"/>
              <a:buNone/>
              <a:defRPr sz="36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24" name="Google Shape;124;p13"/>
          <p:cNvSpPr txBox="1">
            <a:spLocks noGrp="1"/>
          </p:cNvSpPr>
          <p:nvPr>
            <p:ph type="title" idx="4"/>
          </p:nvPr>
        </p:nvSpPr>
        <p:spPr>
          <a:xfrm>
            <a:off x="713225" y="3654350"/>
            <a:ext cx="2349300" cy="5727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400"/>
              <a:buNone/>
              <a:defRPr sz="2100"/>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endParaRPr/>
          </a:p>
        </p:txBody>
      </p:sp>
      <p:sp>
        <p:nvSpPr>
          <p:cNvPr id="125" name="Google Shape;125;p13"/>
          <p:cNvSpPr txBox="1">
            <a:spLocks noGrp="1"/>
          </p:cNvSpPr>
          <p:nvPr>
            <p:ph type="subTitle" idx="5"/>
          </p:nvPr>
        </p:nvSpPr>
        <p:spPr>
          <a:xfrm>
            <a:off x="1028750" y="3959550"/>
            <a:ext cx="2033700" cy="6465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6" name="Google Shape;126;p13"/>
          <p:cNvSpPr txBox="1">
            <a:spLocks noGrp="1"/>
          </p:cNvSpPr>
          <p:nvPr>
            <p:ph type="title" idx="6" hasCustomPrompt="1"/>
          </p:nvPr>
        </p:nvSpPr>
        <p:spPr>
          <a:xfrm>
            <a:off x="741841" y="2997717"/>
            <a:ext cx="2196900" cy="6465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800"/>
              <a:buNone/>
              <a:defRPr sz="36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27" name="Google Shape;127;p13"/>
          <p:cNvSpPr txBox="1">
            <a:spLocks noGrp="1"/>
          </p:cNvSpPr>
          <p:nvPr>
            <p:ph type="title" idx="7"/>
          </p:nvPr>
        </p:nvSpPr>
        <p:spPr>
          <a:xfrm flipH="1">
            <a:off x="6081393" y="1900125"/>
            <a:ext cx="2349900" cy="572700"/>
          </a:xfrm>
          <a:prstGeom prst="rect">
            <a:avLst/>
          </a:prstGeom>
        </p:spPr>
        <p:txBody>
          <a:bodyPr spcFirstLastPara="1" wrap="square" lIns="91425" tIns="91425" rIns="91425" bIns="91425" anchor="t" anchorCtr="0">
            <a:normAutofit/>
          </a:bodyPr>
          <a:lstStyle>
            <a:lvl1pPr lvl="0" algn="l" rtl="0">
              <a:spcBef>
                <a:spcPts val="0"/>
              </a:spcBef>
              <a:spcAft>
                <a:spcPts val="0"/>
              </a:spcAft>
              <a:buSzPts val="2400"/>
              <a:buNone/>
              <a:defRPr sz="2100"/>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endParaRPr/>
          </a:p>
        </p:txBody>
      </p:sp>
      <p:sp>
        <p:nvSpPr>
          <p:cNvPr id="128" name="Google Shape;128;p13"/>
          <p:cNvSpPr txBox="1">
            <a:spLocks noGrp="1"/>
          </p:cNvSpPr>
          <p:nvPr>
            <p:ph type="subTitle" idx="8"/>
          </p:nvPr>
        </p:nvSpPr>
        <p:spPr>
          <a:xfrm flipH="1">
            <a:off x="6081393" y="2205322"/>
            <a:ext cx="2030100" cy="6465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9" name="Google Shape;129;p13"/>
          <p:cNvSpPr txBox="1">
            <a:spLocks noGrp="1"/>
          </p:cNvSpPr>
          <p:nvPr>
            <p:ph type="title" idx="9" hasCustomPrompt="1"/>
          </p:nvPr>
        </p:nvSpPr>
        <p:spPr>
          <a:xfrm flipH="1">
            <a:off x="6205259" y="1314672"/>
            <a:ext cx="2196900" cy="646500"/>
          </a:xfrm>
          <a:prstGeom prst="rect">
            <a:avLst/>
          </a:prstGeom>
        </p:spPr>
        <p:txBody>
          <a:bodyPr spcFirstLastPara="1" wrap="square" lIns="91425" tIns="91425" rIns="91425" bIns="91425" anchor="b" anchorCtr="0">
            <a:normAutofit/>
          </a:bodyPr>
          <a:lstStyle>
            <a:lvl1pPr lvl="0" algn="l" rtl="0">
              <a:spcBef>
                <a:spcPts val="0"/>
              </a:spcBef>
              <a:spcAft>
                <a:spcPts val="0"/>
              </a:spcAft>
              <a:buSzPts val="2800"/>
              <a:buNone/>
              <a:defRPr sz="36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30" name="Google Shape;130;p13"/>
          <p:cNvSpPr txBox="1">
            <a:spLocks noGrp="1"/>
          </p:cNvSpPr>
          <p:nvPr>
            <p:ph type="title" idx="13"/>
          </p:nvPr>
        </p:nvSpPr>
        <p:spPr>
          <a:xfrm flipH="1">
            <a:off x="6081393" y="3654350"/>
            <a:ext cx="2349900" cy="572700"/>
          </a:xfrm>
          <a:prstGeom prst="rect">
            <a:avLst/>
          </a:prstGeom>
        </p:spPr>
        <p:txBody>
          <a:bodyPr spcFirstLastPara="1" wrap="square" lIns="91425" tIns="91425" rIns="91425" bIns="91425" anchor="t" anchorCtr="0">
            <a:normAutofit/>
          </a:bodyPr>
          <a:lstStyle>
            <a:lvl1pPr lvl="0" algn="l" rtl="0">
              <a:spcBef>
                <a:spcPts val="0"/>
              </a:spcBef>
              <a:spcAft>
                <a:spcPts val="0"/>
              </a:spcAft>
              <a:buSzPts val="2400"/>
              <a:buNone/>
              <a:defRPr sz="2100"/>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endParaRPr/>
          </a:p>
        </p:txBody>
      </p:sp>
      <p:sp>
        <p:nvSpPr>
          <p:cNvPr id="131" name="Google Shape;131;p13"/>
          <p:cNvSpPr txBox="1">
            <a:spLocks noGrp="1"/>
          </p:cNvSpPr>
          <p:nvPr>
            <p:ph type="subTitle" idx="14"/>
          </p:nvPr>
        </p:nvSpPr>
        <p:spPr>
          <a:xfrm flipH="1">
            <a:off x="6081393" y="3959550"/>
            <a:ext cx="2030100" cy="6465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2" name="Google Shape;132;p13"/>
          <p:cNvSpPr txBox="1">
            <a:spLocks noGrp="1"/>
          </p:cNvSpPr>
          <p:nvPr>
            <p:ph type="title" idx="15" hasCustomPrompt="1"/>
          </p:nvPr>
        </p:nvSpPr>
        <p:spPr>
          <a:xfrm flipH="1">
            <a:off x="6205259" y="2997717"/>
            <a:ext cx="2196900" cy="646500"/>
          </a:xfrm>
          <a:prstGeom prst="rect">
            <a:avLst/>
          </a:prstGeom>
        </p:spPr>
        <p:txBody>
          <a:bodyPr spcFirstLastPara="1" wrap="square" lIns="91425" tIns="91425" rIns="91425" bIns="91425" anchor="ctr" anchorCtr="0">
            <a:normAutofit/>
          </a:bodyPr>
          <a:lstStyle>
            <a:lvl1pPr lvl="0" algn="l" rtl="0">
              <a:spcBef>
                <a:spcPts val="0"/>
              </a:spcBef>
              <a:spcAft>
                <a:spcPts val="0"/>
              </a:spcAft>
              <a:buSzPts val="2800"/>
              <a:buNone/>
              <a:defRPr sz="36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33" name="Google Shape;133;p13"/>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53388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8335965" y="417239"/>
            <a:ext cx="936318" cy="908551"/>
          </a:xfrm>
          <a:custGeom>
            <a:avLst/>
            <a:gdLst/>
            <a:ahLst/>
            <a:cxnLst/>
            <a:rect l="l" t="t" r="r" b="b"/>
            <a:pathLst>
              <a:path w="39453" h="38283" extrusionOk="0">
                <a:moveTo>
                  <a:pt x="13393" y="1"/>
                </a:moveTo>
                <a:cubicBezTo>
                  <a:pt x="13218" y="1"/>
                  <a:pt x="13041" y="32"/>
                  <a:pt x="12869" y="99"/>
                </a:cubicBezTo>
                <a:cubicBezTo>
                  <a:pt x="12110" y="389"/>
                  <a:pt x="11737" y="1245"/>
                  <a:pt x="12027" y="2005"/>
                </a:cubicBezTo>
                <a:cubicBezTo>
                  <a:pt x="12248" y="2557"/>
                  <a:pt x="12787" y="2930"/>
                  <a:pt x="13394" y="2930"/>
                </a:cubicBezTo>
                <a:lnTo>
                  <a:pt x="17275" y="12942"/>
                </a:lnTo>
                <a:cubicBezTo>
                  <a:pt x="16985" y="13108"/>
                  <a:pt x="16695" y="13287"/>
                  <a:pt x="16418" y="13480"/>
                </a:cubicBezTo>
                <a:lnTo>
                  <a:pt x="11171" y="7515"/>
                </a:lnTo>
                <a:cubicBezTo>
                  <a:pt x="11364" y="7142"/>
                  <a:pt x="11309" y="6700"/>
                  <a:pt x="11033" y="6396"/>
                </a:cubicBezTo>
                <a:cubicBezTo>
                  <a:pt x="10837" y="6170"/>
                  <a:pt x="10560" y="6055"/>
                  <a:pt x="10281" y="6055"/>
                </a:cubicBezTo>
                <a:cubicBezTo>
                  <a:pt x="10047" y="6055"/>
                  <a:pt x="9813" y="6136"/>
                  <a:pt x="9624" y="6299"/>
                </a:cubicBezTo>
                <a:cubicBezTo>
                  <a:pt x="9210" y="6658"/>
                  <a:pt x="9168" y="7294"/>
                  <a:pt x="9527" y="7708"/>
                </a:cubicBezTo>
                <a:cubicBezTo>
                  <a:pt x="9724" y="7925"/>
                  <a:pt x="10006" y="8043"/>
                  <a:pt x="10291" y="8043"/>
                </a:cubicBezTo>
                <a:cubicBezTo>
                  <a:pt x="10406" y="8043"/>
                  <a:pt x="10521" y="8024"/>
                  <a:pt x="10632" y="7984"/>
                </a:cubicBezTo>
                <a:lnTo>
                  <a:pt x="15838" y="13908"/>
                </a:lnTo>
                <a:cubicBezTo>
                  <a:pt x="13698" y="15635"/>
                  <a:pt x="12414" y="18203"/>
                  <a:pt x="12317" y="20951"/>
                </a:cubicBezTo>
                <a:lnTo>
                  <a:pt x="4680" y="20951"/>
                </a:lnTo>
                <a:cubicBezTo>
                  <a:pt x="4520" y="20539"/>
                  <a:pt x="4139" y="20320"/>
                  <a:pt x="3756" y="20320"/>
                </a:cubicBezTo>
                <a:cubicBezTo>
                  <a:pt x="3448" y="20320"/>
                  <a:pt x="3137" y="20462"/>
                  <a:pt x="2940" y="20758"/>
                </a:cubicBezTo>
                <a:cubicBezTo>
                  <a:pt x="2484" y="21421"/>
                  <a:pt x="2954" y="22319"/>
                  <a:pt x="3755" y="22319"/>
                </a:cubicBezTo>
                <a:cubicBezTo>
                  <a:pt x="4169" y="22319"/>
                  <a:pt x="4542" y="22056"/>
                  <a:pt x="4694" y="21670"/>
                </a:cubicBezTo>
                <a:lnTo>
                  <a:pt x="12317" y="21670"/>
                </a:lnTo>
                <a:cubicBezTo>
                  <a:pt x="12345" y="22401"/>
                  <a:pt x="12455" y="23120"/>
                  <a:pt x="12648" y="23810"/>
                </a:cubicBezTo>
                <a:lnTo>
                  <a:pt x="2830" y="28851"/>
                </a:lnTo>
                <a:cubicBezTo>
                  <a:pt x="2528" y="28583"/>
                  <a:pt x="2191" y="28468"/>
                  <a:pt x="1866" y="28468"/>
                </a:cubicBezTo>
                <a:cubicBezTo>
                  <a:pt x="880" y="28468"/>
                  <a:pt x="1" y="29528"/>
                  <a:pt x="551" y="30618"/>
                </a:cubicBezTo>
                <a:cubicBezTo>
                  <a:pt x="837" y="31169"/>
                  <a:pt x="1335" y="31414"/>
                  <a:pt x="1831" y="31414"/>
                </a:cubicBezTo>
                <a:cubicBezTo>
                  <a:pt x="2626" y="31414"/>
                  <a:pt x="3415" y="30785"/>
                  <a:pt x="3313" y="29790"/>
                </a:cubicBezTo>
                <a:lnTo>
                  <a:pt x="12980" y="24818"/>
                </a:lnTo>
                <a:cubicBezTo>
                  <a:pt x="14416" y="28450"/>
                  <a:pt x="17924" y="30839"/>
                  <a:pt x="21832" y="30839"/>
                </a:cubicBezTo>
                <a:lnTo>
                  <a:pt x="21832" y="36349"/>
                </a:lnTo>
                <a:cubicBezTo>
                  <a:pt x="20796" y="36750"/>
                  <a:pt x="21086" y="38282"/>
                  <a:pt x="22191" y="38282"/>
                </a:cubicBezTo>
                <a:cubicBezTo>
                  <a:pt x="23296" y="38282"/>
                  <a:pt x="23586" y="36750"/>
                  <a:pt x="22550" y="36349"/>
                </a:cubicBezTo>
                <a:lnTo>
                  <a:pt x="22550" y="30798"/>
                </a:lnTo>
                <a:cubicBezTo>
                  <a:pt x="26361" y="30521"/>
                  <a:pt x="29634" y="27967"/>
                  <a:pt x="30863" y="24349"/>
                </a:cubicBezTo>
                <a:lnTo>
                  <a:pt x="39453" y="29417"/>
                </a:lnTo>
                <a:lnTo>
                  <a:pt x="39453" y="28188"/>
                </a:lnTo>
                <a:lnTo>
                  <a:pt x="31153" y="23299"/>
                </a:lnTo>
                <a:cubicBezTo>
                  <a:pt x="31291" y="22650"/>
                  <a:pt x="31361" y="21973"/>
                  <a:pt x="31361" y="21310"/>
                </a:cubicBezTo>
                <a:cubicBezTo>
                  <a:pt x="31361" y="20371"/>
                  <a:pt x="31222" y="19446"/>
                  <a:pt x="30946" y="18549"/>
                </a:cubicBezTo>
                <a:lnTo>
                  <a:pt x="39453" y="16933"/>
                </a:lnTo>
                <a:lnTo>
                  <a:pt x="39453" y="15869"/>
                </a:lnTo>
                <a:lnTo>
                  <a:pt x="30587" y="17554"/>
                </a:lnTo>
                <a:cubicBezTo>
                  <a:pt x="30159" y="16588"/>
                  <a:pt x="29593" y="15704"/>
                  <a:pt x="28889" y="14930"/>
                </a:cubicBezTo>
                <a:lnTo>
                  <a:pt x="33763" y="9738"/>
                </a:lnTo>
                <a:cubicBezTo>
                  <a:pt x="33890" y="9788"/>
                  <a:pt x="34020" y="9812"/>
                  <a:pt x="34149" y="9812"/>
                </a:cubicBezTo>
                <a:cubicBezTo>
                  <a:pt x="34415" y="9812"/>
                  <a:pt x="34673" y="9708"/>
                  <a:pt x="34868" y="9503"/>
                </a:cubicBezTo>
                <a:cubicBezTo>
                  <a:pt x="35241" y="9103"/>
                  <a:pt x="35227" y="8467"/>
                  <a:pt x="34827" y="8095"/>
                </a:cubicBezTo>
                <a:cubicBezTo>
                  <a:pt x="34635" y="7910"/>
                  <a:pt x="34390" y="7820"/>
                  <a:pt x="34144" y="7820"/>
                </a:cubicBezTo>
                <a:cubicBezTo>
                  <a:pt x="33876" y="7820"/>
                  <a:pt x="33606" y="7927"/>
                  <a:pt x="33404" y="8136"/>
                </a:cubicBezTo>
                <a:cubicBezTo>
                  <a:pt x="33128" y="8440"/>
                  <a:pt x="33059" y="8882"/>
                  <a:pt x="33239" y="9241"/>
                </a:cubicBezTo>
                <a:lnTo>
                  <a:pt x="28391" y="14406"/>
                </a:lnTo>
                <a:cubicBezTo>
                  <a:pt x="26624" y="12721"/>
                  <a:pt x="24276" y="11782"/>
                  <a:pt x="21832" y="11782"/>
                </a:cubicBezTo>
                <a:cubicBezTo>
                  <a:pt x="20589" y="11782"/>
                  <a:pt x="19374" y="12017"/>
                  <a:pt x="18228" y="12486"/>
                </a:cubicBezTo>
                <a:lnTo>
                  <a:pt x="14375" y="2543"/>
                </a:lnTo>
                <a:cubicBezTo>
                  <a:pt x="14830" y="2143"/>
                  <a:pt x="14982" y="1494"/>
                  <a:pt x="14761" y="941"/>
                </a:cubicBezTo>
                <a:cubicBezTo>
                  <a:pt x="14538" y="356"/>
                  <a:pt x="13979" y="1"/>
                  <a:pt x="13393"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rot="5400000">
            <a:off x="5061051"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5">
    <p:spTree>
      <p:nvGrpSpPr>
        <p:cNvPr id="1" name="Shape 140"/>
        <p:cNvGrpSpPr/>
        <p:nvPr/>
      </p:nvGrpSpPr>
      <p:grpSpPr>
        <a:xfrm>
          <a:off x="0" y="0"/>
          <a:ext cx="0" cy="0"/>
          <a:chOff x="0" y="0"/>
          <a:chExt cx="0" cy="0"/>
        </a:xfrm>
      </p:grpSpPr>
      <p:sp>
        <p:nvSpPr>
          <p:cNvPr id="141" name="Google Shape;141;p14"/>
          <p:cNvSpPr txBox="1">
            <a:spLocks noGrp="1"/>
          </p:cNvSpPr>
          <p:nvPr>
            <p:ph type="subTitle" idx="1"/>
          </p:nvPr>
        </p:nvSpPr>
        <p:spPr>
          <a:xfrm>
            <a:off x="1548739" y="3178409"/>
            <a:ext cx="2450700" cy="42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accent6"/>
              </a:buClr>
              <a:buSzPts val="1800"/>
              <a:buFont typeface="Cabin"/>
              <a:buNone/>
              <a:defRPr sz="20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2pPr>
            <a:lvl3pPr lvl="2"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3pPr>
            <a:lvl4pPr lvl="3"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4pPr>
            <a:lvl5pPr lvl="4"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5pPr>
            <a:lvl6pPr lvl="5"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6pPr>
            <a:lvl7pPr lvl="6"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7pPr>
            <a:lvl8pPr lvl="7"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8pPr>
            <a:lvl9pPr lvl="8"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9pPr>
          </a:lstStyle>
          <a:p>
            <a:endParaRPr/>
          </a:p>
        </p:txBody>
      </p:sp>
      <p:sp>
        <p:nvSpPr>
          <p:cNvPr id="142" name="Google Shape;142;p14"/>
          <p:cNvSpPr txBox="1">
            <a:spLocks noGrp="1"/>
          </p:cNvSpPr>
          <p:nvPr>
            <p:ph type="subTitle" idx="2"/>
          </p:nvPr>
        </p:nvSpPr>
        <p:spPr>
          <a:xfrm>
            <a:off x="1548739" y="3520795"/>
            <a:ext cx="2450700" cy="1206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3" name="Google Shape;143;p14"/>
          <p:cNvSpPr txBox="1">
            <a:spLocks noGrp="1"/>
          </p:cNvSpPr>
          <p:nvPr>
            <p:ph type="subTitle" idx="3"/>
          </p:nvPr>
        </p:nvSpPr>
        <p:spPr>
          <a:xfrm>
            <a:off x="5144561" y="3178409"/>
            <a:ext cx="2450700" cy="420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Cabin"/>
              <a:buNone/>
              <a:defRPr sz="20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2pPr>
            <a:lvl3pPr lvl="2"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3pPr>
            <a:lvl4pPr lvl="3"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4pPr>
            <a:lvl5pPr lvl="4"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5pPr>
            <a:lvl6pPr lvl="5"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6pPr>
            <a:lvl7pPr lvl="6"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7pPr>
            <a:lvl8pPr lvl="7"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8pPr>
            <a:lvl9pPr lvl="8" algn="ctr" rtl="0">
              <a:spcBef>
                <a:spcPts val="0"/>
              </a:spcBef>
              <a:spcAft>
                <a:spcPts val="0"/>
              </a:spcAft>
              <a:buClr>
                <a:schemeClr val="accent6"/>
              </a:buClr>
              <a:buSzPts val="1800"/>
              <a:buFont typeface="Cabin"/>
              <a:buNone/>
              <a:defRPr sz="1800" b="1">
                <a:solidFill>
                  <a:schemeClr val="accent6"/>
                </a:solidFill>
                <a:latin typeface="Cabin"/>
                <a:ea typeface="Cabin"/>
                <a:cs typeface="Cabin"/>
                <a:sym typeface="Cabin"/>
              </a:defRPr>
            </a:lvl9pPr>
          </a:lstStyle>
          <a:p>
            <a:endParaRPr/>
          </a:p>
        </p:txBody>
      </p:sp>
      <p:sp>
        <p:nvSpPr>
          <p:cNvPr id="144" name="Google Shape;144;p14"/>
          <p:cNvSpPr txBox="1">
            <a:spLocks noGrp="1"/>
          </p:cNvSpPr>
          <p:nvPr>
            <p:ph type="subTitle" idx="4"/>
          </p:nvPr>
        </p:nvSpPr>
        <p:spPr>
          <a:xfrm>
            <a:off x="5144561" y="3520795"/>
            <a:ext cx="2450700" cy="1206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5" name="Google Shape;145;p14"/>
          <p:cNvSpPr txBox="1">
            <a:spLocks noGrp="1"/>
          </p:cNvSpPr>
          <p:nvPr>
            <p:ph type="title" hasCustomPrompt="1"/>
          </p:nvPr>
        </p:nvSpPr>
        <p:spPr>
          <a:xfrm>
            <a:off x="2074039" y="1804900"/>
            <a:ext cx="1400100" cy="646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2800"/>
              <a:buNone/>
              <a:defRPr sz="3600">
                <a:solidFill>
                  <a:schemeClr val="accent4"/>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46" name="Google Shape;146;p14"/>
          <p:cNvSpPr txBox="1">
            <a:spLocks noGrp="1"/>
          </p:cNvSpPr>
          <p:nvPr>
            <p:ph type="title" idx="5" hasCustomPrompt="1"/>
          </p:nvPr>
        </p:nvSpPr>
        <p:spPr>
          <a:xfrm flipH="1">
            <a:off x="5669861" y="1804900"/>
            <a:ext cx="1400100" cy="646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2800"/>
              <a:buNone/>
              <a:defRPr sz="36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47" name="Google Shape;147;p14"/>
          <p:cNvSpPr txBox="1">
            <a:spLocks noGrp="1"/>
          </p:cNvSpPr>
          <p:nvPr>
            <p:ph type="title" idx="6"/>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48" name="Google Shape;148;p14"/>
          <p:cNvSpPr/>
          <p:nvPr/>
        </p:nvSpPr>
        <p:spPr>
          <a:xfrm rot="-5400000" flipH="1">
            <a:off x="73678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rot="5400000" flipH="1">
            <a:off x="78080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p:nvPr/>
        </p:nvSpPr>
        <p:spPr>
          <a:xfrm rot="-5217044" flipH="1">
            <a:off x="259220" y="484362"/>
            <a:ext cx="1067988" cy="909092"/>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flipH="1">
            <a:off x="73328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flipH="1">
            <a:off x="8552094"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rot="-5216396" flipH="1">
            <a:off x="267737" y="935894"/>
            <a:ext cx="95536" cy="95536"/>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flipH="1">
            <a:off x="73580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4"/>
          <p:cNvSpPr/>
          <p:nvPr/>
        </p:nvSpPr>
        <p:spPr>
          <a:xfrm flipH="1">
            <a:off x="8323494" y="4487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flipH="1">
            <a:off x="1262094" y="3785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157"/>
        <p:cNvGrpSpPr/>
        <p:nvPr/>
      </p:nvGrpSpPr>
      <p:grpSpPr>
        <a:xfrm>
          <a:off x="0" y="0"/>
          <a:ext cx="0" cy="0"/>
          <a:chOff x="0" y="0"/>
          <a:chExt cx="0" cy="0"/>
        </a:xfrm>
      </p:grpSpPr>
      <p:sp>
        <p:nvSpPr>
          <p:cNvPr id="158" name="Google Shape;158;p15"/>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59" name="Google Shape;159;p15"/>
          <p:cNvSpPr/>
          <p:nvPr/>
        </p:nvSpPr>
        <p:spPr>
          <a:xfrm flipH="1">
            <a:off x="2182808"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rot="5400000">
            <a:off x="8234605" y="4234116"/>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flipH="1">
            <a:off x="-50897" y="2116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rot="10800000">
            <a:off x="7759444" y="47518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rot="10800000">
            <a:off x="8978644" y="46756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flipH="1">
            <a:off x="365319" y="1438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flipH="1">
            <a:off x="2405094"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9">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68" name="Google Shape;168;p16"/>
          <p:cNvSpPr/>
          <p:nvPr/>
        </p:nvSpPr>
        <p:spPr>
          <a:xfrm rot="5400000">
            <a:off x="191314" y="4234116"/>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a:off x="8030502" y="6688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rot="10800000">
            <a:off x="192403" y="41068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rot="10800000">
            <a:off x="935353" y="46756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8282025" y="1515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p:nvPr/>
        </p:nvSpPr>
        <p:spPr>
          <a:xfrm>
            <a:off x="8663025" y="1700225"/>
            <a:ext cx="63000" cy="63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0">
    <p:spTree>
      <p:nvGrpSpPr>
        <p:cNvPr id="1" name="Shape 174"/>
        <p:cNvGrpSpPr/>
        <p:nvPr/>
      </p:nvGrpSpPr>
      <p:grpSpPr>
        <a:xfrm>
          <a:off x="0" y="0"/>
          <a:ext cx="0" cy="0"/>
          <a:chOff x="0" y="0"/>
          <a:chExt cx="0" cy="0"/>
        </a:xfrm>
      </p:grpSpPr>
      <p:sp>
        <p:nvSpPr>
          <p:cNvPr id="175" name="Google Shape;175;p17"/>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76" name="Google Shape;176;p17"/>
          <p:cNvSpPr/>
          <p:nvPr/>
        </p:nvSpPr>
        <p:spPr>
          <a:xfrm flipH="1">
            <a:off x="1954208"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rot="5400000" flipH="1">
            <a:off x="80366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flipH="1">
            <a:off x="-279497" y="2116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flipH="1">
            <a:off x="75614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flipH="1">
            <a:off x="8780694"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7"/>
          <p:cNvSpPr/>
          <p:nvPr/>
        </p:nvSpPr>
        <p:spPr>
          <a:xfrm flipH="1">
            <a:off x="136719" y="1438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p:nvPr/>
        </p:nvSpPr>
        <p:spPr>
          <a:xfrm flipH="1">
            <a:off x="2176494"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CUSTOM_11">
    <p:spTree>
      <p:nvGrpSpPr>
        <p:cNvPr id="1" name="Shape 183"/>
        <p:cNvGrpSpPr/>
        <p:nvPr/>
      </p:nvGrpSpPr>
      <p:grpSpPr>
        <a:xfrm>
          <a:off x="0" y="0"/>
          <a:ext cx="0" cy="0"/>
          <a:chOff x="0" y="0"/>
          <a:chExt cx="0" cy="0"/>
        </a:xfrm>
      </p:grpSpPr>
      <p:sp>
        <p:nvSpPr>
          <p:cNvPr id="184" name="Google Shape;184;p18"/>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185" name="Google Shape;185;p18"/>
          <p:cNvSpPr/>
          <p:nvPr/>
        </p:nvSpPr>
        <p:spPr>
          <a:xfrm rot="5400000">
            <a:off x="8234605" y="4234116"/>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flipH="1">
            <a:off x="-50897" y="2116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rot="10800000">
            <a:off x="7759444" y="47518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rot="10800000">
            <a:off x="8978644" y="467565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8"/>
          <p:cNvSpPr/>
          <p:nvPr/>
        </p:nvSpPr>
        <p:spPr>
          <a:xfrm flipH="1">
            <a:off x="365319" y="1438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8"/>
          <p:cNvSpPr/>
          <p:nvPr/>
        </p:nvSpPr>
        <p:spPr>
          <a:xfrm>
            <a:off x="957678" y="3051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8577678" y="39627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192"/>
        <p:cNvGrpSpPr/>
        <p:nvPr/>
      </p:nvGrpSpPr>
      <p:grpSpPr>
        <a:xfrm>
          <a:off x="0" y="0"/>
          <a:ext cx="0" cy="0"/>
          <a:chOff x="0" y="0"/>
          <a:chExt cx="0" cy="0"/>
        </a:xfrm>
      </p:grpSpPr>
      <p:sp>
        <p:nvSpPr>
          <p:cNvPr id="193" name="Google Shape;193;p19"/>
          <p:cNvSpPr txBox="1">
            <a:spLocks noGrp="1"/>
          </p:cNvSpPr>
          <p:nvPr>
            <p:ph type="subTitle" idx="1"/>
          </p:nvPr>
        </p:nvSpPr>
        <p:spPr>
          <a:xfrm>
            <a:off x="4985100" y="1718313"/>
            <a:ext cx="3406500" cy="2497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19"/>
          <p:cNvSpPr txBox="1">
            <a:spLocks noGrp="1"/>
          </p:cNvSpPr>
          <p:nvPr>
            <p:ph type="title"/>
          </p:nvPr>
        </p:nvSpPr>
        <p:spPr>
          <a:xfrm>
            <a:off x="4985100" y="927988"/>
            <a:ext cx="30492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7">
    <p:spTree>
      <p:nvGrpSpPr>
        <p:cNvPr id="1" name="Shape 195"/>
        <p:cNvGrpSpPr/>
        <p:nvPr/>
      </p:nvGrpSpPr>
      <p:grpSpPr>
        <a:xfrm>
          <a:off x="0" y="0"/>
          <a:ext cx="0" cy="0"/>
          <a:chOff x="0" y="0"/>
          <a:chExt cx="0" cy="0"/>
        </a:xfrm>
      </p:grpSpPr>
      <p:sp>
        <p:nvSpPr>
          <p:cNvPr id="196" name="Google Shape;196;p20"/>
          <p:cNvSpPr txBox="1">
            <a:spLocks noGrp="1"/>
          </p:cNvSpPr>
          <p:nvPr>
            <p:ph type="subTitle" idx="1"/>
          </p:nvPr>
        </p:nvSpPr>
        <p:spPr>
          <a:xfrm>
            <a:off x="2868750" y="4004324"/>
            <a:ext cx="3406500" cy="675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0"/>
          <p:cNvSpPr txBox="1">
            <a:spLocks noGrp="1"/>
          </p:cNvSpPr>
          <p:nvPr>
            <p:ph type="title"/>
          </p:nvPr>
        </p:nvSpPr>
        <p:spPr>
          <a:xfrm>
            <a:off x="3047400" y="3509263"/>
            <a:ext cx="3049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8" name="Google Shape;198;p20"/>
          <p:cNvSpPr/>
          <p:nvPr/>
        </p:nvSpPr>
        <p:spPr>
          <a:xfrm rot="5400000">
            <a:off x="1660626"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7573302" y="1583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8129625" y="1515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376400" y="44802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2381250"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7672425" y="2506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2151875" y="2512661"/>
            <a:ext cx="48402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4" name="Google Shape;24;p3"/>
          <p:cNvSpPr txBox="1">
            <a:spLocks noGrp="1"/>
          </p:cNvSpPr>
          <p:nvPr>
            <p:ph type="subTitle" idx="1"/>
          </p:nvPr>
        </p:nvSpPr>
        <p:spPr>
          <a:xfrm>
            <a:off x="3024125" y="3354450"/>
            <a:ext cx="3095700" cy="6132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 name="Google Shape;25;p3"/>
          <p:cNvSpPr txBox="1">
            <a:spLocks noGrp="1"/>
          </p:cNvSpPr>
          <p:nvPr>
            <p:ph type="title" idx="2" hasCustomPrompt="1"/>
          </p:nvPr>
        </p:nvSpPr>
        <p:spPr>
          <a:xfrm>
            <a:off x="2973725" y="944861"/>
            <a:ext cx="3196500" cy="13392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2000"/>
              <a:buNone/>
              <a:defRPr sz="8000">
                <a:solidFill>
                  <a:schemeClr val="accent5"/>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 name="Google Shape;26;p3"/>
          <p:cNvSpPr/>
          <p:nvPr/>
        </p:nvSpPr>
        <p:spPr>
          <a:xfrm>
            <a:off x="494158" y="305873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7389976"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a:off x="6542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7944477" y="1249915"/>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491575" y="1210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980425" y="296332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096250" y="4639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12">
    <p:spTree>
      <p:nvGrpSpPr>
        <p:cNvPr id="1" name="Shape 207"/>
        <p:cNvGrpSpPr/>
        <p:nvPr/>
      </p:nvGrpSpPr>
      <p:grpSpPr>
        <a:xfrm>
          <a:off x="0" y="0"/>
          <a:ext cx="0" cy="0"/>
          <a:chOff x="0" y="0"/>
          <a:chExt cx="0" cy="0"/>
        </a:xfrm>
      </p:grpSpPr>
      <p:sp>
        <p:nvSpPr>
          <p:cNvPr id="208" name="Google Shape;208;p21"/>
          <p:cNvSpPr txBox="1">
            <a:spLocks noGrp="1"/>
          </p:cNvSpPr>
          <p:nvPr>
            <p:ph type="body" idx="1"/>
          </p:nvPr>
        </p:nvSpPr>
        <p:spPr>
          <a:xfrm>
            <a:off x="707250" y="1154875"/>
            <a:ext cx="3903000" cy="3340800"/>
          </a:xfrm>
          <a:prstGeom prst="rect">
            <a:avLst/>
          </a:prstGeom>
        </p:spPr>
        <p:txBody>
          <a:bodyPr spcFirstLastPara="1" wrap="square" lIns="91425" tIns="91425" rIns="91425" bIns="91425" anchor="t" anchorCtr="0">
            <a:normAutofit/>
          </a:bodyPr>
          <a:lstStyle>
            <a:lvl1pPr marL="457200" lvl="0" indent="-323850" rtl="0">
              <a:spcBef>
                <a:spcPts val="0"/>
              </a:spcBef>
              <a:spcAft>
                <a:spcPts val="0"/>
              </a:spcAft>
              <a:buClr>
                <a:schemeClr val="accent5"/>
              </a:buClr>
              <a:buSzPts val="1500"/>
              <a:buChar char="●"/>
              <a:defRPr sz="1400">
                <a:solidFill>
                  <a:schemeClr val="accent4"/>
                </a:solidFill>
              </a:defRPr>
            </a:lvl1pPr>
            <a:lvl2pPr marL="914400" lvl="1" indent="-304800" rtl="0">
              <a:spcBef>
                <a:spcPts val="0"/>
              </a:spcBef>
              <a:spcAft>
                <a:spcPts val="0"/>
              </a:spcAft>
              <a:buClr>
                <a:schemeClr val="accent4"/>
              </a:buClr>
              <a:buSzPts val="1200"/>
              <a:buChar char="○"/>
              <a:defRPr sz="1200">
                <a:solidFill>
                  <a:schemeClr val="accent4"/>
                </a:solidFill>
              </a:defRPr>
            </a:lvl2pPr>
            <a:lvl3pPr marL="1371600" lvl="2" indent="-304800" rtl="0">
              <a:spcBef>
                <a:spcPts val="0"/>
              </a:spcBef>
              <a:spcAft>
                <a:spcPts val="0"/>
              </a:spcAft>
              <a:buClr>
                <a:schemeClr val="accent4"/>
              </a:buClr>
              <a:buSzPts val="1200"/>
              <a:buChar char="■"/>
              <a:defRPr sz="1200">
                <a:solidFill>
                  <a:schemeClr val="accent4"/>
                </a:solidFill>
              </a:defRPr>
            </a:lvl3pPr>
            <a:lvl4pPr marL="1828800" lvl="3" indent="-304800" rtl="0">
              <a:spcBef>
                <a:spcPts val="0"/>
              </a:spcBef>
              <a:spcAft>
                <a:spcPts val="0"/>
              </a:spcAft>
              <a:buClr>
                <a:schemeClr val="accent4"/>
              </a:buClr>
              <a:buSzPts val="1200"/>
              <a:buChar char="●"/>
              <a:defRPr sz="1200">
                <a:solidFill>
                  <a:schemeClr val="accent4"/>
                </a:solidFill>
              </a:defRPr>
            </a:lvl4pPr>
            <a:lvl5pPr marL="2286000" lvl="4" indent="-304800" rtl="0">
              <a:spcBef>
                <a:spcPts val="0"/>
              </a:spcBef>
              <a:spcAft>
                <a:spcPts val="0"/>
              </a:spcAft>
              <a:buClr>
                <a:schemeClr val="accent4"/>
              </a:buClr>
              <a:buSzPts val="1200"/>
              <a:buChar char="○"/>
              <a:defRPr sz="1200">
                <a:solidFill>
                  <a:schemeClr val="accent4"/>
                </a:solidFill>
              </a:defRPr>
            </a:lvl5pPr>
            <a:lvl6pPr marL="2743200" lvl="5" indent="-304800" rtl="0">
              <a:spcBef>
                <a:spcPts val="0"/>
              </a:spcBef>
              <a:spcAft>
                <a:spcPts val="0"/>
              </a:spcAft>
              <a:buClr>
                <a:schemeClr val="accent4"/>
              </a:buClr>
              <a:buSzPts val="1200"/>
              <a:buChar char="■"/>
              <a:defRPr sz="1200">
                <a:solidFill>
                  <a:schemeClr val="accent4"/>
                </a:solidFill>
              </a:defRPr>
            </a:lvl6pPr>
            <a:lvl7pPr marL="3200400" lvl="6" indent="-304800" rtl="0">
              <a:spcBef>
                <a:spcPts val="0"/>
              </a:spcBef>
              <a:spcAft>
                <a:spcPts val="0"/>
              </a:spcAft>
              <a:buClr>
                <a:schemeClr val="accent4"/>
              </a:buClr>
              <a:buSzPts val="1200"/>
              <a:buChar char="●"/>
              <a:defRPr sz="1200">
                <a:solidFill>
                  <a:schemeClr val="accent4"/>
                </a:solidFill>
              </a:defRPr>
            </a:lvl7pPr>
            <a:lvl8pPr marL="3657600" lvl="7" indent="-304800" rtl="0">
              <a:spcBef>
                <a:spcPts val="0"/>
              </a:spcBef>
              <a:spcAft>
                <a:spcPts val="0"/>
              </a:spcAft>
              <a:buClr>
                <a:schemeClr val="accent4"/>
              </a:buClr>
              <a:buSzPts val="1200"/>
              <a:buChar char="○"/>
              <a:defRPr sz="1200">
                <a:solidFill>
                  <a:schemeClr val="accent4"/>
                </a:solidFill>
              </a:defRPr>
            </a:lvl8pPr>
            <a:lvl9pPr marL="4114800" lvl="8" indent="-304800" rtl="0">
              <a:spcBef>
                <a:spcPts val="0"/>
              </a:spcBef>
              <a:spcAft>
                <a:spcPts val="0"/>
              </a:spcAft>
              <a:buClr>
                <a:schemeClr val="accent4"/>
              </a:buClr>
              <a:buSzPts val="1200"/>
              <a:buFont typeface="Lato"/>
              <a:buChar char="■"/>
              <a:defRPr sz="1200">
                <a:solidFill>
                  <a:schemeClr val="accent4"/>
                </a:solidFill>
                <a:latin typeface="Lato"/>
                <a:ea typeface="Lato"/>
                <a:cs typeface="Lato"/>
                <a:sym typeface="Lato"/>
              </a:defRPr>
            </a:lvl9pPr>
          </a:lstStyle>
          <a:p>
            <a:endParaRPr/>
          </a:p>
        </p:txBody>
      </p:sp>
      <p:sp>
        <p:nvSpPr>
          <p:cNvPr id="209" name="Google Shape;209;p21"/>
          <p:cNvSpPr txBox="1">
            <a:spLocks noGrp="1"/>
          </p:cNvSpPr>
          <p:nvPr>
            <p:ph type="body" idx="2"/>
          </p:nvPr>
        </p:nvSpPr>
        <p:spPr>
          <a:xfrm>
            <a:off x="4980650" y="1793050"/>
            <a:ext cx="3477900" cy="2921700"/>
          </a:xfrm>
          <a:prstGeom prst="rect">
            <a:avLst/>
          </a:prstGeom>
        </p:spPr>
        <p:txBody>
          <a:bodyPr spcFirstLastPara="1" wrap="square" lIns="91425" tIns="91425" rIns="91425" bIns="91425" anchor="t" anchorCtr="0">
            <a:normAutofit/>
          </a:bodyPr>
          <a:lstStyle>
            <a:lvl1pPr marL="457200" lvl="0" indent="-323850" rtl="0">
              <a:spcBef>
                <a:spcPts val="0"/>
              </a:spcBef>
              <a:spcAft>
                <a:spcPts val="0"/>
              </a:spcAft>
              <a:buClr>
                <a:schemeClr val="accent5"/>
              </a:buClr>
              <a:buSzPts val="1500"/>
              <a:buChar char="●"/>
              <a:defRPr sz="1400">
                <a:solidFill>
                  <a:schemeClr val="accent4"/>
                </a:solidFill>
              </a:defRPr>
            </a:lvl1pPr>
            <a:lvl2pPr marL="914400" lvl="1" indent="-304800" rtl="0">
              <a:spcBef>
                <a:spcPts val="0"/>
              </a:spcBef>
              <a:spcAft>
                <a:spcPts val="0"/>
              </a:spcAft>
              <a:buClr>
                <a:schemeClr val="accent4"/>
              </a:buClr>
              <a:buSzPts val="1200"/>
              <a:buChar char="○"/>
              <a:defRPr sz="1200">
                <a:solidFill>
                  <a:schemeClr val="accent4"/>
                </a:solidFill>
              </a:defRPr>
            </a:lvl2pPr>
            <a:lvl3pPr marL="1371600" lvl="2" indent="-304800" rtl="0">
              <a:spcBef>
                <a:spcPts val="0"/>
              </a:spcBef>
              <a:spcAft>
                <a:spcPts val="0"/>
              </a:spcAft>
              <a:buClr>
                <a:schemeClr val="accent4"/>
              </a:buClr>
              <a:buSzPts val="1200"/>
              <a:buChar char="■"/>
              <a:defRPr sz="1200">
                <a:solidFill>
                  <a:schemeClr val="accent4"/>
                </a:solidFill>
              </a:defRPr>
            </a:lvl3pPr>
            <a:lvl4pPr marL="1828800" lvl="3" indent="-304800" rtl="0">
              <a:spcBef>
                <a:spcPts val="0"/>
              </a:spcBef>
              <a:spcAft>
                <a:spcPts val="0"/>
              </a:spcAft>
              <a:buClr>
                <a:schemeClr val="accent4"/>
              </a:buClr>
              <a:buSzPts val="1200"/>
              <a:buChar char="●"/>
              <a:defRPr sz="1200">
                <a:solidFill>
                  <a:schemeClr val="accent4"/>
                </a:solidFill>
              </a:defRPr>
            </a:lvl4pPr>
            <a:lvl5pPr marL="2286000" lvl="4" indent="-304800" rtl="0">
              <a:spcBef>
                <a:spcPts val="0"/>
              </a:spcBef>
              <a:spcAft>
                <a:spcPts val="0"/>
              </a:spcAft>
              <a:buClr>
                <a:schemeClr val="accent4"/>
              </a:buClr>
              <a:buSzPts val="1200"/>
              <a:buChar char="○"/>
              <a:defRPr sz="1200">
                <a:solidFill>
                  <a:schemeClr val="accent4"/>
                </a:solidFill>
              </a:defRPr>
            </a:lvl5pPr>
            <a:lvl6pPr marL="2743200" lvl="5" indent="-304800" rtl="0">
              <a:spcBef>
                <a:spcPts val="0"/>
              </a:spcBef>
              <a:spcAft>
                <a:spcPts val="0"/>
              </a:spcAft>
              <a:buClr>
                <a:schemeClr val="accent4"/>
              </a:buClr>
              <a:buSzPts val="1200"/>
              <a:buChar char="■"/>
              <a:defRPr sz="1200">
                <a:solidFill>
                  <a:schemeClr val="accent4"/>
                </a:solidFill>
              </a:defRPr>
            </a:lvl6pPr>
            <a:lvl7pPr marL="3200400" lvl="6" indent="-304800" rtl="0">
              <a:spcBef>
                <a:spcPts val="0"/>
              </a:spcBef>
              <a:spcAft>
                <a:spcPts val="0"/>
              </a:spcAft>
              <a:buClr>
                <a:schemeClr val="accent4"/>
              </a:buClr>
              <a:buSzPts val="1200"/>
              <a:buChar char="●"/>
              <a:defRPr sz="1200">
                <a:solidFill>
                  <a:schemeClr val="accent4"/>
                </a:solidFill>
              </a:defRPr>
            </a:lvl7pPr>
            <a:lvl8pPr marL="3657600" lvl="7" indent="-304800" rtl="0">
              <a:spcBef>
                <a:spcPts val="0"/>
              </a:spcBef>
              <a:spcAft>
                <a:spcPts val="0"/>
              </a:spcAft>
              <a:buClr>
                <a:schemeClr val="accent4"/>
              </a:buClr>
              <a:buSzPts val="1200"/>
              <a:buChar char="○"/>
              <a:defRPr sz="1200">
                <a:solidFill>
                  <a:schemeClr val="accent4"/>
                </a:solidFill>
              </a:defRPr>
            </a:lvl8pPr>
            <a:lvl9pPr marL="4114800" lvl="8" indent="-304800" rtl="0">
              <a:spcBef>
                <a:spcPts val="0"/>
              </a:spcBef>
              <a:spcAft>
                <a:spcPts val="0"/>
              </a:spcAft>
              <a:buClr>
                <a:schemeClr val="accent4"/>
              </a:buClr>
              <a:buSzPts val="1200"/>
              <a:buFont typeface="Lato"/>
              <a:buChar char="■"/>
              <a:defRPr sz="1200">
                <a:solidFill>
                  <a:schemeClr val="accent4"/>
                </a:solidFill>
                <a:latin typeface="Lato"/>
                <a:ea typeface="Lato"/>
                <a:cs typeface="Lato"/>
                <a:sym typeface="Lato"/>
              </a:defRPr>
            </a:lvl9pPr>
          </a:lstStyle>
          <a:p>
            <a:endParaRPr/>
          </a:p>
        </p:txBody>
      </p:sp>
      <p:sp>
        <p:nvSpPr>
          <p:cNvPr id="210" name="Google Shape;210;p21"/>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11" name="Google Shape;211;p21"/>
          <p:cNvSpPr/>
          <p:nvPr/>
        </p:nvSpPr>
        <p:spPr>
          <a:xfrm rot="-9677871">
            <a:off x="6814444" y="1083874"/>
            <a:ext cx="586636" cy="499891"/>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1"/>
          <p:cNvSpPr/>
          <p:nvPr/>
        </p:nvSpPr>
        <p:spPr>
          <a:xfrm rot="5400000">
            <a:off x="1660626"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a:off x="7801902" y="2878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a:off x="8358225" y="220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9679985">
            <a:off x="6684450" y="1065645"/>
            <a:ext cx="70298" cy="70298"/>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a:off x="2381250"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20"/>
        <p:cNvGrpSpPr/>
        <p:nvPr/>
      </p:nvGrpSpPr>
      <p:grpSpPr>
        <a:xfrm>
          <a:off x="0" y="0"/>
          <a:ext cx="0" cy="0"/>
          <a:chOff x="0" y="0"/>
          <a:chExt cx="0" cy="0"/>
        </a:xfrm>
      </p:grpSpPr>
      <p:sp>
        <p:nvSpPr>
          <p:cNvPr id="221" name="Google Shape;221;p22"/>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22" name="Google Shape;222;p22"/>
          <p:cNvSpPr txBox="1">
            <a:spLocks noGrp="1"/>
          </p:cNvSpPr>
          <p:nvPr>
            <p:ph type="title" idx="2"/>
          </p:nvPr>
        </p:nvSpPr>
        <p:spPr>
          <a:xfrm>
            <a:off x="947063"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3" name="Google Shape;223;p22"/>
          <p:cNvSpPr txBox="1">
            <a:spLocks noGrp="1"/>
          </p:cNvSpPr>
          <p:nvPr>
            <p:ph type="subTitle" idx="1"/>
          </p:nvPr>
        </p:nvSpPr>
        <p:spPr>
          <a:xfrm>
            <a:off x="894713"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4" name="Google Shape;224;p22"/>
          <p:cNvSpPr txBox="1">
            <a:spLocks noGrp="1"/>
          </p:cNvSpPr>
          <p:nvPr>
            <p:ph type="title" idx="3"/>
          </p:nvPr>
        </p:nvSpPr>
        <p:spPr>
          <a:xfrm>
            <a:off x="3563388"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5" name="Google Shape;225;p22"/>
          <p:cNvSpPr txBox="1">
            <a:spLocks noGrp="1"/>
          </p:cNvSpPr>
          <p:nvPr>
            <p:ph type="subTitle" idx="4"/>
          </p:nvPr>
        </p:nvSpPr>
        <p:spPr>
          <a:xfrm>
            <a:off x="3511038"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6" name="Google Shape;226;p22"/>
          <p:cNvSpPr txBox="1">
            <a:spLocks noGrp="1"/>
          </p:cNvSpPr>
          <p:nvPr>
            <p:ph type="title" idx="5"/>
          </p:nvPr>
        </p:nvSpPr>
        <p:spPr>
          <a:xfrm>
            <a:off x="6179738"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7" name="Google Shape;227;p22"/>
          <p:cNvSpPr txBox="1">
            <a:spLocks noGrp="1"/>
          </p:cNvSpPr>
          <p:nvPr>
            <p:ph type="subTitle" idx="6"/>
          </p:nvPr>
        </p:nvSpPr>
        <p:spPr>
          <a:xfrm>
            <a:off x="6127388"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8" name="Google Shape;228;p22"/>
          <p:cNvSpPr/>
          <p:nvPr/>
        </p:nvSpPr>
        <p:spPr>
          <a:xfrm flipH="1">
            <a:off x="2533572" y="4149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rot="-5400000" flipH="1">
            <a:off x="68725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rot="5400000" flipH="1">
            <a:off x="82271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flipH="1">
            <a:off x="-88997"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flipH="1">
            <a:off x="77519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flipH="1">
            <a:off x="8971194"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flipH="1">
            <a:off x="327219"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flipH="1">
            <a:off x="2795194" y="4942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flipH="1">
            <a:off x="68627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1268851"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39" name="Google Shape;239;p23"/>
          <p:cNvSpPr txBox="1">
            <a:spLocks noGrp="1"/>
          </p:cNvSpPr>
          <p:nvPr>
            <p:ph type="subTitle" idx="1"/>
          </p:nvPr>
        </p:nvSpPr>
        <p:spPr>
          <a:xfrm>
            <a:off x="1268849"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0" name="Google Shape;240;p23"/>
          <p:cNvSpPr txBox="1">
            <a:spLocks noGrp="1"/>
          </p:cNvSpPr>
          <p:nvPr>
            <p:ph type="title" idx="2"/>
          </p:nvPr>
        </p:nvSpPr>
        <p:spPr>
          <a:xfrm>
            <a:off x="4895382"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1" name="Google Shape;241;p23"/>
          <p:cNvSpPr txBox="1">
            <a:spLocks noGrp="1"/>
          </p:cNvSpPr>
          <p:nvPr>
            <p:ph type="subTitle" idx="3"/>
          </p:nvPr>
        </p:nvSpPr>
        <p:spPr>
          <a:xfrm>
            <a:off x="4895378"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2" name="Google Shape;242;p23"/>
          <p:cNvSpPr txBox="1">
            <a:spLocks noGrp="1"/>
          </p:cNvSpPr>
          <p:nvPr>
            <p:ph type="title" idx="4"/>
          </p:nvPr>
        </p:nvSpPr>
        <p:spPr>
          <a:xfrm>
            <a:off x="1268851"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3" name="Google Shape;243;p23"/>
          <p:cNvSpPr txBox="1">
            <a:spLocks noGrp="1"/>
          </p:cNvSpPr>
          <p:nvPr>
            <p:ph type="subTitle" idx="5"/>
          </p:nvPr>
        </p:nvSpPr>
        <p:spPr>
          <a:xfrm>
            <a:off x="1268849"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4" name="Google Shape;244;p23"/>
          <p:cNvSpPr txBox="1">
            <a:spLocks noGrp="1"/>
          </p:cNvSpPr>
          <p:nvPr>
            <p:ph type="title" idx="6"/>
          </p:nvPr>
        </p:nvSpPr>
        <p:spPr>
          <a:xfrm>
            <a:off x="4895382"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5" name="Google Shape;245;p23"/>
          <p:cNvSpPr txBox="1">
            <a:spLocks noGrp="1"/>
          </p:cNvSpPr>
          <p:nvPr>
            <p:ph type="subTitle" idx="7"/>
          </p:nvPr>
        </p:nvSpPr>
        <p:spPr>
          <a:xfrm>
            <a:off x="4895378"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23"/>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47" name="Google Shape;247;p23"/>
          <p:cNvSpPr/>
          <p:nvPr/>
        </p:nvSpPr>
        <p:spPr>
          <a:xfrm>
            <a:off x="7675883"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8354351"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rot="10800000">
            <a:off x="-12"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rot="-5400000">
            <a:off x="210513"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rot="-5400000">
            <a:off x="372438"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8386800"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7132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843072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74875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0" name="Google Shape;260;p24"/>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24"/>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2" name="Google Shape;262;p24"/>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24"/>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4" name="Google Shape;264;p24"/>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24"/>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6" name="Google Shape;266;p24"/>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24"/>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8" name="Google Shape;268;p24"/>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24"/>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70" name="Google Shape;270;p24"/>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24"/>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72" name="Google Shape;272;p24"/>
          <p:cNvSpPr/>
          <p:nvPr/>
        </p:nvSpPr>
        <p:spPr>
          <a:xfrm rot="5400000" flipH="1">
            <a:off x="81342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6906766" y="289553"/>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5477" y="4233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247650" y="1363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665525"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724900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1152922" y="3219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677672" y="11632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
    <p:spTree>
      <p:nvGrpSpPr>
        <p:cNvPr id="1" name="Shape 281"/>
        <p:cNvGrpSpPr/>
        <p:nvPr/>
      </p:nvGrpSpPr>
      <p:grpSpPr>
        <a:xfrm>
          <a:off x="0" y="0"/>
          <a:ext cx="0" cy="0"/>
          <a:chOff x="0" y="0"/>
          <a:chExt cx="0" cy="0"/>
        </a:xfrm>
      </p:grpSpPr>
      <p:sp>
        <p:nvSpPr>
          <p:cNvPr id="282" name="Google Shape;282;p25"/>
          <p:cNvSpPr txBox="1">
            <a:spLocks noGrp="1"/>
          </p:cNvSpPr>
          <p:nvPr>
            <p:ph type="ctrTitle"/>
          </p:nvPr>
        </p:nvSpPr>
        <p:spPr>
          <a:xfrm>
            <a:off x="2080950" y="103600"/>
            <a:ext cx="4982100" cy="160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342524"/>
              </a:buClr>
              <a:buSzPts val="5200"/>
              <a:buNone/>
              <a:defRPr sz="5200" b="1">
                <a:solidFill>
                  <a:srgbClr val="342524"/>
                </a:solidFill>
                <a:latin typeface="Alegreya Sans SC"/>
                <a:ea typeface="Alegreya Sans SC"/>
                <a:cs typeface="Alegreya Sans SC"/>
                <a:sym typeface="Alegreya Sans SC"/>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3" name="Google Shape;283;p25"/>
          <p:cNvSpPr txBox="1">
            <a:spLocks noGrp="1"/>
          </p:cNvSpPr>
          <p:nvPr>
            <p:ph type="subTitle" idx="1"/>
          </p:nvPr>
        </p:nvSpPr>
        <p:spPr>
          <a:xfrm>
            <a:off x="2642850" y="1670900"/>
            <a:ext cx="3858300" cy="1504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232E44"/>
              </a:buClr>
              <a:buSzPts val="2800"/>
              <a:buNone/>
              <a:defRPr>
                <a:solidFill>
                  <a:srgbClr val="232E44"/>
                </a:solidFill>
                <a:latin typeface="Roboto Condensed"/>
                <a:ea typeface="Roboto Condensed"/>
                <a:cs typeface="Roboto Condensed"/>
                <a:sym typeface="Roboto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4" name="Google Shape;284;p25"/>
          <p:cNvSpPr/>
          <p:nvPr/>
        </p:nvSpPr>
        <p:spPr>
          <a:xfrm>
            <a:off x="1200150" y="326163"/>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385200" y="241292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629227" y="21264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rot="5400000" flipH="1">
            <a:off x="83628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flipH="1">
            <a:off x="0" y="1908175"/>
            <a:ext cx="480600" cy="786675"/>
          </a:xfrm>
          <a:custGeom>
            <a:avLst/>
            <a:gdLst/>
            <a:ahLst/>
            <a:cxnLst/>
            <a:rect l="l" t="t" r="r" b="b"/>
            <a:pathLst>
              <a:path w="19224" h="31467" extrusionOk="0">
                <a:moveTo>
                  <a:pt x="10727" y="0"/>
                </a:moveTo>
                <a:cubicBezTo>
                  <a:pt x="10681" y="0"/>
                  <a:pt x="10634" y="3"/>
                  <a:pt x="10587" y="9"/>
                </a:cubicBezTo>
                <a:cubicBezTo>
                  <a:pt x="10072" y="76"/>
                  <a:pt x="9677" y="509"/>
                  <a:pt x="9647" y="1024"/>
                </a:cubicBezTo>
                <a:cubicBezTo>
                  <a:pt x="9617" y="1546"/>
                  <a:pt x="9968" y="2015"/>
                  <a:pt x="10475" y="2135"/>
                </a:cubicBezTo>
                <a:lnTo>
                  <a:pt x="11504" y="10077"/>
                </a:lnTo>
                <a:cubicBezTo>
                  <a:pt x="11057" y="10294"/>
                  <a:pt x="10639" y="10555"/>
                  <a:pt x="10244" y="10861"/>
                </a:cubicBezTo>
                <a:cubicBezTo>
                  <a:pt x="9707" y="11293"/>
                  <a:pt x="9230" y="11808"/>
                  <a:pt x="8842" y="12382"/>
                </a:cubicBezTo>
                <a:lnTo>
                  <a:pt x="2488" y="6796"/>
                </a:lnTo>
                <a:cubicBezTo>
                  <a:pt x="2778" y="5998"/>
                  <a:pt x="2137" y="5331"/>
                  <a:pt x="1457" y="5331"/>
                </a:cubicBezTo>
                <a:cubicBezTo>
                  <a:pt x="1177" y="5331"/>
                  <a:pt x="891" y="5444"/>
                  <a:pt x="660" y="5707"/>
                </a:cubicBezTo>
                <a:cubicBezTo>
                  <a:pt x="0" y="6461"/>
                  <a:pt x="614" y="7511"/>
                  <a:pt x="1456" y="7511"/>
                </a:cubicBezTo>
                <a:cubicBezTo>
                  <a:pt x="1622" y="7511"/>
                  <a:pt x="1797" y="7470"/>
                  <a:pt x="1973" y="7378"/>
                </a:cubicBezTo>
                <a:lnTo>
                  <a:pt x="8402" y="13031"/>
                </a:lnTo>
                <a:cubicBezTo>
                  <a:pt x="8036" y="13709"/>
                  <a:pt x="7783" y="14448"/>
                  <a:pt x="7656" y="15208"/>
                </a:cubicBezTo>
                <a:lnTo>
                  <a:pt x="2391" y="14724"/>
                </a:lnTo>
                <a:cubicBezTo>
                  <a:pt x="2287" y="14357"/>
                  <a:pt x="1984" y="14183"/>
                  <a:pt x="1681" y="14183"/>
                </a:cubicBezTo>
                <a:cubicBezTo>
                  <a:pt x="1332" y="14183"/>
                  <a:pt x="984" y="14415"/>
                  <a:pt x="944" y="14851"/>
                </a:cubicBezTo>
                <a:cubicBezTo>
                  <a:pt x="898" y="15352"/>
                  <a:pt x="1295" y="15664"/>
                  <a:pt x="1695" y="15664"/>
                </a:cubicBezTo>
                <a:cubicBezTo>
                  <a:pt x="1949" y="15664"/>
                  <a:pt x="2204" y="15537"/>
                  <a:pt x="2346" y="15253"/>
                </a:cubicBezTo>
                <a:lnTo>
                  <a:pt x="7574" y="15738"/>
                </a:lnTo>
                <a:cubicBezTo>
                  <a:pt x="7290" y="18497"/>
                  <a:pt x="8663" y="21160"/>
                  <a:pt x="11072" y="22532"/>
                </a:cubicBezTo>
                <a:lnTo>
                  <a:pt x="7015" y="29311"/>
                </a:lnTo>
                <a:cubicBezTo>
                  <a:pt x="6952" y="29301"/>
                  <a:pt x="6890" y="29295"/>
                  <a:pt x="6828" y="29295"/>
                </a:cubicBezTo>
                <a:cubicBezTo>
                  <a:pt x="6382" y="29295"/>
                  <a:pt x="5971" y="29572"/>
                  <a:pt x="5814" y="30005"/>
                </a:cubicBezTo>
                <a:cubicBezTo>
                  <a:pt x="5635" y="30490"/>
                  <a:pt x="5821" y="31042"/>
                  <a:pt x="6269" y="31303"/>
                </a:cubicBezTo>
                <a:cubicBezTo>
                  <a:pt x="6458" y="31416"/>
                  <a:pt x="6650" y="31467"/>
                  <a:pt x="6833" y="31467"/>
                </a:cubicBezTo>
                <a:cubicBezTo>
                  <a:pt x="7647" y="31467"/>
                  <a:pt x="8281" y="30481"/>
                  <a:pt x="7678" y="29714"/>
                </a:cubicBezTo>
                <a:lnTo>
                  <a:pt x="11780" y="22860"/>
                </a:lnTo>
                <a:cubicBezTo>
                  <a:pt x="12004" y="22965"/>
                  <a:pt x="12243" y="23062"/>
                  <a:pt x="12474" y="23144"/>
                </a:cubicBezTo>
                <a:lnTo>
                  <a:pt x="11377" y="28931"/>
                </a:lnTo>
                <a:cubicBezTo>
                  <a:pt x="10572" y="29080"/>
                  <a:pt x="10572" y="30229"/>
                  <a:pt x="11370" y="30385"/>
                </a:cubicBezTo>
                <a:cubicBezTo>
                  <a:pt x="11422" y="30395"/>
                  <a:pt x="11472" y="30399"/>
                  <a:pt x="11520" y="30399"/>
                </a:cubicBezTo>
                <a:cubicBezTo>
                  <a:pt x="12225" y="30399"/>
                  <a:pt x="12556" y="29433"/>
                  <a:pt x="11899" y="29028"/>
                </a:cubicBezTo>
                <a:lnTo>
                  <a:pt x="12996" y="23263"/>
                </a:lnTo>
                <a:cubicBezTo>
                  <a:pt x="13525" y="23387"/>
                  <a:pt x="14060" y="23447"/>
                  <a:pt x="14593" y="23447"/>
                </a:cubicBezTo>
                <a:cubicBezTo>
                  <a:pt x="16051" y="23447"/>
                  <a:pt x="17486" y="22992"/>
                  <a:pt x="18694" y="22129"/>
                </a:cubicBezTo>
                <a:lnTo>
                  <a:pt x="19223" y="22808"/>
                </a:lnTo>
                <a:lnTo>
                  <a:pt x="19223" y="21943"/>
                </a:lnTo>
                <a:lnTo>
                  <a:pt x="19111" y="21801"/>
                </a:lnTo>
                <a:cubicBezTo>
                  <a:pt x="19149" y="21764"/>
                  <a:pt x="19186" y="21727"/>
                  <a:pt x="19223" y="21689"/>
                </a:cubicBezTo>
                <a:lnTo>
                  <a:pt x="19223" y="11174"/>
                </a:lnTo>
                <a:cubicBezTo>
                  <a:pt x="17922" y="10016"/>
                  <a:pt x="16262" y="9402"/>
                  <a:pt x="14574" y="9402"/>
                </a:cubicBezTo>
                <a:cubicBezTo>
                  <a:pt x="13794" y="9402"/>
                  <a:pt x="13009" y="9533"/>
                  <a:pt x="12250" y="9802"/>
                </a:cubicBezTo>
                <a:lnTo>
                  <a:pt x="11243" y="2038"/>
                </a:lnTo>
                <a:cubicBezTo>
                  <a:pt x="11698" y="1784"/>
                  <a:pt x="11914" y="1247"/>
                  <a:pt x="11758" y="755"/>
                </a:cubicBezTo>
                <a:cubicBezTo>
                  <a:pt x="11608" y="301"/>
                  <a:pt x="11194" y="0"/>
                  <a:pt x="1072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txBox="1"/>
          <p:nvPr/>
        </p:nvSpPr>
        <p:spPr>
          <a:xfrm>
            <a:off x="2892900" y="3137300"/>
            <a:ext cx="3358200" cy="6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4"/>
                </a:solidFill>
                <a:latin typeface="Roboto Condensed"/>
                <a:ea typeface="Roboto Condensed"/>
                <a:cs typeface="Roboto Condensed"/>
                <a:sym typeface="Roboto Condensed"/>
              </a:rPr>
              <a:t>CREDITS: This presentation template was created by </a:t>
            </a:r>
            <a:r>
              <a:rPr lang="en" sz="1200" b="1">
                <a:solidFill>
                  <a:schemeClr val="accent4"/>
                </a:solidFill>
                <a:latin typeface="Roboto Condensed"/>
                <a:ea typeface="Roboto Condensed"/>
                <a:cs typeface="Roboto Condensed"/>
                <a:sym typeface="Roboto Condensed"/>
              </a:rPr>
              <a:t>Slidesgo</a:t>
            </a:r>
            <a:r>
              <a:rPr lang="en" sz="1200">
                <a:solidFill>
                  <a:schemeClr val="accent4"/>
                </a:solidFill>
                <a:latin typeface="Roboto Condensed"/>
                <a:ea typeface="Roboto Condensed"/>
                <a:cs typeface="Roboto Condensed"/>
                <a:sym typeface="Roboto Condensed"/>
              </a:rPr>
              <a:t>, including icons by </a:t>
            </a:r>
            <a:r>
              <a:rPr lang="en" sz="1200" b="1">
                <a:solidFill>
                  <a:schemeClr val="accent4"/>
                </a:solidFill>
                <a:latin typeface="Roboto Condensed"/>
                <a:ea typeface="Roboto Condensed"/>
                <a:cs typeface="Roboto Condensed"/>
                <a:sym typeface="Roboto Condensed"/>
              </a:rPr>
              <a:t>Flaticon</a:t>
            </a:r>
            <a:r>
              <a:rPr lang="en" sz="1200">
                <a:solidFill>
                  <a:schemeClr val="accent4"/>
                </a:solidFill>
                <a:latin typeface="Roboto Condensed"/>
                <a:ea typeface="Roboto Condensed"/>
                <a:cs typeface="Roboto Condensed"/>
                <a:sym typeface="Roboto Condensed"/>
              </a:rPr>
              <a:t>, and infographics &amp; images by </a:t>
            </a:r>
            <a:r>
              <a:rPr lang="en" sz="1200" b="1">
                <a:solidFill>
                  <a:schemeClr val="accent4"/>
                </a:solidFill>
                <a:latin typeface="Roboto Condensed"/>
                <a:ea typeface="Roboto Condensed"/>
                <a:cs typeface="Roboto Condensed"/>
                <a:sym typeface="Roboto Condensed"/>
              </a:rPr>
              <a:t>Freepik</a:t>
            </a:r>
            <a:r>
              <a:rPr lang="en" sz="1200">
                <a:solidFill>
                  <a:schemeClr val="accent4"/>
                </a:solidFill>
                <a:latin typeface="Roboto Condensed"/>
                <a:ea typeface="Roboto Condensed"/>
                <a:cs typeface="Roboto Condensed"/>
                <a:sym typeface="Roboto Condensed"/>
              </a:rPr>
              <a:t>. </a:t>
            </a:r>
            <a:endParaRPr sz="1200">
              <a:solidFill>
                <a:schemeClr val="accent4"/>
              </a:solidFill>
              <a:latin typeface="Roboto Condensed"/>
              <a:ea typeface="Roboto Condensed"/>
              <a:cs typeface="Roboto Condensed"/>
              <a:sym typeface="Roboto Condense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291"/>
        <p:cNvGrpSpPr/>
        <p:nvPr/>
      </p:nvGrpSpPr>
      <p:grpSpPr>
        <a:xfrm>
          <a:off x="0" y="0"/>
          <a:ext cx="0" cy="0"/>
          <a:chOff x="0" y="0"/>
          <a:chExt cx="0" cy="0"/>
        </a:xfrm>
      </p:grpSpPr>
      <p:sp>
        <p:nvSpPr>
          <p:cNvPr id="292" name="Google Shape;292;p26"/>
          <p:cNvSpPr/>
          <p:nvPr/>
        </p:nvSpPr>
        <p:spPr>
          <a:xfrm rot="5400000">
            <a:off x="8078822" y="4234103"/>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10800000" flipH="1">
            <a:off x="6851291" y="4354059"/>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10800000" flipH="1">
            <a:off x="2" y="3811049"/>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10800000" flipH="1">
            <a:off x="610050" y="4751839"/>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10800000" flipH="1">
            <a:off x="8836150" y="4675639"/>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rot="10800000" flipH="1">
            <a:off x="7193525" y="4904289"/>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rot="10800000" flipH="1">
            <a:off x="1097447" y="468683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10800000" flipH="1">
            <a:off x="8622197" y="384548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00"/>
        <p:cNvGrpSpPr/>
        <p:nvPr/>
      </p:nvGrpSpPr>
      <p:grpSpPr>
        <a:xfrm>
          <a:off x="0" y="0"/>
          <a:ext cx="0" cy="0"/>
          <a:chOff x="0" y="0"/>
          <a:chExt cx="0" cy="0"/>
        </a:xfrm>
      </p:grpSpPr>
      <p:sp>
        <p:nvSpPr>
          <p:cNvPr id="301" name="Google Shape;301;p27"/>
          <p:cNvSpPr/>
          <p:nvPr/>
        </p:nvSpPr>
        <p:spPr>
          <a:xfrm flipH="1">
            <a:off x="391596"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flipH="1">
            <a:off x="-12"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rot="10800000" flipH="1">
            <a:off x="8387703"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rot="5400000" flipH="1">
            <a:off x="8829505"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5400000" flipH="1">
            <a:off x="8667580"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653218"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rot="5400000" flipH="1">
            <a:off x="275168"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flipH="1">
            <a:off x="82874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flipH="1">
            <a:off x="56994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flipH="1">
            <a:off x="15131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5">
    <p:spTree>
      <p:nvGrpSpPr>
        <p:cNvPr id="1" name="Shape 311"/>
        <p:cNvGrpSpPr/>
        <p:nvPr/>
      </p:nvGrpSpPr>
      <p:grpSpPr>
        <a:xfrm>
          <a:off x="0" y="0"/>
          <a:ext cx="0" cy="0"/>
          <a:chOff x="0" y="0"/>
          <a:chExt cx="0" cy="0"/>
        </a:xfrm>
      </p:grpSpPr>
      <p:sp>
        <p:nvSpPr>
          <p:cNvPr id="312" name="Google Shape;312;p28"/>
          <p:cNvSpPr/>
          <p:nvPr/>
        </p:nvSpPr>
        <p:spPr>
          <a:xfrm rot="10800000" flipH="1">
            <a:off x="7675883" y="4014875"/>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rot="10800000" flipH="1">
            <a:off x="8354351" y="18218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flipH="1">
            <a:off x="-12" y="3384775"/>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rot="-5400000" flipH="1">
            <a:off x="210513" y="467392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rot="-5400000" flipH="1">
            <a:off x="372438" y="345472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10800000" flipH="1">
            <a:off x="8386800" y="403571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rot="-5400000" flipH="1">
            <a:off x="8790050" y="107168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rot="10800000" flipH="1">
            <a:off x="713222" y="45666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0800000" flipH="1">
            <a:off x="8430722" y="12737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10800000" flipH="1">
            <a:off x="7487522" y="45666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322"/>
        <p:cNvGrpSpPr/>
        <p:nvPr/>
      </p:nvGrpSpPr>
      <p:grpSpPr>
        <a:xfrm>
          <a:off x="0" y="0"/>
          <a:ext cx="0" cy="0"/>
          <a:chOff x="0" y="0"/>
          <a:chExt cx="0" cy="0"/>
        </a:xfrm>
      </p:grpSpPr>
      <p:sp>
        <p:nvSpPr>
          <p:cNvPr id="323" name="Google Shape;323;p29"/>
          <p:cNvSpPr/>
          <p:nvPr/>
        </p:nvSpPr>
        <p:spPr>
          <a:xfrm flipH="1">
            <a:off x="552562"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flipH="1">
            <a:off x="4899392"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flipH="1">
            <a:off x="8149483"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8100000" flipH="1">
            <a:off x="190315"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flipH="1">
            <a:off x="7674323"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flipH="1">
            <a:off x="8893523"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8100000" flipH="1">
            <a:off x="1061760"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1352207" flipH="1">
            <a:off x="4734301" y="46472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352207" flipH="1">
            <a:off x="5889893" y="4251154"/>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1352207" flipH="1">
            <a:off x="771901" y="43424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484622" y="11975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7363922" y="306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5334872" y="4045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rmAutofit/>
          </a:bodyPr>
          <a:lstStyle>
            <a:lvl1pPr marL="457200" lvl="0" indent="-304800">
              <a:lnSpc>
                <a:spcPct val="100000"/>
              </a:lnSpc>
              <a:spcBef>
                <a:spcPts val="0"/>
              </a:spcBef>
              <a:spcAft>
                <a:spcPts val="0"/>
              </a:spcAft>
              <a:buClr>
                <a:srgbClr val="434343"/>
              </a:buClr>
              <a:buSzPts val="1200"/>
              <a:buFont typeface="Anaheim"/>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37" name="Google Shape;37;p4"/>
          <p:cNvSpPr/>
          <p:nvPr/>
        </p:nvSpPr>
        <p:spPr>
          <a:xfrm rot="-5400000" flipH="1">
            <a:off x="71392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5400000" flipH="1">
            <a:off x="84938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flipH="1">
            <a:off x="101503" y="1354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flipH="1">
            <a:off x="80186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517719" y="67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337744"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1294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sp>
        <p:nvSpPr>
          <p:cNvPr id="45" name="Google Shape;45;p5"/>
          <p:cNvSpPr txBox="1">
            <a:spLocks noGrp="1"/>
          </p:cNvSpPr>
          <p:nvPr>
            <p:ph type="subTitle" idx="1"/>
          </p:nvPr>
        </p:nvSpPr>
        <p:spPr>
          <a:xfrm>
            <a:off x="1564454" y="3849595"/>
            <a:ext cx="2565300" cy="420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21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9pPr>
          </a:lstStyle>
          <a:p>
            <a:endParaRPr/>
          </a:p>
        </p:txBody>
      </p:sp>
      <p:sp>
        <p:nvSpPr>
          <p:cNvPr id="46" name="Google Shape;46;p5"/>
          <p:cNvSpPr txBox="1">
            <a:spLocks noGrp="1"/>
          </p:cNvSpPr>
          <p:nvPr>
            <p:ph type="subTitle" idx="2"/>
          </p:nvPr>
        </p:nvSpPr>
        <p:spPr>
          <a:xfrm>
            <a:off x="1562575" y="2904750"/>
            <a:ext cx="2565300" cy="1077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7" name="Google Shape;47;p5"/>
          <p:cNvSpPr txBox="1">
            <a:spLocks noGrp="1"/>
          </p:cNvSpPr>
          <p:nvPr>
            <p:ph type="subTitle" idx="3"/>
          </p:nvPr>
        </p:nvSpPr>
        <p:spPr>
          <a:xfrm>
            <a:off x="5032879" y="3849595"/>
            <a:ext cx="2565300" cy="420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21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9pPr>
          </a:lstStyle>
          <a:p>
            <a:endParaRPr/>
          </a:p>
        </p:txBody>
      </p:sp>
      <p:sp>
        <p:nvSpPr>
          <p:cNvPr id="48" name="Google Shape;48;p5"/>
          <p:cNvSpPr txBox="1">
            <a:spLocks noGrp="1"/>
          </p:cNvSpPr>
          <p:nvPr>
            <p:ph type="subTitle" idx="4"/>
          </p:nvPr>
        </p:nvSpPr>
        <p:spPr>
          <a:xfrm>
            <a:off x="5031050" y="2904750"/>
            <a:ext cx="2565300" cy="1077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9" name="Google Shape;49;p5"/>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50" name="Google Shape;50;p5"/>
          <p:cNvSpPr/>
          <p:nvPr/>
        </p:nvSpPr>
        <p:spPr>
          <a:xfrm rot="5400000">
            <a:off x="7956651"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343050" y="10773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77772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8677275" y="4798125"/>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704850" y="7786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8782050" y="41314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6"/>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60" name="Google Shape;60;p6"/>
          <p:cNvSpPr/>
          <p:nvPr/>
        </p:nvSpPr>
        <p:spPr>
          <a:xfrm>
            <a:off x="6582916"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8335302" y="2116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8891625" y="1438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87705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sp>
        <p:nvSpPr>
          <p:cNvPr id="68" name="Google Shape;68;p7"/>
          <p:cNvSpPr txBox="1">
            <a:spLocks noGrp="1"/>
          </p:cNvSpPr>
          <p:nvPr>
            <p:ph type="subTitle" idx="1"/>
          </p:nvPr>
        </p:nvSpPr>
        <p:spPr>
          <a:xfrm>
            <a:off x="965550" y="1718313"/>
            <a:ext cx="3406500" cy="2497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7"/>
          <p:cNvSpPr txBox="1">
            <a:spLocks noGrp="1"/>
          </p:cNvSpPr>
          <p:nvPr>
            <p:ph type="title"/>
          </p:nvPr>
        </p:nvSpPr>
        <p:spPr>
          <a:xfrm>
            <a:off x="965550" y="927988"/>
            <a:ext cx="30492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7"/>
          <p:cNvSpPr/>
          <p:nvPr/>
        </p:nvSpPr>
        <p:spPr>
          <a:xfrm rot="5400000">
            <a:off x="4540926"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7923658" y="428762"/>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5253075" y="46041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7901025" y="601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a:off x="4167225" y="4978000"/>
            <a:ext cx="61800" cy="61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sp>
        <p:nvSpPr>
          <p:cNvPr id="80" name="Google Shape;80;p8"/>
          <p:cNvSpPr txBox="1">
            <a:spLocks noGrp="1"/>
          </p:cNvSpPr>
          <p:nvPr>
            <p:ph type="title"/>
          </p:nvPr>
        </p:nvSpPr>
        <p:spPr>
          <a:xfrm>
            <a:off x="721350" y="1066800"/>
            <a:ext cx="4793700" cy="23313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7000">
                <a:solidFill>
                  <a:schemeClr val="accent6"/>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81" name="Google Shape;81;p8"/>
          <p:cNvSpPr/>
          <p:nvPr/>
        </p:nvSpPr>
        <p:spPr>
          <a:xfrm>
            <a:off x="2381250"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1150586" y="4137809"/>
            <a:ext cx="838324" cy="1200904"/>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8"/>
          <p:cNvGrpSpPr/>
          <p:nvPr/>
        </p:nvGrpSpPr>
        <p:grpSpPr>
          <a:xfrm rot="10800000">
            <a:off x="7896934" y="51049"/>
            <a:ext cx="1067939" cy="976890"/>
            <a:chOff x="8335302" y="372450"/>
            <a:chExt cx="1067939" cy="976890"/>
          </a:xfrm>
        </p:grpSpPr>
        <p:sp>
          <p:nvSpPr>
            <p:cNvPr id="84" name="Google Shape;84;p8"/>
            <p:cNvSpPr/>
            <p:nvPr/>
          </p:nvSpPr>
          <p:spPr>
            <a:xfrm>
              <a:off x="8335302"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8"/>
          <p:cNvGrpSpPr/>
          <p:nvPr/>
        </p:nvGrpSpPr>
        <p:grpSpPr>
          <a:xfrm>
            <a:off x="2123041" y="143150"/>
            <a:ext cx="586620" cy="518268"/>
            <a:chOff x="5973316" y="169000"/>
            <a:chExt cx="586620" cy="518268"/>
          </a:xfrm>
        </p:grpSpPr>
        <p:sp>
          <p:nvSpPr>
            <p:cNvPr id="87" name="Google Shape;87;p8"/>
            <p:cNvSpPr/>
            <p:nvPr/>
          </p:nvSpPr>
          <p:spPr>
            <a:xfrm>
              <a:off x="5973316"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26745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3343783" y="3519912"/>
            <a:ext cx="1067939" cy="909050"/>
            <a:chOff x="4627883" y="3763587"/>
            <a:chExt cx="1067939" cy="909050"/>
          </a:xfrm>
        </p:grpSpPr>
        <p:sp>
          <p:nvSpPr>
            <p:cNvPr id="90" name="Google Shape;90;p8"/>
            <p:cNvSpPr/>
            <p:nvPr/>
          </p:nvSpPr>
          <p:spPr>
            <a:xfrm>
              <a:off x="4627883" y="3763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53388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8"/>
          <p:cNvSpPr/>
          <p:nvPr/>
        </p:nvSpPr>
        <p:spPr>
          <a:xfrm>
            <a:off x="911450" y="42841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sp>
        <p:nvSpPr>
          <p:cNvPr id="94" name="Google Shape;94;p9"/>
          <p:cNvSpPr txBox="1">
            <a:spLocks noGrp="1"/>
          </p:cNvSpPr>
          <p:nvPr>
            <p:ph type="title"/>
          </p:nvPr>
        </p:nvSpPr>
        <p:spPr>
          <a:xfrm>
            <a:off x="1482724" y="1830475"/>
            <a:ext cx="2490900" cy="1482300"/>
          </a:xfrm>
          <a:prstGeom prst="rect">
            <a:avLst/>
          </a:prstGeom>
        </p:spPr>
        <p:txBody>
          <a:bodyPr spcFirstLastPara="1" wrap="square" lIns="91425" tIns="91425" rIns="91425" bIns="91425" anchor="ctr" anchorCtr="0">
            <a:normAutofit/>
          </a:bodyPr>
          <a:lstStyle>
            <a:lvl1pPr lvl="0" algn="l"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9"/>
          <p:cNvSpPr txBox="1">
            <a:spLocks noGrp="1"/>
          </p:cNvSpPr>
          <p:nvPr>
            <p:ph type="body" idx="1"/>
          </p:nvPr>
        </p:nvSpPr>
        <p:spPr>
          <a:xfrm>
            <a:off x="4591676" y="863425"/>
            <a:ext cx="3679200" cy="3416400"/>
          </a:xfrm>
          <a:prstGeom prst="rect">
            <a:avLst/>
          </a:prstGeom>
        </p:spPr>
        <p:txBody>
          <a:bodyPr spcFirstLastPara="1" wrap="square" lIns="91425" tIns="91425" rIns="91425" bIns="91425" anchor="ctr" anchorCtr="0">
            <a:normAutofit/>
          </a:bodyPr>
          <a:lstStyle>
            <a:lvl1pPr marL="457200" lvl="0" indent="-304800" rtl="0">
              <a:lnSpc>
                <a:spcPct val="100000"/>
              </a:lnSpc>
              <a:spcBef>
                <a:spcPts val="0"/>
              </a:spcBef>
              <a:spcAft>
                <a:spcPts val="0"/>
              </a:spcAft>
              <a:buClr>
                <a:schemeClr val="accent5"/>
              </a:buClr>
              <a:buSzPts val="12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6" name="Google Shape;96;p9"/>
          <p:cNvSpPr/>
          <p:nvPr/>
        </p:nvSpPr>
        <p:spPr>
          <a:xfrm>
            <a:off x="8097391"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5400000">
            <a:off x="3556101"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rot="-8100000">
            <a:off x="7978249"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rot="-8100000">
            <a:off x="8079353"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8391525" y="4407625"/>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4292875" y="4715438"/>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5"/>
        <p:cNvGrpSpPr/>
        <p:nvPr/>
      </p:nvGrpSpPr>
      <p:grpSpPr>
        <a:xfrm>
          <a:off x="0" y="0"/>
          <a:ext cx="0" cy="0"/>
          <a:chOff x="0" y="0"/>
          <a:chExt cx="0" cy="0"/>
        </a:xfrm>
      </p:grpSpPr>
      <p:sp>
        <p:nvSpPr>
          <p:cNvPr id="106" name="Google Shape;106;p10"/>
          <p:cNvSpPr txBox="1">
            <a:spLocks noGrp="1"/>
          </p:cNvSpPr>
          <p:nvPr>
            <p:ph type="title"/>
          </p:nvPr>
        </p:nvSpPr>
        <p:spPr>
          <a:xfrm>
            <a:off x="3057450" y="609600"/>
            <a:ext cx="3486300" cy="2495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800"/>
              <a:buNone/>
              <a:defRPr sz="40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36"/>
        <p:cNvGrpSpPr/>
        <p:nvPr/>
      </p:nvGrpSpPr>
      <p:grpSpPr>
        <a:xfrm>
          <a:off x="0" y="0"/>
          <a:ext cx="0" cy="0"/>
          <a:chOff x="0" y="0"/>
          <a:chExt cx="0" cy="0"/>
        </a:xfrm>
      </p:grpSpPr>
      <p:sp>
        <p:nvSpPr>
          <p:cNvPr id="337" name="Google Shape;337;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38" name="Google Shape;338;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r4YBerVc3KohV9KLk3uxtvxOY9KOLl6PigGMByaSqNM/copy"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9.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vector/organic-flat-thank-you-essential-workers-illustration_12981504.htm/?utm_source=slidesgo_template&amp;utm_medium=referral-link&amp;utm_campaign=sg_resources&amp;utm_content=freepik" TargetMode="External"/><Relationship Id="rId13" Type="http://schemas.openxmlformats.org/officeDocument/2006/relationships/hyperlink" Target="https://www.freepik.com/free-photo/hand-with-gloves-holding-syringe-with-vaccine-copy-space_11723038.htm/?utm_source=slidesgo_template&amp;utm_medium=referral-link&amp;utm_campaign=sg_resources&amp;utm_content=freepik" TargetMode="External"/><Relationship Id="rId3" Type="http://schemas.openxmlformats.org/officeDocument/2006/relationships/hyperlink" Target="https://www.freepik.com/free-vector/flat-coronavirus-vaccine-phases-infographic-template_12981505.htm/?utm_source=slidesgo_template&amp;utm_medium=referral-link&amp;utm_campaign=sg_resources&amp;utm_content=freepik" TargetMode="External"/><Relationship Id="rId7" Type="http://schemas.openxmlformats.org/officeDocument/2006/relationships/hyperlink" Target="https://www.freepik.com/free-vector/stop-coronavirus-concept_7471729.htm/?utm_source=slidesgo_template&amp;utm_medium=referral-link&amp;utm_campaign=sg_resources&amp;utm_content=freepik" TargetMode="External"/><Relationship Id="rId12" Type="http://schemas.openxmlformats.org/officeDocument/2006/relationships/hyperlink" Target="https://www.freepik.com/free-photo/doctor-vaccinating-young-woman_11156700.htm/?utm_source=slidesgo_template&amp;utm_medium=referral-link&amp;utm_campaign=sg_resources&amp;utm_content=freepik" TargetMode="External"/><Relationship Id="rId2" Type="http://schemas.openxmlformats.org/officeDocument/2006/relationships/notesSlide" Target="../notesSlides/notesSlide35.xml"/><Relationship Id="rId16" Type="http://schemas.openxmlformats.org/officeDocument/2006/relationships/hyperlink" Target="https://www.flaticon.com/packs/vaccine-development-7?word=vaccine/?utm_source=slidesgo_template&amp;utm_medium=referral-link&amp;utm_campaign=sg_resources&amp;utm_content=flaticon" TargetMode="External"/><Relationship Id="rId1" Type="http://schemas.openxmlformats.org/officeDocument/2006/relationships/slideLayout" Target="../slideLayouts/slideLayout20.xml"/><Relationship Id="rId6" Type="http://schemas.openxmlformats.org/officeDocument/2006/relationships/hyperlink" Target="https://www.freepik.com/free-vector/flat-hand-drawn-doctor-injecting-vaccine-patient_12690167.htm/?utm_source=slidesgo_template&amp;utm_medium=referral-link&amp;utm_campaign=sg_resources&amp;utm_content=freepik" TargetMode="External"/><Relationship Id="rId11" Type="http://schemas.openxmlformats.org/officeDocument/2006/relationships/hyperlink" Target="https://www.freepik.com/free-photo/medium-shot-woman-getting-vaccine_12060631.htm/?utm_source=slidesgo_template&amp;utm_medium=referral-link&amp;utm_campaign=sg_resources&amp;utm_content=freepik" TargetMode="External"/><Relationship Id="rId5" Type="http://schemas.openxmlformats.org/officeDocument/2006/relationships/hyperlink" Target="https://www.freepik.com/free-vector/flat-hand-drawn-coronavirus-vaccine-landing-page-template_12690164.htm/?utm_source=slidesgo_template&amp;utm_medium=referral-link&amp;utm_campaign=sg_resources&amp;utm_content=freepik" TargetMode="External"/><Relationship Id="rId15" Type="http://schemas.openxmlformats.org/officeDocument/2006/relationships/hyperlink" Target="https://www.freepik.com/free-photo/doctor-holding-syringe-vaccine_12336555.htm/?utm_source=slidesgo_template&amp;utm_medium=referral-link&amp;utm_campaign=sg_resources&amp;utm_content=freepik" TargetMode="External"/><Relationship Id="rId10" Type="http://schemas.openxmlformats.org/officeDocument/2006/relationships/hyperlink" Target="https://www.freepik.com/free-vector/flat-hand-drawn-coronavirus-vaccine-landing-page-template_12690134.htm/?utm_source=slidesgo_template&amp;utm_medium=referral-link&amp;utm_campaign=sg_resources&amp;utm_content=freepik" TargetMode="External"/><Relationship Id="rId4" Type="http://schemas.openxmlformats.org/officeDocument/2006/relationships/hyperlink" Target="https://www.freepik.com/free-vector/organic-flat-thank-you-essential-workers-illustration_12981503.htm/?utm_source=slidesgo_template&amp;utm_medium=referral-link&amp;utm_campaign=sg_resources&amp;utm_content=freepik" TargetMode="External"/><Relationship Id="rId9" Type="http://schemas.openxmlformats.org/officeDocument/2006/relationships/hyperlink" Target="https://www.freepik.com/free-vector/flat-coronavirus-vaccine-phases-infographic_13106909.htm/?utm_source=slidesgo_template&amp;utm_medium=referral-link&amp;utm_campaign=sg_resources&amp;utm_content=freepik" TargetMode="External"/><Relationship Id="rId14" Type="http://schemas.openxmlformats.org/officeDocument/2006/relationships/hyperlink" Target="https://www.freepik.com/free-photo/doctor-putting-bandage-young-woman-s-arm_11156705.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Alegreya+Sans+SC" TargetMode="External"/><Relationship Id="rId2" Type="http://schemas.openxmlformats.org/officeDocument/2006/relationships/notesSlide" Target="../notesSlides/notesSlide38.xml"/><Relationship Id="rId1" Type="http://schemas.openxmlformats.org/officeDocument/2006/relationships/slideLayout" Target="../slideLayouts/slideLayout29.xml"/><Relationship Id="rId4" Type="http://schemas.openxmlformats.org/officeDocument/2006/relationships/hyperlink" Target="https://fonts.google.com/specimen/Roboto+Condensed"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gif"/><Relationship Id="rId2" Type="http://schemas.openxmlformats.org/officeDocument/2006/relationships/notesSlide" Target="../notesSlides/notesSlide39.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gif"/><Relationship Id="rId4" Type="http://schemas.openxmlformats.org/officeDocument/2006/relationships/image" Target="../media/image13.gif"/><Relationship Id="rId9" Type="http://schemas.openxmlformats.org/officeDocument/2006/relationships/image" Target="../media/image14.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9.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slide" Target="slide40.xml"/><Relationship Id="rId3" Type="http://schemas.openxmlformats.org/officeDocument/2006/relationships/hyperlink" Target="http://bit.ly/2Tynxth" TargetMode="External"/><Relationship Id="rId7" Type="http://schemas.openxmlformats.org/officeDocument/2006/relationships/slide" Target="slide31.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slide" Target="slide33.xml"/><Relationship Id="rId11" Type="http://schemas.openxmlformats.org/officeDocument/2006/relationships/slide" Target="slide39.xml"/><Relationship Id="rId5" Type="http://schemas.openxmlformats.org/officeDocument/2006/relationships/hyperlink" Target="http://bit.ly/33VAFh3" TargetMode="External"/><Relationship Id="rId10" Type="http://schemas.openxmlformats.org/officeDocument/2006/relationships/slide" Target="slide38.xml"/><Relationship Id="rId4" Type="http://schemas.openxmlformats.org/officeDocument/2006/relationships/hyperlink" Target="http://bit.ly/30B07Gq" TargetMode="External"/><Relationship Id="rId9" Type="http://schemas.openxmlformats.org/officeDocument/2006/relationships/slide" Target="slide36.xml"/><Relationship Id="rId14" Type="http://schemas.openxmlformats.org/officeDocument/2006/relationships/slide" Target="slide4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5C9D1"/>
        </a:solidFill>
        <a:effectLst/>
      </p:bgPr>
    </p:bg>
    <p:spTree>
      <p:nvGrpSpPr>
        <p:cNvPr id="1" name="Shape 343"/>
        <p:cNvGrpSpPr/>
        <p:nvPr/>
      </p:nvGrpSpPr>
      <p:grpSpPr>
        <a:xfrm>
          <a:off x="0" y="0"/>
          <a:ext cx="0" cy="0"/>
          <a:chOff x="0" y="0"/>
          <a:chExt cx="0" cy="0"/>
        </a:xfrm>
      </p:grpSpPr>
      <p:sp>
        <p:nvSpPr>
          <p:cNvPr id="344" name="Google Shape;344;p32"/>
          <p:cNvSpPr/>
          <p:nvPr/>
        </p:nvSpPr>
        <p:spPr>
          <a:xfrm rot="7678746">
            <a:off x="2007060" y="1406913"/>
            <a:ext cx="1552801" cy="1321816"/>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txBox="1">
            <a:spLocks noGrp="1"/>
          </p:cNvSpPr>
          <p:nvPr>
            <p:ph type="ctrTitle"/>
          </p:nvPr>
        </p:nvSpPr>
        <p:spPr>
          <a:xfrm>
            <a:off x="231486" y="990258"/>
            <a:ext cx="5501733" cy="10903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700" dirty="0"/>
              <a:t>SEVA: </a:t>
            </a:r>
            <a:r>
              <a:rPr lang="en-US" sz="2800" dirty="0">
                <a:solidFill>
                  <a:srgbClr val="342524"/>
                </a:solidFill>
              </a:rPr>
              <a:t>SYSTEM FOR EXTENSIVE VACCINE ADMINISTRATION</a:t>
            </a:r>
          </a:p>
        </p:txBody>
      </p:sp>
      <p:sp>
        <p:nvSpPr>
          <p:cNvPr id="346" name="Google Shape;346;p32"/>
          <p:cNvSpPr txBox="1">
            <a:spLocks noGrp="1"/>
          </p:cNvSpPr>
          <p:nvPr>
            <p:ph type="subTitle" idx="1"/>
          </p:nvPr>
        </p:nvSpPr>
        <p:spPr>
          <a:xfrm>
            <a:off x="431631" y="2720261"/>
            <a:ext cx="4692019" cy="1767958"/>
          </a:xfrm>
          <a:prstGeom prst="rect">
            <a:avLst/>
          </a:prstGeom>
        </p:spPr>
        <p:txBody>
          <a:bodyPr spcFirstLastPara="1" wrap="square" lIns="91425" tIns="91425" rIns="91425" bIns="91425" anchor="t" anchorCtr="0">
            <a:noAutofit/>
          </a:bodyPr>
          <a:lstStyle/>
          <a:p>
            <a:pPr marL="114300" indent="0"/>
            <a:r>
              <a:rPr lang="en-US" sz="2000" dirty="0">
                <a:latin typeface="Times New Roman" panose="02020603050405020304" pitchFamily="18" charset="0"/>
                <a:cs typeface="Times New Roman" panose="02020603050405020304" pitchFamily="18" charset="0"/>
              </a:rPr>
              <a:t>Team – Data Dojo</a:t>
            </a:r>
          </a:p>
          <a:p>
            <a:endParaRPr lang="en-US" sz="1600" dirty="0"/>
          </a:p>
          <a:p>
            <a:pPr marL="0" indent="0"/>
            <a:r>
              <a:rPr lang="en-US" sz="1600" dirty="0">
                <a:latin typeface="Times New Roman" panose="02020603050405020304" pitchFamily="18" charset="0"/>
                <a:cs typeface="Times New Roman" panose="02020603050405020304" pitchFamily="18" charset="0"/>
              </a:rPr>
              <a:t>Siddharth Gargava (002771533)</a:t>
            </a:r>
          </a:p>
          <a:p>
            <a:pPr marL="0" indent="0"/>
            <a:r>
              <a:rPr lang="en-US" sz="1600" dirty="0" err="1">
                <a:latin typeface="Times New Roman" panose="02020603050405020304" pitchFamily="18" charset="0"/>
                <a:cs typeface="Times New Roman" panose="02020603050405020304" pitchFamily="18" charset="0"/>
              </a:rPr>
              <a:t>Ankuran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Chattoraj</a:t>
            </a:r>
            <a:r>
              <a:rPr lang="en-US" sz="1600" dirty="0">
                <a:latin typeface="Times New Roman" panose="02020603050405020304" pitchFamily="18" charset="0"/>
                <a:cs typeface="Times New Roman" panose="02020603050405020304" pitchFamily="18" charset="0"/>
              </a:rPr>
              <a:t> (002776562)</a:t>
            </a:r>
          </a:p>
          <a:p>
            <a:pPr marL="0" indent="0"/>
            <a:r>
              <a:rPr lang="en-US" sz="1600" dirty="0" err="1">
                <a:latin typeface="Times New Roman" panose="02020603050405020304" pitchFamily="18" charset="0"/>
                <a:cs typeface="Times New Roman" panose="02020603050405020304" pitchFamily="18" charset="0"/>
              </a:rPr>
              <a:t>Kudayattutharayil</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Midhun</a:t>
            </a:r>
            <a:r>
              <a:rPr lang="en-US" sz="1600" dirty="0">
                <a:latin typeface="Times New Roman" panose="02020603050405020304" pitchFamily="18" charset="0"/>
                <a:cs typeface="Times New Roman" panose="02020603050405020304" pitchFamily="18" charset="0"/>
              </a:rPr>
              <a:t> Mohan (002951090)</a:t>
            </a:r>
          </a:p>
          <a:p>
            <a:pPr marL="0" indent="0"/>
            <a:r>
              <a:rPr lang="en-US" sz="1600" dirty="0">
                <a:latin typeface="Times New Roman" panose="02020603050405020304" pitchFamily="18" charset="0"/>
                <a:cs typeface="Times New Roman" panose="02020603050405020304" pitchFamily="18" charset="0"/>
              </a:rPr>
              <a:t>Sakshi Shetty (002776657)</a:t>
            </a:r>
          </a:p>
          <a:p>
            <a:pPr marL="0" lvl="0" indent="0" algn="l" rtl="0">
              <a:spcBef>
                <a:spcPts val="0"/>
              </a:spcBef>
              <a:spcAft>
                <a:spcPts val="0"/>
              </a:spcAft>
              <a:buNone/>
            </a:pPr>
            <a:endParaRPr dirty="0">
              <a:solidFill>
                <a:srgbClr val="232E44"/>
              </a:solidFill>
            </a:endParaRPr>
          </a:p>
        </p:txBody>
      </p:sp>
      <p:grpSp>
        <p:nvGrpSpPr>
          <p:cNvPr id="347" name="Google Shape;347;p32"/>
          <p:cNvGrpSpPr/>
          <p:nvPr/>
        </p:nvGrpSpPr>
        <p:grpSpPr>
          <a:xfrm>
            <a:off x="4249994" y="391642"/>
            <a:ext cx="4737022" cy="4131933"/>
            <a:chOff x="4249994" y="391642"/>
            <a:chExt cx="4737022" cy="4131933"/>
          </a:xfrm>
        </p:grpSpPr>
        <p:grpSp>
          <p:nvGrpSpPr>
            <p:cNvPr id="348" name="Google Shape;348;p32"/>
            <p:cNvGrpSpPr/>
            <p:nvPr/>
          </p:nvGrpSpPr>
          <p:grpSpPr>
            <a:xfrm>
              <a:off x="4249994" y="391642"/>
              <a:ext cx="2035371" cy="1121588"/>
              <a:chOff x="6393575" y="998725"/>
              <a:chExt cx="2035575" cy="1121700"/>
            </a:xfrm>
          </p:grpSpPr>
          <p:sp>
            <p:nvSpPr>
              <p:cNvPr id="349" name="Google Shape;349;p32"/>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 name="Google Shape;372;p32"/>
            <p:cNvSpPr/>
            <p:nvPr/>
          </p:nvSpPr>
          <p:spPr>
            <a:xfrm>
              <a:off x="6360184" y="3901570"/>
              <a:ext cx="1098933" cy="359239"/>
            </a:xfrm>
            <a:custGeom>
              <a:avLst/>
              <a:gdLst/>
              <a:ahLst/>
              <a:cxnLst/>
              <a:rect l="l" t="t" r="r" b="b"/>
              <a:pathLst>
                <a:path w="46305" h="15137" extrusionOk="0">
                  <a:moveTo>
                    <a:pt x="23159" y="1"/>
                  </a:moveTo>
                  <a:cubicBezTo>
                    <a:pt x="10371" y="1"/>
                    <a:pt x="0" y="3384"/>
                    <a:pt x="0" y="7568"/>
                  </a:cubicBezTo>
                  <a:cubicBezTo>
                    <a:pt x="0" y="11739"/>
                    <a:pt x="10371" y="15136"/>
                    <a:pt x="23159" y="15136"/>
                  </a:cubicBezTo>
                  <a:cubicBezTo>
                    <a:pt x="35947" y="15136"/>
                    <a:pt x="46304" y="11739"/>
                    <a:pt x="46304" y="7568"/>
                  </a:cubicBezTo>
                  <a:cubicBezTo>
                    <a:pt x="46304" y="3384"/>
                    <a:pt x="35947" y="1"/>
                    <a:pt x="23159"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6945190" y="3933372"/>
              <a:ext cx="1659685" cy="359215"/>
            </a:xfrm>
            <a:custGeom>
              <a:avLst/>
              <a:gdLst/>
              <a:ahLst/>
              <a:cxnLst/>
              <a:rect l="l" t="t" r="r" b="b"/>
              <a:pathLst>
                <a:path w="69933" h="15136" extrusionOk="0">
                  <a:moveTo>
                    <a:pt x="34967" y="0"/>
                  </a:moveTo>
                  <a:cubicBezTo>
                    <a:pt x="15661" y="0"/>
                    <a:pt x="0" y="3384"/>
                    <a:pt x="0" y="7568"/>
                  </a:cubicBezTo>
                  <a:cubicBezTo>
                    <a:pt x="0" y="11752"/>
                    <a:pt x="15661" y="15136"/>
                    <a:pt x="34967" y="15136"/>
                  </a:cubicBezTo>
                  <a:cubicBezTo>
                    <a:pt x="54286" y="15136"/>
                    <a:pt x="69933" y="11752"/>
                    <a:pt x="69933" y="7568"/>
                  </a:cubicBezTo>
                  <a:cubicBezTo>
                    <a:pt x="69933" y="3384"/>
                    <a:pt x="54286" y="0"/>
                    <a:pt x="3496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7707170" y="1827990"/>
              <a:ext cx="195034" cy="294069"/>
            </a:xfrm>
            <a:custGeom>
              <a:avLst/>
              <a:gdLst/>
              <a:ahLst/>
              <a:cxnLst/>
              <a:rect l="l" t="t" r="r" b="b"/>
              <a:pathLst>
                <a:path w="8218" h="12391" extrusionOk="0">
                  <a:moveTo>
                    <a:pt x="8218" y="0"/>
                  </a:moveTo>
                  <a:lnTo>
                    <a:pt x="733" y="5994"/>
                  </a:lnTo>
                  <a:cubicBezTo>
                    <a:pt x="733" y="5994"/>
                    <a:pt x="1" y="11145"/>
                    <a:pt x="3232" y="12318"/>
                  </a:cubicBezTo>
                  <a:cubicBezTo>
                    <a:pt x="3367" y="12367"/>
                    <a:pt x="3499" y="12391"/>
                    <a:pt x="3629" y="12391"/>
                  </a:cubicBezTo>
                  <a:cubicBezTo>
                    <a:pt x="6607" y="12391"/>
                    <a:pt x="8218" y="1"/>
                    <a:pt x="821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6872759" y="2043600"/>
              <a:ext cx="37640" cy="23994"/>
            </a:xfrm>
            <a:custGeom>
              <a:avLst/>
              <a:gdLst/>
              <a:ahLst/>
              <a:cxnLst/>
              <a:rect l="l" t="t" r="r" b="b"/>
              <a:pathLst>
                <a:path w="1586" h="1011" extrusionOk="0">
                  <a:moveTo>
                    <a:pt x="1432" y="0"/>
                  </a:moveTo>
                  <a:cubicBezTo>
                    <a:pt x="1416" y="0"/>
                    <a:pt x="1399" y="5"/>
                    <a:pt x="1381" y="16"/>
                  </a:cubicBezTo>
                  <a:lnTo>
                    <a:pt x="83" y="803"/>
                  </a:lnTo>
                  <a:cubicBezTo>
                    <a:pt x="1" y="858"/>
                    <a:pt x="28" y="1010"/>
                    <a:pt x="139" y="1010"/>
                  </a:cubicBezTo>
                  <a:cubicBezTo>
                    <a:pt x="166" y="1010"/>
                    <a:pt x="180" y="996"/>
                    <a:pt x="194" y="996"/>
                  </a:cubicBezTo>
                  <a:lnTo>
                    <a:pt x="1492" y="209"/>
                  </a:lnTo>
                  <a:cubicBezTo>
                    <a:pt x="1585" y="139"/>
                    <a:pt x="1521"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6910446" y="1667203"/>
              <a:ext cx="416766" cy="375140"/>
            </a:xfrm>
            <a:custGeom>
              <a:avLst/>
              <a:gdLst/>
              <a:ahLst/>
              <a:cxnLst/>
              <a:rect l="l" t="t" r="r" b="b"/>
              <a:pathLst>
                <a:path w="17561" h="15807" extrusionOk="0">
                  <a:moveTo>
                    <a:pt x="17393" y="1"/>
                  </a:moveTo>
                  <a:cubicBezTo>
                    <a:pt x="17372" y="1"/>
                    <a:pt x="17352" y="7"/>
                    <a:pt x="17332" y="22"/>
                  </a:cubicBezTo>
                  <a:cubicBezTo>
                    <a:pt x="16890" y="395"/>
                    <a:pt x="16476" y="809"/>
                    <a:pt x="16130" y="1279"/>
                  </a:cubicBezTo>
                  <a:cubicBezTo>
                    <a:pt x="15978" y="1445"/>
                    <a:pt x="15840" y="1610"/>
                    <a:pt x="15702" y="1776"/>
                  </a:cubicBezTo>
                  <a:cubicBezTo>
                    <a:pt x="15122" y="2439"/>
                    <a:pt x="14307" y="2978"/>
                    <a:pt x="13216" y="3433"/>
                  </a:cubicBezTo>
                  <a:cubicBezTo>
                    <a:pt x="12719" y="3627"/>
                    <a:pt x="12181" y="3806"/>
                    <a:pt x="11615" y="3972"/>
                  </a:cubicBezTo>
                  <a:cubicBezTo>
                    <a:pt x="10358" y="4359"/>
                    <a:pt x="9074" y="4759"/>
                    <a:pt x="8148" y="5657"/>
                  </a:cubicBezTo>
                  <a:cubicBezTo>
                    <a:pt x="7637" y="6140"/>
                    <a:pt x="7347" y="6748"/>
                    <a:pt x="7057" y="7341"/>
                  </a:cubicBezTo>
                  <a:cubicBezTo>
                    <a:pt x="6781" y="7949"/>
                    <a:pt x="6505" y="8515"/>
                    <a:pt x="6022" y="8971"/>
                  </a:cubicBezTo>
                  <a:cubicBezTo>
                    <a:pt x="5538" y="9427"/>
                    <a:pt x="4903" y="9703"/>
                    <a:pt x="4295" y="9979"/>
                  </a:cubicBezTo>
                  <a:cubicBezTo>
                    <a:pt x="3550" y="10310"/>
                    <a:pt x="2790" y="10642"/>
                    <a:pt x="2252" y="11319"/>
                  </a:cubicBezTo>
                  <a:cubicBezTo>
                    <a:pt x="1741" y="11968"/>
                    <a:pt x="1395" y="12713"/>
                    <a:pt x="1216" y="13514"/>
                  </a:cubicBezTo>
                  <a:cubicBezTo>
                    <a:pt x="1174" y="13666"/>
                    <a:pt x="1133" y="13804"/>
                    <a:pt x="1105" y="13956"/>
                  </a:cubicBezTo>
                  <a:cubicBezTo>
                    <a:pt x="953" y="14647"/>
                    <a:pt x="829" y="15241"/>
                    <a:pt x="111" y="15613"/>
                  </a:cubicBezTo>
                  <a:cubicBezTo>
                    <a:pt x="1" y="15655"/>
                    <a:pt x="42" y="15807"/>
                    <a:pt x="153" y="15807"/>
                  </a:cubicBezTo>
                  <a:lnTo>
                    <a:pt x="194" y="15807"/>
                  </a:lnTo>
                  <a:cubicBezTo>
                    <a:pt x="1009" y="15392"/>
                    <a:pt x="1147" y="14716"/>
                    <a:pt x="1313" y="14011"/>
                  </a:cubicBezTo>
                  <a:cubicBezTo>
                    <a:pt x="1340" y="13860"/>
                    <a:pt x="1368" y="13721"/>
                    <a:pt x="1409" y="13570"/>
                  </a:cubicBezTo>
                  <a:cubicBezTo>
                    <a:pt x="1589" y="12796"/>
                    <a:pt x="1934" y="12064"/>
                    <a:pt x="2417" y="11443"/>
                  </a:cubicBezTo>
                  <a:cubicBezTo>
                    <a:pt x="2928" y="10808"/>
                    <a:pt x="3633" y="10504"/>
                    <a:pt x="4392" y="10172"/>
                  </a:cubicBezTo>
                  <a:cubicBezTo>
                    <a:pt x="5014" y="9896"/>
                    <a:pt x="5663" y="9606"/>
                    <a:pt x="6187" y="9123"/>
                  </a:cubicBezTo>
                  <a:cubicBezTo>
                    <a:pt x="6698" y="8640"/>
                    <a:pt x="7002" y="8004"/>
                    <a:pt x="7265" y="7438"/>
                  </a:cubicBezTo>
                  <a:cubicBezTo>
                    <a:pt x="7541" y="6858"/>
                    <a:pt x="7817" y="6264"/>
                    <a:pt x="8300" y="5795"/>
                  </a:cubicBezTo>
                  <a:cubicBezTo>
                    <a:pt x="9198" y="4952"/>
                    <a:pt x="10455" y="4552"/>
                    <a:pt x="11684" y="4179"/>
                  </a:cubicBezTo>
                  <a:cubicBezTo>
                    <a:pt x="12236" y="4013"/>
                    <a:pt x="12788" y="3834"/>
                    <a:pt x="13313" y="3627"/>
                  </a:cubicBezTo>
                  <a:cubicBezTo>
                    <a:pt x="14418" y="3157"/>
                    <a:pt x="15260" y="2605"/>
                    <a:pt x="15868" y="1914"/>
                  </a:cubicBezTo>
                  <a:cubicBezTo>
                    <a:pt x="16020" y="1749"/>
                    <a:pt x="16158" y="1583"/>
                    <a:pt x="16296" y="1403"/>
                  </a:cubicBezTo>
                  <a:cubicBezTo>
                    <a:pt x="16641" y="961"/>
                    <a:pt x="17028" y="561"/>
                    <a:pt x="17470" y="202"/>
                  </a:cubicBezTo>
                  <a:cubicBezTo>
                    <a:pt x="17560" y="134"/>
                    <a:pt x="17484" y="1"/>
                    <a:pt x="17393"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005084" y="1950569"/>
              <a:ext cx="82945" cy="84559"/>
            </a:xfrm>
            <a:custGeom>
              <a:avLst/>
              <a:gdLst/>
              <a:ahLst/>
              <a:cxnLst/>
              <a:rect l="l" t="t" r="r" b="b"/>
              <a:pathLst>
                <a:path w="3495" h="3563" extrusionOk="0">
                  <a:moveTo>
                    <a:pt x="1838" y="0"/>
                  </a:moveTo>
                  <a:lnTo>
                    <a:pt x="1" y="829"/>
                  </a:lnTo>
                  <a:lnTo>
                    <a:pt x="1354" y="3563"/>
                  </a:lnTo>
                  <a:lnTo>
                    <a:pt x="3495" y="2569"/>
                  </a:lnTo>
                  <a:lnTo>
                    <a:pt x="1838"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47043" y="1929138"/>
              <a:ext cx="72123" cy="82399"/>
            </a:xfrm>
            <a:custGeom>
              <a:avLst/>
              <a:gdLst/>
              <a:ahLst/>
              <a:cxnLst/>
              <a:rect l="l" t="t" r="r" b="b"/>
              <a:pathLst>
                <a:path w="3039" h="3472" extrusionOk="0">
                  <a:moveTo>
                    <a:pt x="2248" y="0"/>
                  </a:moveTo>
                  <a:cubicBezTo>
                    <a:pt x="1377" y="0"/>
                    <a:pt x="1" y="958"/>
                    <a:pt x="1" y="958"/>
                  </a:cubicBezTo>
                  <a:cubicBezTo>
                    <a:pt x="1" y="958"/>
                    <a:pt x="912" y="3444"/>
                    <a:pt x="1727" y="3472"/>
                  </a:cubicBezTo>
                  <a:cubicBezTo>
                    <a:pt x="1729" y="3472"/>
                    <a:pt x="1731" y="3472"/>
                    <a:pt x="1732" y="3472"/>
                  </a:cubicBezTo>
                  <a:cubicBezTo>
                    <a:pt x="2530" y="3472"/>
                    <a:pt x="3038" y="557"/>
                    <a:pt x="2790" y="226"/>
                  </a:cubicBezTo>
                  <a:cubicBezTo>
                    <a:pt x="2665" y="64"/>
                    <a:pt x="2473" y="0"/>
                    <a:pt x="2248" y="0"/>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7813372" y="3984824"/>
              <a:ext cx="253368" cy="133733"/>
            </a:xfrm>
            <a:custGeom>
              <a:avLst/>
              <a:gdLst/>
              <a:ahLst/>
              <a:cxnLst/>
              <a:rect l="l" t="t" r="r" b="b"/>
              <a:pathLst>
                <a:path w="10676" h="5635" extrusionOk="0">
                  <a:moveTo>
                    <a:pt x="111" y="0"/>
                  </a:moveTo>
                  <a:cubicBezTo>
                    <a:pt x="111" y="0"/>
                    <a:pt x="42" y="1091"/>
                    <a:pt x="28" y="1796"/>
                  </a:cubicBezTo>
                  <a:cubicBezTo>
                    <a:pt x="28" y="2307"/>
                    <a:pt x="0" y="2804"/>
                    <a:pt x="0" y="3232"/>
                  </a:cubicBezTo>
                  <a:cubicBezTo>
                    <a:pt x="0" y="4047"/>
                    <a:pt x="622" y="4737"/>
                    <a:pt x="1437" y="4834"/>
                  </a:cubicBezTo>
                  <a:cubicBezTo>
                    <a:pt x="3556" y="5131"/>
                    <a:pt x="7402" y="5635"/>
                    <a:pt x="9119" y="5635"/>
                  </a:cubicBezTo>
                  <a:cubicBezTo>
                    <a:pt x="9394" y="5635"/>
                    <a:pt x="9614" y="5622"/>
                    <a:pt x="9764" y="5593"/>
                  </a:cubicBezTo>
                  <a:cubicBezTo>
                    <a:pt x="10496" y="5455"/>
                    <a:pt x="10675" y="5082"/>
                    <a:pt x="10675" y="4751"/>
                  </a:cubicBezTo>
                  <a:cubicBezTo>
                    <a:pt x="10675" y="4433"/>
                    <a:pt x="10454" y="4157"/>
                    <a:pt x="10150" y="4074"/>
                  </a:cubicBezTo>
                  <a:cubicBezTo>
                    <a:pt x="8521" y="3743"/>
                    <a:pt x="4005" y="69"/>
                    <a:pt x="4005" y="69"/>
                  </a:cubicBezTo>
                  <a:lnTo>
                    <a:pt x="111" y="0"/>
                  </a:ln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6873732" y="1604905"/>
              <a:ext cx="887548" cy="620534"/>
            </a:xfrm>
            <a:custGeom>
              <a:avLst/>
              <a:gdLst/>
              <a:ahLst/>
              <a:cxnLst/>
              <a:rect l="l" t="t" r="r" b="b"/>
              <a:pathLst>
                <a:path w="37398" h="26147" extrusionOk="0">
                  <a:moveTo>
                    <a:pt x="24188" y="0"/>
                  </a:moveTo>
                  <a:cubicBezTo>
                    <a:pt x="22665" y="0"/>
                    <a:pt x="21563" y="1413"/>
                    <a:pt x="19569" y="2178"/>
                  </a:cubicBezTo>
                  <a:cubicBezTo>
                    <a:pt x="18147" y="3034"/>
                    <a:pt x="17553" y="4815"/>
                    <a:pt x="16324" y="5893"/>
                  </a:cubicBezTo>
                  <a:cubicBezTo>
                    <a:pt x="15316" y="6749"/>
                    <a:pt x="14335" y="7177"/>
                    <a:pt x="13079" y="7688"/>
                  </a:cubicBezTo>
                  <a:cubicBezTo>
                    <a:pt x="12305" y="8005"/>
                    <a:pt x="10786" y="8323"/>
                    <a:pt x="10234" y="8931"/>
                  </a:cubicBezTo>
                  <a:cubicBezTo>
                    <a:pt x="9792" y="9428"/>
                    <a:pt x="9972" y="10160"/>
                    <a:pt x="9820" y="10726"/>
                  </a:cubicBezTo>
                  <a:cubicBezTo>
                    <a:pt x="9640" y="11444"/>
                    <a:pt x="9102" y="12038"/>
                    <a:pt x="8549" y="12521"/>
                  </a:cubicBezTo>
                  <a:cubicBezTo>
                    <a:pt x="7320" y="13571"/>
                    <a:pt x="4917" y="13792"/>
                    <a:pt x="4323" y="15352"/>
                  </a:cubicBezTo>
                  <a:cubicBezTo>
                    <a:pt x="3992" y="16236"/>
                    <a:pt x="4710" y="16802"/>
                    <a:pt x="4185" y="17783"/>
                  </a:cubicBezTo>
                  <a:cubicBezTo>
                    <a:pt x="3329" y="19371"/>
                    <a:pt x="1147" y="20379"/>
                    <a:pt x="567" y="22036"/>
                  </a:cubicBezTo>
                  <a:cubicBezTo>
                    <a:pt x="1" y="23638"/>
                    <a:pt x="2086" y="25640"/>
                    <a:pt x="3619" y="25792"/>
                  </a:cubicBezTo>
                  <a:cubicBezTo>
                    <a:pt x="3698" y="25799"/>
                    <a:pt x="3776" y="25802"/>
                    <a:pt x="3853" y="25802"/>
                  </a:cubicBezTo>
                  <a:cubicBezTo>
                    <a:pt x="4718" y="25802"/>
                    <a:pt x="5531" y="25409"/>
                    <a:pt x="6367" y="25295"/>
                  </a:cubicBezTo>
                  <a:cubicBezTo>
                    <a:pt x="6629" y="25256"/>
                    <a:pt x="6877" y="25238"/>
                    <a:pt x="7116" y="25238"/>
                  </a:cubicBezTo>
                  <a:cubicBezTo>
                    <a:pt x="7973" y="25238"/>
                    <a:pt x="8709" y="25471"/>
                    <a:pt x="9530" y="25806"/>
                  </a:cubicBezTo>
                  <a:cubicBezTo>
                    <a:pt x="10073" y="26042"/>
                    <a:pt x="10623" y="26147"/>
                    <a:pt x="11167" y="26147"/>
                  </a:cubicBezTo>
                  <a:cubicBezTo>
                    <a:pt x="12626" y="26147"/>
                    <a:pt x="14036" y="25390"/>
                    <a:pt x="15123" y="24384"/>
                  </a:cubicBezTo>
                  <a:cubicBezTo>
                    <a:pt x="16241" y="23362"/>
                    <a:pt x="16738" y="22271"/>
                    <a:pt x="17622" y="21138"/>
                  </a:cubicBezTo>
                  <a:cubicBezTo>
                    <a:pt x="18464" y="20047"/>
                    <a:pt x="19970" y="19426"/>
                    <a:pt x="21240" y="18887"/>
                  </a:cubicBezTo>
                  <a:cubicBezTo>
                    <a:pt x="22063" y="18540"/>
                    <a:pt x="22860" y="18437"/>
                    <a:pt x="23652" y="18437"/>
                  </a:cubicBezTo>
                  <a:cubicBezTo>
                    <a:pt x="24807" y="18437"/>
                    <a:pt x="25951" y="18656"/>
                    <a:pt x="27149" y="18656"/>
                  </a:cubicBezTo>
                  <a:cubicBezTo>
                    <a:pt x="27512" y="18656"/>
                    <a:pt x="27881" y="18636"/>
                    <a:pt x="28256" y="18584"/>
                  </a:cubicBezTo>
                  <a:cubicBezTo>
                    <a:pt x="28328" y="18574"/>
                    <a:pt x="28403" y="18569"/>
                    <a:pt x="28481" y="18569"/>
                  </a:cubicBezTo>
                  <a:cubicBezTo>
                    <a:pt x="30193" y="18569"/>
                    <a:pt x="33285" y="20838"/>
                    <a:pt x="34934" y="20838"/>
                  </a:cubicBezTo>
                  <a:cubicBezTo>
                    <a:pt x="35314" y="20838"/>
                    <a:pt x="35617" y="20717"/>
                    <a:pt x="35809" y="20420"/>
                  </a:cubicBezTo>
                  <a:cubicBezTo>
                    <a:pt x="37398" y="17990"/>
                    <a:pt x="34801" y="11044"/>
                    <a:pt x="32592" y="9386"/>
                  </a:cubicBezTo>
                  <a:cubicBezTo>
                    <a:pt x="32081" y="9027"/>
                    <a:pt x="31653" y="8572"/>
                    <a:pt x="31307" y="8047"/>
                  </a:cubicBezTo>
                  <a:cubicBezTo>
                    <a:pt x="31045" y="7619"/>
                    <a:pt x="30948" y="6970"/>
                    <a:pt x="30576" y="6597"/>
                  </a:cubicBezTo>
                  <a:cubicBezTo>
                    <a:pt x="30092" y="6086"/>
                    <a:pt x="29277" y="6017"/>
                    <a:pt x="28684" y="5644"/>
                  </a:cubicBezTo>
                  <a:cubicBezTo>
                    <a:pt x="26640" y="4346"/>
                    <a:pt x="27855" y="1543"/>
                    <a:pt x="25604" y="383"/>
                  </a:cubicBezTo>
                  <a:cubicBezTo>
                    <a:pt x="25079" y="112"/>
                    <a:pt x="24617" y="0"/>
                    <a:pt x="2418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7086114" y="2120446"/>
              <a:ext cx="96710" cy="213925"/>
            </a:xfrm>
            <a:custGeom>
              <a:avLst/>
              <a:gdLst/>
              <a:ahLst/>
              <a:cxnLst/>
              <a:rect l="l" t="t" r="r" b="b"/>
              <a:pathLst>
                <a:path w="4075" h="9014" extrusionOk="0">
                  <a:moveTo>
                    <a:pt x="2762" y="0"/>
                  </a:moveTo>
                  <a:cubicBezTo>
                    <a:pt x="2701" y="0"/>
                    <a:pt x="2632" y="3"/>
                    <a:pt x="2555" y="9"/>
                  </a:cubicBezTo>
                  <a:cubicBezTo>
                    <a:pt x="1699" y="92"/>
                    <a:pt x="843" y="216"/>
                    <a:pt x="1" y="396"/>
                  </a:cubicBezTo>
                  <a:lnTo>
                    <a:pt x="373" y="5754"/>
                  </a:lnTo>
                  <a:lnTo>
                    <a:pt x="3301" y="9013"/>
                  </a:lnTo>
                  <a:cubicBezTo>
                    <a:pt x="3301" y="9013"/>
                    <a:pt x="4074" y="5561"/>
                    <a:pt x="3467" y="3061"/>
                  </a:cubicBezTo>
                  <a:cubicBezTo>
                    <a:pt x="2910" y="716"/>
                    <a:pt x="3689" y="0"/>
                    <a:pt x="2762"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6725285" y="1755226"/>
              <a:ext cx="512931" cy="386175"/>
            </a:xfrm>
            <a:custGeom>
              <a:avLst/>
              <a:gdLst/>
              <a:ahLst/>
              <a:cxnLst/>
              <a:rect l="l" t="t" r="r" b="b"/>
              <a:pathLst>
                <a:path w="21613" h="16272" extrusionOk="0">
                  <a:moveTo>
                    <a:pt x="3135" y="0"/>
                  </a:moveTo>
                  <a:lnTo>
                    <a:pt x="0" y="3853"/>
                  </a:lnTo>
                  <a:cubicBezTo>
                    <a:pt x="3718" y="14623"/>
                    <a:pt x="10979" y="16272"/>
                    <a:pt x="15077" y="16272"/>
                  </a:cubicBezTo>
                  <a:cubicBezTo>
                    <a:pt x="16885" y="16272"/>
                    <a:pt x="18077" y="15951"/>
                    <a:pt x="18077" y="15951"/>
                  </a:cubicBezTo>
                  <a:lnTo>
                    <a:pt x="21612" y="2928"/>
                  </a:lnTo>
                  <a:lnTo>
                    <a:pt x="21612" y="2928"/>
                  </a:lnTo>
                  <a:cubicBezTo>
                    <a:pt x="18598" y="3772"/>
                    <a:pt x="16014" y="4101"/>
                    <a:pt x="13817" y="4101"/>
                  </a:cubicBezTo>
                  <a:cubicBezTo>
                    <a:pt x="6062" y="4101"/>
                    <a:pt x="3135" y="0"/>
                    <a:pt x="313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7471530" y="1809954"/>
              <a:ext cx="601097" cy="447073"/>
            </a:xfrm>
            <a:custGeom>
              <a:avLst/>
              <a:gdLst/>
              <a:ahLst/>
              <a:cxnLst/>
              <a:rect l="l" t="t" r="r" b="b"/>
              <a:pathLst>
                <a:path w="25328" h="18838" extrusionOk="0">
                  <a:moveTo>
                    <a:pt x="1423" y="1"/>
                  </a:moveTo>
                  <a:cubicBezTo>
                    <a:pt x="1423" y="1"/>
                    <a:pt x="1" y="8604"/>
                    <a:pt x="2058" y="11725"/>
                  </a:cubicBezTo>
                  <a:cubicBezTo>
                    <a:pt x="4126" y="14827"/>
                    <a:pt x="4612" y="18837"/>
                    <a:pt x="11730" y="18837"/>
                  </a:cubicBezTo>
                  <a:cubicBezTo>
                    <a:pt x="11742" y="18837"/>
                    <a:pt x="11754" y="18837"/>
                    <a:pt x="11767" y="18837"/>
                  </a:cubicBezTo>
                  <a:cubicBezTo>
                    <a:pt x="17677" y="18809"/>
                    <a:pt x="25328" y="12195"/>
                    <a:pt x="25328" y="12195"/>
                  </a:cubicBezTo>
                  <a:lnTo>
                    <a:pt x="21875" y="5607"/>
                  </a:lnTo>
                  <a:cubicBezTo>
                    <a:pt x="21875" y="5607"/>
                    <a:pt x="15674" y="9658"/>
                    <a:pt x="12913" y="9658"/>
                  </a:cubicBezTo>
                  <a:cubicBezTo>
                    <a:pt x="12379" y="9658"/>
                    <a:pt x="11973" y="9506"/>
                    <a:pt x="11767" y="9143"/>
                  </a:cubicBezTo>
                  <a:cubicBezTo>
                    <a:pt x="7624" y="1893"/>
                    <a:pt x="1424" y="1"/>
                    <a:pt x="142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7762561" y="3842263"/>
              <a:ext cx="145884" cy="144222"/>
            </a:xfrm>
            <a:custGeom>
              <a:avLst/>
              <a:gdLst/>
              <a:ahLst/>
              <a:cxnLst/>
              <a:rect l="l" t="t" r="r" b="b"/>
              <a:pathLst>
                <a:path w="6147" h="6077" extrusionOk="0">
                  <a:moveTo>
                    <a:pt x="1" y="0"/>
                  </a:moveTo>
                  <a:lnTo>
                    <a:pt x="2252" y="6007"/>
                  </a:lnTo>
                  <a:lnTo>
                    <a:pt x="6146" y="6076"/>
                  </a:lnTo>
                  <a:lnTo>
                    <a:pt x="5718" y="221"/>
                  </a:lnTo>
                  <a:lnTo>
                    <a:pt x="1"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7078899" y="3963512"/>
              <a:ext cx="257640" cy="124382"/>
            </a:xfrm>
            <a:custGeom>
              <a:avLst/>
              <a:gdLst/>
              <a:ahLst/>
              <a:cxnLst/>
              <a:rect l="l" t="t" r="r" b="b"/>
              <a:pathLst>
                <a:path w="10856" h="5241" extrusionOk="0">
                  <a:moveTo>
                    <a:pt x="3868" y="1"/>
                  </a:moveTo>
                  <a:lnTo>
                    <a:pt x="222" y="305"/>
                  </a:lnTo>
                  <a:cubicBezTo>
                    <a:pt x="84" y="829"/>
                    <a:pt x="15" y="1368"/>
                    <a:pt x="1" y="1920"/>
                  </a:cubicBezTo>
                  <a:cubicBezTo>
                    <a:pt x="28" y="2431"/>
                    <a:pt x="56" y="2915"/>
                    <a:pt x="70" y="3343"/>
                  </a:cubicBezTo>
                  <a:cubicBezTo>
                    <a:pt x="125" y="4171"/>
                    <a:pt x="788" y="4807"/>
                    <a:pt x="1603" y="4862"/>
                  </a:cubicBezTo>
                  <a:cubicBezTo>
                    <a:pt x="3409" y="5014"/>
                    <a:pt x="6490" y="5241"/>
                    <a:pt x="8425" y="5241"/>
                  </a:cubicBezTo>
                  <a:cubicBezTo>
                    <a:pt x="9123" y="5241"/>
                    <a:pt x="9672" y="5211"/>
                    <a:pt x="9958" y="5138"/>
                  </a:cubicBezTo>
                  <a:cubicBezTo>
                    <a:pt x="10690" y="4958"/>
                    <a:pt x="10855" y="4586"/>
                    <a:pt x="10828" y="4254"/>
                  </a:cubicBezTo>
                  <a:cubicBezTo>
                    <a:pt x="10800" y="3936"/>
                    <a:pt x="10565" y="3674"/>
                    <a:pt x="10261" y="3619"/>
                  </a:cubicBezTo>
                  <a:cubicBezTo>
                    <a:pt x="8618" y="3384"/>
                    <a:pt x="3868" y="1"/>
                    <a:pt x="386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075624" y="3832105"/>
              <a:ext cx="131454" cy="138645"/>
            </a:xfrm>
            <a:custGeom>
              <a:avLst/>
              <a:gdLst/>
              <a:ahLst/>
              <a:cxnLst/>
              <a:rect l="l" t="t" r="r" b="b"/>
              <a:pathLst>
                <a:path w="5539" h="5842" extrusionOk="0">
                  <a:moveTo>
                    <a:pt x="5538" y="0"/>
                  </a:moveTo>
                  <a:lnTo>
                    <a:pt x="1" y="566"/>
                  </a:lnTo>
                  <a:lnTo>
                    <a:pt x="374" y="5842"/>
                  </a:lnTo>
                  <a:lnTo>
                    <a:pt x="4006" y="5538"/>
                  </a:lnTo>
                  <a:lnTo>
                    <a:pt x="5538" y="0"/>
                  </a:ln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001223" y="2518843"/>
              <a:ext cx="623382" cy="1412914"/>
            </a:xfrm>
            <a:custGeom>
              <a:avLst/>
              <a:gdLst/>
              <a:ahLst/>
              <a:cxnLst/>
              <a:rect l="l" t="t" r="r" b="b"/>
              <a:pathLst>
                <a:path w="26267" h="59535" extrusionOk="0">
                  <a:moveTo>
                    <a:pt x="6146" y="1"/>
                  </a:moveTo>
                  <a:cubicBezTo>
                    <a:pt x="6146" y="1"/>
                    <a:pt x="3191" y="3978"/>
                    <a:pt x="3674" y="12001"/>
                  </a:cubicBezTo>
                  <a:cubicBezTo>
                    <a:pt x="4254" y="21420"/>
                    <a:pt x="1" y="31169"/>
                    <a:pt x="1396" y="58568"/>
                  </a:cubicBezTo>
                  <a:lnTo>
                    <a:pt x="8853" y="59534"/>
                  </a:lnTo>
                  <a:cubicBezTo>
                    <a:pt x="8853" y="59534"/>
                    <a:pt x="15509" y="38723"/>
                    <a:pt x="19334" y="20425"/>
                  </a:cubicBezTo>
                  <a:cubicBezTo>
                    <a:pt x="21282" y="11104"/>
                    <a:pt x="26267" y="2721"/>
                    <a:pt x="26267" y="2721"/>
                  </a:cubicBezTo>
                  <a:lnTo>
                    <a:pt x="15841" y="1313"/>
                  </a:lnTo>
                  <a:lnTo>
                    <a:pt x="6146"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109704" y="2518843"/>
              <a:ext cx="908195" cy="1432565"/>
            </a:xfrm>
            <a:custGeom>
              <a:avLst/>
              <a:gdLst/>
              <a:ahLst/>
              <a:cxnLst/>
              <a:rect l="l" t="t" r="r" b="b"/>
              <a:pathLst>
                <a:path w="38268" h="60363" extrusionOk="0">
                  <a:moveTo>
                    <a:pt x="1575" y="1"/>
                  </a:moveTo>
                  <a:lnTo>
                    <a:pt x="1575" y="1"/>
                  </a:lnTo>
                  <a:cubicBezTo>
                    <a:pt x="1575" y="1"/>
                    <a:pt x="1" y="5097"/>
                    <a:pt x="2349" y="10897"/>
                  </a:cubicBezTo>
                  <a:cubicBezTo>
                    <a:pt x="5000" y="17456"/>
                    <a:pt x="8867" y="11919"/>
                    <a:pt x="11339" y="17553"/>
                  </a:cubicBezTo>
                  <a:cubicBezTo>
                    <a:pt x="13686" y="22883"/>
                    <a:pt x="21820" y="32550"/>
                    <a:pt x="21820" y="32550"/>
                  </a:cubicBezTo>
                  <a:cubicBezTo>
                    <a:pt x="22718" y="33558"/>
                    <a:pt x="27579" y="58457"/>
                    <a:pt x="27316" y="60100"/>
                  </a:cubicBezTo>
                  <a:lnTo>
                    <a:pt x="34097" y="60363"/>
                  </a:lnTo>
                  <a:cubicBezTo>
                    <a:pt x="34097" y="60363"/>
                    <a:pt x="38268" y="41333"/>
                    <a:pt x="31501" y="21074"/>
                  </a:cubicBezTo>
                  <a:lnTo>
                    <a:pt x="21696" y="2721"/>
                  </a:lnTo>
                  <a:lnTo>
                    <a:pt x="1575"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467614" y="1640527"/>
              <a:ext cx="96045" cy="134065"/>
            </a:xfrm>
            <a:custGeom>
              <a:avLst/>
              <a:gdLst/>
              <a:ahLst/>
              <a:cxnLst/>
              <a:rect l="l" t="t" r="r" b="b"/>
              <a:pathLst>
                <a:path w="4047" h="5649" extrusionOk="0">
                  <a:moveTo>
                    <a:pt x="1754" y="0"/>
                  </a:moveTo>
                  <a:cubicBezTo>
                    <a:pt x="1754" y="0"/>
                    <a:pt x="1511" y="319"/>
                    <a:pt x="940" y="319"/>
                  </a:cubicBezTo>
                  <a:cubicBezTo>
                    <a:pt x="917" y="319"/>
                    <a:pt x="894" y="319"/>
                    <a:pt x="870" y="318"/>
                  </a:cubicBezTo>
                  <a:cubicBezTo>
                    <a:pt x="869" y="318"/>
                    <a:pt x="868" y="318"/>
                    <a:pt x="868" y="318"/>
                  </a:cubicBezTo>
                  <a:cubicBezTo>
                    <a:pt x="234" y="318"/>
                    <a:pt x="0" y="5648"/>
                    <a:pt x="0" y="5648"/>
                  </a:cubicBezTo>
                  <a:cubicBezTo>
                    <a:pt x="0" y="5648"/>
                    <a:pt x="65" y="5649"/>
                    <a:pt x="177" y="5649"/>
                  </a:cubicBezTo>
                  <a:cubicBezTo>
                    <a:pt x="823" y="5649"/>
                    <a:pt x="3035" y="5629"/>
                    <a:pt x="3494" y="5358"/>
                  </a:cubicBezTo>
                  <a:cubicBezTo>
                    <a:pt x="4046" y="5041"/>
                    <a:pt x="3673" y="4958"/>
                    <a:pt x="3673" y="4958"/>
                  </a:cubicBezTo>
                  <a:cubicBezTo>
                    <a:pt x="2486" y="4488"/>
                    <a:pt x="1754" y="0"/>
                    <a:pt x="175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076621" y="1790612"/>
              <a:ext cx="658434" cy="872430"/>
            </a:xfrm>
            <a:custGeom>
              <a:avLst/>
              <a:gdLst/>
              <a:ahLst/>
              <a:cxnLst/>
              <a:rect l="l" t="t" r="r" b="b"/>
              <a:pathLst>
                <a:path w="27744" h="36761" extrusionOk="0">
                  <a:moveTo>
                    <a:pt x="14078" y="0"/>
                  </a:moveTo>
                  <a:cubicBezTo>
                    <a:pt x="13643" y="0"/>
                    <a:pt x="13208" y="14"/>
                    <a:pt x="12774" y="42"/>
                  </a:cubicBezTo>
                  <a:cubicBezTo>
                    <a:pt x="11076" y="153"/>
                    <a:pt x="9101" y="954"/>
                    <a:pt x="8548" y="1133"/>
                  </a:cubicBezTo>
                  <a:cubicBezTo>
                    <a:pt x="6546" y="1769"/>
                    <a:pt x="0" y="346"/>
                    <a:pt x="3535" y="15730"/>
                  </a:cubicBezTo>
                  <a:cubicBezTo>
                    <a:pt x="5662" y="24983"/>
                    <a:pt x="773" y="25728"/>
                    <a:pt x="1036" y="31114"/>
                  </a:cubicBezTo>
                  <a:cubicBezTo>
                    <a:pt x="1174" y="34076"/>
                    <a:pt x="8509" y="36761"/>
                    <a:pt x="14777" y="36761"/>
                  </a:cubicBezTo>
                  <a:cubicBezTo>
                    <a:pt x="18504" y="36761"/>
                    <a:pt x="21854" y="35811"/>
                    <a:pt x="23090" y="33406"/>
                  </a:cubicBezTo>
                  <a:lnTo>
                    <a:pt x="22855" y="19928"/>
                  </a:lnTo>
                  <a:cubicBezTo>
                    <a:pt x="22841" y="18768"/>
                    <a:pt x="22579" y="15661"/>
                    <a:pt x="22579" y="15661"/>
                  </a:cubicBezTo>
                  <a:cubicBezTo>
                    <a:pt x="24637" y="14763"/>
                    <a:pt x="27744" y="7500"/>
                    <a:pt x="17304" y="263"/>
                  </a:cubicBezTo>
                  <a:cubicBezTo>
                    <a:pt x="16232" y="86"/>
                    <a:pt x="15154" y="0"/>
                    <a:pt x="14078"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379447" y="1649830"/>
              <a:ext cx="109146" cy="203411"/>
            </a:xfrm>
            <a:custGeom>
              <a:avLst/>
              <a:gdLst/>
              <a:ahLst/>
              <a:cxnLst/>
              <a:rect l="l" t="t" r="r" b="b"/>
              <a:pathLst>
                <a:path w="4599" h="8571" extrusionOk="0">
                  <a:moveTo>
                    <a:pt x="1329" y="0"/>
                  </a:moveTo>
                  <a:cubicBezTo>
                    <a:pt x="1309" y="0"/>
                    <a:pt x="1290" y="3"/>
                    <a:pt x="1271" y="9"/>
                  </a:cubicBezTo>
                  <a:cubicBezTo>
                    <a:pt x="967" y="105"/>
                    <a:pt x="649" y="533"/>
                    <a:pt x="1188" y="1072"/>
                  </a:cubicBezTo>
                  <a:lnTo>
                    <a:pt x="1506" y="1680"/>
                  </a:lnTo>
                  <a:cubicBezTo>
                    <a:pt x="1450" y="1762"/>
                    <a:pt x="1409" y="1845"/>
                    <a:pt x="1381" y="1942"/>
                  </a:cubicBezTo>
                  <a:cubicBezTo>
                    <a:pt x="1381" y="1942"/>
                    <a:pt x="263" y="5560"/>
                    <a:pt x="0" y="5974"/>
                  </a:cubicBezTo>
                  <a:cubicBezTo>
                    <a:pt x="0" y="5974"/>
                    <a:pt x="1146" y="8405"/>
                    <a:pt x="2279" y="8543"/>
                  </a:cubicBezTo>
                  <a:cubicBezTo>
                    <a:pt x="2430" y="8561"/>
                    <a:pt x="2574" y="8570"/>
                    <a:pt x="2710" y="8570"/>
                  </a:cubicBezTo>
                  <a:cubicBezTo>
                    <a:pt x="3892" y="8570"/>
                    <a:pt x="4507" y="7895"/>
                    <a:pt x="4544" y="6941"/>
                  </a:cubicBezTo>
                  <a:cubicBezTo>
                    <a:pt x="4599" y="5891"/>
                    <a:pt x="4171" y="216"/>
                    <a:pt x="4171" y="216"/>
                  </a:cubicBezTo>
                  <a:cubicBezTo>
                    <a:pt x="4171" y="216"/>
                    <a:pt x="2859" y="616"/>
                    <a:pt x="2030" y="1196"/>
                  </a:cubicBezTo>
                  <a:cubicBezTo>
                    <a:pt x="2003" y="961"/>
                    <a:pt x="1947" y="727"/>
                    <a:pt x="1851" y="506"/>
                  </a:cubicBezTo>
                  <a:cubicBezTo>
                    <a:pt x="1851" y="506"/>
                    <a:pt x="1598" y="0"/>
                    <a:pt x="1329"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7434507" y="1719177"/>
              <a:ext cx="52140" cy="61657"/>
            </a:xfrm>
            <a:custGeom>
              <a:avLst/>
              <a:gdLst/>
              <a:ahLst/>
              <a:cxnLst/>
              <a:rect l="l" t="t" r="r" b="b"/>
              <a:pathLst>
                <a:path w="2197" h="2598" extrusionOk="0">
                  <a:moveTo>
                    <a:pt x="0" y="0"/>
                  </a:moveTo>
                  <a:cubicBezTo>
                    <a:pt x="0" y="0"/>
                    <a:pt x="0" y="0"/>
                    <a:pt x="0" y="0"/>
                  </a:cubicBezTo>
                  <a:cubicBezTo>
                    <a:pt x="0" y="0"/>
                    <a:pt x="0" y="1"/>
                    <a:pt x="0" y="1"/>
                  </a:cubicBezTo>
                  <a:lnTo>
                    <a:pt x="0" y="1"/>
                  </a:lnTo>
                  <a:cubicBezTo>
                    <a:pt x="0" y="0"/>
                    <a:pt x="0" y="0"/>
                    <a:pt x="0" y="0"/>
                  </a:cubicBezTo>
                  <a:close/>
                  <a:moveTo>
                    <a:pt x="0" y="1"/>
                  </a:moveTo>
                  <a:lnTo>
                    <a:pt x="0" y="1"/>
                  </a:lnTo>
                  <a:cubicBezTo>
                    <a:pt x="9" y="30"/>
                    <a:pt x="552" y="2598"/>
                    <a:pt x="2134" y="2598"/>
                  </a:cubicBezTo>
                  <a:cubicBezTo>
                    <a:pt x="2154" y="2598"/>
                    <a:pt x="2175" y="2598"/>
                    <a:pt x="2196" y="2597"/>
                  </a:cubicBezTo>
                  <a:cubicBezTo>
                    <a:pt x="2182" y="2155"/>
                    <a:pt x="2168" y="2003"/>
                    <a:pt x="2127" y="1409"/>
                  </a:cubicBezTo>
                  <a:cubicBezTo>
                    <a:pt x="2127" y="1409"/>
                    <a:pt x="677" y="1216"/>
                    <a:pt x="0" y="1"/>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7403536" y="1639578"/>
              <a:ext cx="103094" cy="113963"/>
            </a:xfrm>
            <a:custGeom>
              <a:avLst/>
              <a:gdLst/>
              <a:ahLst/>
              <a:cxnLst/>
              <a:rect l="l" t="t" r="r" b="b"/>
              <a:pathLst>
                <a:path w="4344" h="4802" extrusionOk="0">
                  <a:moveTo>
                    <a:pt x="3236" y="0"/>
                  </a:moveTo>
                  <a:cubicBezTo>
                    <a:pt x="1" y="0"/>
                    <a:pt x="504" y="1725"/>
                    <a:pt x="504" y="1725"/>
                  </a:cubicBezTo>
                  <a:cubicBezTo>
                    <a:pt x="504" y="1725"/>
                    <a:pt x="794" y="3548"/>
                    <a:pt x="1816" y="4266"/>
                  </a:cubicBezTo>
                  <a:cubicBezTo>
                    <a:pt x="2385" y="4663"/>
                    <a:pt x="2950" y="4801"/>
                    <a:pt x="3366" y="4801"/>
                  </a:cubicBezTo>
                  <a:cubicBezTo>
                    <a:pt x="3687" y="4801"/>
                    <a:pt x="3920" y="4719"/>
                    <a:pt x="3998" y="4611"/>
                  </a:cubicBezTo>
                  <a:cubicBezTo>
                    <a:pt x="4343" y="4100"/>
                    <a:pt x="4247" y="1835"/>
                    <a:pt x="3998" y="1476"/>
                  </a:cubicBezTo>
                  <a:cubicBezTo>
                    <a:pt x="3736" y="1131"/>
                    <a:pt x="3722" y="12"/>
                    <a:pt x="3722" y="12"/>
                  </a:cubicBezTo>
                  <a:cubicBezTo>
                    <a:pt x="3551" y="4"/>
                    <a:pt x="3389" y="0"/>
                    <a:pt x="3236"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7293583" y="1570421"/>
              <a:ext cx="254009" cy="207446"/>
            </a:xfrm>
            <a:custGeom>
              <a:avLst/>
              <a:gdLst/>
              <a:ahLst/>
              <a:cxnLst/>
              <a:rect l="l" t="t" r="r" b="b"/>
              <a:pathLst>
                <a:path w="10703" h="8741" extrusionOk="0">
                  <a:moveTo>
                    <a:pt x="6790" y="0"/>
                  </a:moveTo>
                  <a:cubicBezTo>
                    <a:pt x="5440" y="0"/>
                    <a:pt x="3938" y="600"/>
                    <a:pt x="3038" y="1256"/>
                  </a:cubicBezTo>
                  <a:cubicBezTo>
                    <a:pt x="981" y="2761"/>
                    <a:pt x="1754" y="6489"/>
                    <a:pt x="622" y="7580"/>
                  </a:cubicBezTo>
                  <a:cubicBezTo>
                    <a:pt x="1" y="8181"/>
                    <a:pt x="1110" y="8740"/>
                    <a:pt x="2413" y="8740"/>
                  </a:cubicBezTo>
                  <a:cubicBezTo>
                    <a:pt x="2936" y="8740"/>
                    <a:pt x="3491" y="8650"/>
                    <a:pt x="3977" y="8437"/>
                  </a:cubicBezTo>
                  <a:cubicBezTo>
                    <a:pt x="4764" y="8091"/>
                    <a:pt x="6739" y="7069"/>
                    <a:pt x="5469" y="3852"/>
                  </a:cubicBezTo>
                  <a:cubicBezTo>
                    <a:pt x="7181" y="3824"/>
                    <a:pt x="10703" y="4086"/>
                    <a:pt x="9543" y="1559"/>
                  </a:cubicBezTo>
                  <a:cubicBezTo>
                    <a:pt x="9266" y="1035"/>
                    <a:pt x="8838" y="620"/>
                    <a:pt x="8327" y="344"/>
                  </a:cubicBezTo>
                  <a:cubicBezTo>
                    <a:pt x="7876" y="102"/>
                    <a:pt x="7346" y="0"/>
                    <a:pt x="6790"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7589765" y="1949714"/>
              <a:ext cx="70248" cy="636340"/>
            </a:xfrm>
            <a:custGeom>
              <a:avLst/>
              <a:gdLst/>
              <a:ahLst/>
              <a:cxnLst/>
              <a:rect l="l" t="t" r="r" b="b"/>
              <a:pathLst>
                <a:path w="2960" h="26813" extrusionOk="0">
                  <a:moveTo>
                    <a:pt x="148" y="1"/>
                  </a:moveTo>
                  <a:cubicBezTo>
                    <a:pt x="65" y="1"/>
                    <a:pt x="1" y="115"/>
                    <a:pt x="73" y="188"/>
                  </a:cubicBezTo>
                  <a:cubicBezTo>
                    <a:pt x="87" y="202"/>
                    <a:pt x="2076" y="1527"/>
                    <a:pt x="2476" y="3847"/>
                  </a:cubicBezTo>
                  <a:cubicBezTo>
                    <a:pt x="2738" y="5449"/>
                    <a:pt x="2200" y="7148"/>
                    <a:pt x="874" y="8888"/>
                  </a:cubicBezTo>
                  <a:cubicBezTo>
                    <a:pt x="860" y="8902"/>
                    <a:pt x="846" y="8929"/>
                    <a:pt x="846" y="8957"/>
                  </a:cubicBezTo>
                  <a:cubicBezTo>
                    <a:pt x="860" y="8985"/>
                    <a:pt x="1067" y="12078"/>
                    <a:pt x="1123" y="13224"/>
                  </a:cubicBezTo>
                  <a:cubicBezTo>
                    <a:pt x="1192" y="14370"/>
                    <a:pt x="1357" y="26578"/>
                    <a:pt x="1357" y="26702"/>
                  </a:cubicBezTo>
                  <a:cubicBezTo>
                    <a:pt x="1357" y="26758"/>
                    <a:pt x="1413" y="26799"/>
                    <a:pt x="1468" y="26813"/>
                  </a:cubicBezTo>
                  <a:cubicBezTo>
                    <a:pt x="1537" y="26813"/>
                    <a:pt x="1578" y="26758"/>
                    <a:pt x="1578" y="26702"/>
                  </a:cubicBezTo>
                  <a:cubicBezTo>
                    <a:pt x="1578" y="26578"/>
                    <a:pt x="1399" y="14370"/>
                    <a:pt x="1344" y="13224"/>
                  </a:cubicBezTo>
                  <a:cubicBezTo>
                    <a:pt x="1288" y="12147"/>
                    <a:pt x="1095" y="9358"/>
                    <a:pt x="1067" y="8985"/>
                  </a:cubicBezTo>
                  <a:cubicBezTo>
                    <a:pt x="2421" y="7217"/>
                    <a:pt x="2959" y="5477"/>
                    <a:pt x="2683" y="3820"/>
                  </a:cubicBezTo>
                  <a:cubicBezTo>
                    <a:pt x="2269" y="1403"/>
                    <a:pt x="211" y="22"/>
                    <a:pt x="184" y="8"/>
                  </a:cubicBezTo>
                  <a:cubicBezTo>
                    <a:pt x="171" y="3"/>
                    <a:pt x="159" y="1"/>
                    <a:pt x="14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7488569" y="1686378"/>
              <a:ext cx="4960" cy="9256"/>
            </a:xfrm>
            <a:custGeom>
              <a:avLst/>
              <a:gdLst/>
              <a:ahLst/>
              <a:cxnLst/>
              <a:rect l="l" t="t" r="r" b="b"/>
              <a:pathLst>
                <a:path w="209" h="390" extrusionOk="0">
                  <a:moveTo>
                    <a:pt x="101" y="0"/>
                  </a:moveTo>
                  <a:cubicBezTo>
                    <a:pt x="51" y="0"/>
                    <a:pt x="15" y="91"/>
                    <a:pt x="15" y="195"/>
                  </a:cubicBezTo>
                  <a:cubicBezTo>
                    <a:pt x="1" y="305"/>
                    <a:pt x="42" y="388"/>
                    <a:pt x="98" y="388"/>
                  </a:cubicBezTo>
                  <a:cubicBezTo>
                    <a:pt x="101" y="389"/>
                    <a:pt x="105" y="389"/>
                    <a:pt x="108" y="389"/>
                  </a:cubicBezTo>
                  <a:cubicBezTo>
                    <a:pt x="158" y="389"/>
                    <a:pt x="194" y="298"/>
                    <a:pt x="194" y="195"/>
                  </a:cubicBezTo>
                  <a:cubicBezTo>
                    <a:pt x="208" y="84"/>
                    <a:pt x="167" y="1"/>
                    <a:pt x="111" y="1"/>
                  </a:cubicBezTo>
                  <a:cubicBezTo>
                    <a:pt x="108" y="1"/>
                    <a:pt x="104" y="0"/>
                    <a:pt x="10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7469560" y="1685429"/>
              <a:ext cx="4960" cy="9517"/>
            </a:xfrm>
            <a:custGeom>
              <a:avLst/>
              <a:gdLst/>
              <a:ahLst/>
              <a:cxnLst/>
              <a:rect l="l" t="t" r="r" b="b"/>
              <a:pathLst>
                <a:path w="209" h="401" extrusionOk="0">
                  <a:moveTo>
                    <a:pt x="111" y="0"/>
                  </a:moveTo>
                  <a:cubicBezTo>
                    <a:pt x="70" y="0"/>
                    <a:pt x="15" y="83"/>
                    <a:pt x="15" y="193"/>
                  </a:cubicBezTo>
                  <a:cubicBezTo>
                    <a:pt x="1" y="304"/>
                    <a:pt x="42" y="401"/>
                    <a:pt x="98" y="401"/>
                  </a:cubicBezTo>
                  <a:cubicBezTo>
                    <a:pt x="153" y="401"/>
                    <a:pt x="194" y="318"/>
                    <a:pt x="208" y="207"/>
                  </a:cubicBezTo>
                  <a:cubicBezTo>
                    <a:pt x="208" y="97"/>
                    <a:pt x="167" y="0"/>
                    <a:pt x="11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7449577" y="1668508"/>
              <a:ext cx="30069" cy="11368"/>
            </a:xfrm>
            <a:custGeom>
              <a:avLst/>
              <a:gdLst/>
              <a:ahLst/>
              <a:cxnLst/>
              <a:rect l="l" t="t" r="r" b="b"/>
              <a:pathLst>
                <a:path w="1267" h="479" extrusionOk="0">
                  <a:moveTo>
                    <a:pt x="647" y="0"/>
                  </a:moveTo>
                  <a:cubicBezTo>
                    <a:pt x="539" y="0"/>
                    <a:pt x="429" y="31"/>
                    <a:pt x="332" y="119"/>
                  </a:cubicBezTo>
                  <a:cubicBezTo>
                    <a:pt x="1" y="409"/>
                    <a:pt x="208" y="478"/>
                    <a:pt x="263" y="478"/>
                  </a:cubicBezTo>
                  <a:cubicBezTo>
                    <a:pt x="305" y="478"/>
                    <a:pt x="649" y="303"/>
                    <a:pt x="885" y="303"/>
                  </a:cubicBezTo>
                  <a:cubicBezTo>
                    <a:pt x="960" y="303"/>
                    <a:pt x="1024" y="321"/>
                    <a:pt x="1064" y="368"/>
                  </a:cubicBezTo>
                  <a:cubicBezTo>
                    <a:pt x="1064" y="368"/>
                    <a:pt x="1067" y="368"/>
                    <a:pt x="1071" y="368"/>
                  </a:cubicBezTo>
                  <a:cubicBezTo>
                    <a:pt x="1108" y="368"/>
                    <a:pt x="1266" y="357"/>
                    <a:pt x="1119" y="161"/>
                  </a:cubicBezTo>
                  <a:cubicBezTo>
                    <a:pt x="1119" y="161"/>
                    <a:pt x="892" y="0"/>
                    <a:pt x="647" y="0"/>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7482352" y="1669956"/>
              <a:ext cx="21169" cy="8164"/>
            </a:xfrm>
            <a:custGeom>
              <a:avLst/>
              <a:gdLst/>
              <a:ahLst/>
              <a:cxnLst/>
              <a:rect l="l" t="t" r="r" b="b"/>
              <a:pathLst>
                <a:path w="892" h="344" extrusionOk="0">
                  <a:moveTo>
                    <a:pt x="535" y="1"/>
                  </a:moveTo>
                  <a:cubicBezTo>
                    <a:pt x="366" y="1"/>
                    <a:pt x="194" y="113"/>
                    <a:pt x="194" y="113"/>
                  </a:cubicBezTo>
                  <a:cubicBezTo>
                    <a:pt x="1" y="334"/>
                    <a:pt x="235" y="334"/>
                    <a:pt x="235" y="334"/>
                  </a:cubicBezTo>
                  <a:cubicBezTo>
                    <a:pt x="270" y="303"/>
                    <a:pt x="322" y="292"/>
                    <a:pt x="382" y="292"/>
                  </a:cubicBezTo>
                  <a:cubicBezTo>
                    <a:pt x="513" y="292"/>
                    <a:pt x="680" y="343"/>
                    <a:pt x="775" y="343"/>
                  </a:cubicBezTo>
                  <a:cubicBezTo>
                    <a:pt x="864" y="343"/>
                    <a:pt x="892" y="299"/>
                    <a:pt x="774" y="127"/>
                  </a:cubicBezTo>
                  <a:cubicBezTo>
                    <a:pt x="712" y="32"/>
                    <a:pt x="624" y="1"/>
                    <a:pt x="535" y="1"/>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7475469" y="1715237"/>
              <a:ext cx="20339" cy="7618"/>
            </a:xfrm>
            <a:custGeom>
              <a:avLst/>
              <a:gdLst/>
              <a:ahLst/>
              <a:cxnLst/>
              <a:rect l="l" t="t" r="r" b="b"/>
              <a:pathLst>
                <a:path w="857" h="321" extrusionOk="0">
                  <a:moveTo>
                    <a:pt x="857" y="1"/>
                  </a:moveTo>
                  <a:lnTo>
                    <a:pt x="1" y="28"/>
                  </a:lnTo>
                  <a:cubicBezTo>
                    <a:pt x="1" y="28"/>
                    <a:pt x="140" y="320"/>
                    <a:pt x="699" y="320"/>
                  </a:cubicBezTo>
                  <a:cubicBezTo>
                    <a:pt x="723" y="320"/>
                    <a:pt x="748" y="319"/>
                    <a:pt x="774" y="318"/>
                  </a:cubicBezTo>
                  <a:lnTo>
                    <a:pt x="8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7103818" y="2620134"/>
              <a:ext cx="109478" cy="1300470"/>
            </a:xfrm>
            <a:custGeom>
              <a:avLst/>
              <a:gdLst/>
              <a:ahLst/>
              <a:cxnLst/>
              <a:rect l="l" t="t" r="r" b="b"/>
              <a:pathLst>
                <a:path w="4613" h="54797" extrusionOk="0">
                  <a:moveTo>
                    <a:pt x="4516" y="0"/>
                  </a:moveTo>
                  <a:cubicBezTo>
                    <a:pt x="4447" y="0"/>
                    <a:pt x="4392" y="28"/>
                    <a:pt x="4392" y="83"/>
                  </a:cubicBezTo>
                  <a:cubicBezTo>
                    <a:pt x="4378" y="166"/>
                    <a:pt x="3094" y="7361"/>
                    <a:pt x="3135" y="12954"/>
                  </a:cubicBezTo>
                  <a:cubicBezTo>
                    <a:pt x="3177" y="18519"/>
                    <a:pt x="1892" y="30022"/>
                    <a:pt x="967" y="32494"/>
                  </a:cubicBezTo>
                  <a:cubicBezTo>
                    <a:pt x="56" y="34911"/>
                    <a:pt x="0" y="53885"/>
                    <a:pt x="0" y="54686"/>
                  </a:cubicBezTo>
                  <a:cubicBezTo>
                    <a:pt x="0" y="54741"/>
                    <a:pt x="56" y="54797"/>
                    <a:pt x="111" y="54797"/>
                  </a:cubicBezTo>
                  <a:cubicBezTo>
                    <a:pt x="166" y="54797"/>
                    <a:pt x="221" y="54741"/>
                    <a:pt x="221" y="54686"/>
                  </a:cubicBezTo>
                  <a:cubicBezTo>
                    <a:pt x="221" y="54493"/>
                    <a:pt x="277" y="34952"/>
                    <a:pt x="1174" y="32577"/>
                  </a:cubicBezTo>
                  <a:cubicBezTo>
                    <a:pt x="2099" y="30077"/>
                    <a:pt x="3384" y="18546"/>
                    <a:pt x="3342" y="12954"/>
                  </a:cubicBezTo>
                  <a:cubicBezTo>
                    <a:pt x="3315" y="7374"/>
                    <a:pt x="4585" y="193"/>
                    <a:pt x="4599" y="124"/>
                  </a:cubicBezTo>
                  <a:cubicBezTo>
                    <a:pt x="4613" y="69"/>
                    <a:pt x="4571" y="14"/>
                    <a:pt x="4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7578373" y="2620727"/>
              <a:ext cx="319914" cy="1326765"/>
            </a:xfrm>
            <a:custGeom>
              <a:avLst/>
              <a:gdLst/>
              <a:ahLst/>
              <a:cxnLst/>
              <a:rect l="l" t="t" r="r" b="b"/>
              <a:pathLst>
                <a:path w="13480" h="55905" extrusionOk="0">
                  <a:moveTo>
                    <a:pt x="119" y="0"/>
                  </a:moveTo>
                  <a:cubicBezTo>
                    <a:pt x="112" y="0"/>
                    <a:pt x="105" y="1"/>
                    <a:pt x="97" y="3"/>
                  </a:cubicBezTo>
                  <a:cubicBezTo>
                    <a:pt x="28" y="17"/>
                    <a:pt x="1" y="86"/>
                    <a:pt x="15" y="141"/>
                  </a:cubicBezTo>
                  <a:cubicBezTo>
                    <a:pt x="387" y="1798"/>
                    <a:pt x="1119" y="3414"/>
                    <a:pt x="1837" y="4960"/>
                  </a:cubicBezTo>
                  <a:cubicBezTo>
                    <a:pt x="2141" y="5623"/>
                    <a:pt x="2459" y="6314"/>
                    <a:pt x="2735" y="6977"/>
                  </a:cubicBezTo>
                  <a:cubicBezTo>
                    <a:pt x="3785" y="9518"/>
                    <a:pt x="4958" y="12072"/>
                    <a:pt x="6243" y="14572"/>
                  </a:cubicBezTo>
                  <a:cubicBezTo>
                    <a:pt x="6754" y="15552"/>
                    <a:pt x="7361" y="16533"/>
                    <a:pt x="7969" y="17486"/>
                  </a:cubicBezTo>
                  <a:cubicBezTo>
                    <a:pt x="9198" y="19433"/>
                    <a:pt x="10482" y="21463"/>
                    <a:pt x="10855" y="23714"/>
                  </a:cubicBezTo>
                  <a:cubicBezTo>
                    <a:pt x="11007" y="24653"/>
                    <a:pt x="11256" y="25564"/>
                    <a:pt x="11504" y="26462"/>
                  </a:cubicBezTo>
                  <a:cubicBezTo>
                    <a:pt x="11725" y="27277"/>
                    <a:pt x="11960" y="28119"/>
                    <a:pt x="12112" y="28975"/>
                  </a:cubicBezTo>
                  <a:cubicBezTo>
                    <a:pt x="12416" y="30619"/>
                    <a:pt x="12568" y="32290"/>
                    <a:pt x="12719" y="33919"/>
                  </a:cubicBezTo>
                  <a:cubicBezTo>
                    <a:pt x="12761" y="34389"/>
                    <a:pt x="12816" y="34858"/>
                    <a:pt x="12858" y="35342"/>
                  </a:cubicBezTo>
                  <a:cubicBezTo>
                    <a:pt x="13258" y="39333"/>
                    <a:pt x="12968" y="43765"/>
                    <a:pt x="12706" y="47674"/>
                  </a:cubicBezTo>
                  <a:cubicBezTo>
                    <a:pt x="12650" y="48405"/>
                    <a:pt x="12568" y="49151"/>
                    <a:pt x="12471" y="49952"/>
                  </a:cubicBezTo>
                  <a:cubicBezTo>
                    <a:pt x="12236" y="51955"/>
                    <a:pt x="11988" y="54026"/>
                    <a:pt x="12360" y="55821"/>
                  </a:cubicBezTo>
                  <a:cubicBezTo>
                    <a:pt x="12360" y="55876"/>
                    <a:pt x="12416" y="55904"/>
                    <a:pt x="12457" y="55904"/>
                  </a:cubicBezTo>
                  <a:lnTo>
                    <a:pt x="12485" y="55904"/>
                  </a:lnTo>
                  <a:cubicBezTo>
                    <a:pt x="12540" y="55890"/>
                    <a:pt x="12581" y="55835"/>
                    <a:pt x="12568" y="55766"/>
                  </a:cubicBezTo>
                  <a:cubicBezTo>
                    <a:pt x="12209" y="54012"/>
                    <a:pt x="12457" y="51955"/>
                    <a:pt x="12678" y="49980"/>
                  </a:cubicBezTo>
                  <a:cubicBezTo>
                    <a:pt x="12775" y="49179"/>
                    <a:pt x="12871" y="48419"/>
                    <a:pt x="12913" y="47687"/>
                  </a:cubicBezTo>
                  <a:cubicBezTo>
                    <a:pt x="13175" y="43779"/>
                    <a:pt x="13479" y="39333"/>
                    <a:pt x="13079" y="35314"/>
                  </a:cubicBezTo>
                  <a:cubicBezTo>
                    <a:pt x="13023" y="34844"/>
                    <a:pt x="12982" y="34375"/>
                    <a:pt x="12940" y="33892"/>
                  </a:cubicBezTo>
                  <a:cubicBezTo>
                    <a:pt x="12789" y="32276"/>
                    <a:pt x="12623" y="30591"/>
                    <a:pt x="12333" y="28934"/>
                  </a:cubicBezTo>
                  <a:cubicBezTo>
                    <a:pt x="12167" y="28078"/>
                    <a:pt x="11932" y="27235"/>
                    <a:pt x="11711" y="26407"/>
                  </a:cubicBezTo>
                  <a:cubicBezTo>
                    <a:pt x="11477" y="25523"/>
                    <a:pt x="11214" y="24598"/>
                    <a:pt x="11062" y="23686"/>
                  </a:cubicBezTo>
                  <a:cubicBezTo>
                    <a:pt x="10676" y="21380"/>
                    <a:pt x="9391" y="19350"/>
                    <a:pt x="8148" y="17375"/>
                  </a:cubicBezTo>
                  <a:cubicBezTo>
                    <a:pt x="7555" y="16436"/>
                    <a:pt x="6933" y="15456"/>
                    <a:pt x="6422" y="14475"/>
                  </a:cubicBezTo>
                  <a:cubicBezTo>
                    <a:pt x="5152" y="11989"/>
                    <a:pt x="3978" y="9435"/>
                    <a:pt x="2928" y="6908"/>
                  </a:cubicBezTo>
                  <a:cubicBezTo>
                    <a:pt x="2652" y="6217"/>
                    <a:pt x="2335" y="5540"/>
                    <a:pt x="2031" y="4878"/>
                  </a:cubicBezTo>
                  <a:cubicBezTo>
                    <a:pt x="1313" y="3331"/>
                    <a:pt x="581" y="1729"/>
                    <a:pt x="222" y="86"/>
                  </a:cubicBezTo>
                  <a:cubicBezTo>
                    <a:pt x="210" y="38"/>
                    <a:pt x="166"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7339790" y="1770629"/>
              <a:ext cx="110475" cy="84084"/>
            </a:xfrm>
            <a:custGeom>
              <a:avLst/>
              <a:gdLst/>
              <a:ahLst/>
              <a:cxnLst/>
              <a:rect l="l" t="t" r="r" b="b"/>
              <a:pathLst>
                <a:path w="4655" h="3543" extrusionOk="0">
                  <a:moveTo>
                    <a:pt x="2030" y="1"/>
                  </a:moveTo>
                  <a:lnTo>
                    <a:pt x="0" y="1161"/>
                  </a:lnTo>
                  <a:cubicBezTo>
                    <a:pt x="0" y="1161"/>
                    <a:pt x="2475" y="3542"/>
                    <a:pt x="4206" y="3542"/>
                  </a:cubicBezTo>
                  <a:cubicBezTo>
                    <a:pt x="4362" y="3542"/>
                    <a:pt x="4512" y="3523"/>
                    <a:pt x="4654" y="3481"/>
                  </a:cubicBezTo>
                  <a:lnTo>
                    <a:pt x="2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7450242" y="1780786"/>
              <a:ext cx="55392" cy="73856"/>
            </a:xfrm>
            <a:custGeom>
              <a:avLst/>
              <a:gdLst/>
              <a:ahLst/>
              <a:cxnLst/>
              <a:rect l="l" t="t" r="r" b="b"/>
              <a:pathLst>
                <a:path w="2334" h="3112" extrusionOk="0">
                  <a:moveTo>
                    <a:pt x="1533" y="1"/>
                  </a:moveTo>
                  <a:cubicBezTo>
                    <a:pt x="1533" y="1"/>
                    <a:pt x="1505" y="967"/>
                    <a:pt x="0" y="3053"/>
                  </a:cubicBezTo>
                  <a:cubicBezTo>
                    <a:pt x="0" y="3053"/>
                    <a:pt x="83" y="3111"/>
                    <a:pt x="246" y="3111"/>
                  </a:cubicBezTo>
                  <a:cubicBezTo>
                    <a:pt x="591" y="3111"/>
                    <a:pt x="1294" y="2851"/>
                    <a:pt x="2334" y="1230"/>
                  </a:cubicBezTo>
                  <a:lnTo>
                    <a:pt x="15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005084" y="1922541"/>
              <a:ext cx="34436" cy="47702"/>
            </a:xfrm>
            <a:custGeom>
              <a:avLst/>
              <a:gdLst/>
              <a:ahLst/>
              <a:cxnLst/>
              <a:rect l="l" t="t" r="r" b="b"/>
              <a:pathLst>
                <a:path w="1451" h="2010" extrusionOk="0">
                  <a:moveTo>
                    <a:pt x="770" y="1"/>
                  </a:moveTo>
                  <a:cubicBezTo>
                    <a:pt x="708" y="1"/>
                    <a:pt x="641" y="16"/>
                    <a:pt x="567" y="49"/>
                  </a:cubicBezTo>
                  <a:cubicBezTo>
                    <a:pt x="98" y="283"/>
                    <a:pt x="1" y="2010"/>
                    <a:pt x="1" y="2010"/>
                  </a:cubicBezTo>
                  <a:lnTo>
                    <a:pt x="1451" y="1347"/>
                  </a:lnTo>
                  <a:cubicBezTo>
                    <a:pt x="1451" y="1347"/>
                    <a:pt x="1361" y="1"/>
                    <a:pt x="770" y="1"/>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7237859" y="1824715"/>
              <a:ext cx="24" cy="24"/>
            </a:xfrm>
            <a:custGeom>
              <a:avLst/>
              <a:gdLst/>
              <a:ahLst/>
              <a:cxnLst/>
              <a:rect l="l" t="t" r="r" b="b"/>
              <a:pathLst>
                <a:path w="1" h="1" extrusionOk="0">
                  <a:moveTo>
                    <a:pt x="1" y="0"/>
                  </a:move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7164740" y="2121182"/>
              <a:ext cx="57077" cy="52591"/>
            </a:xfrm>
            <a:custGeom>
              <a:avLst/>
              <a:gdLst/>
              <a:ahLst/>
              <a:cxnLst/>
              <a:rect l="l" t="t" r="r" b="b"/>
              <a:pathLst>
                <a:path w="2405" h="2216" extrusionOk="0">
                  <a:moveTo>
                    <a:pt x="149" y="0"/>
                  </a:moveTo>
                  <a:cubicBezTo>
                    <a:pt x="46" y="0"/>
                    <a:pt x="1" y="175"/>
                    <a:pt x="126" y="213"/>
                  </a:cubicBezTo>
                  <a:cubicBezTo>
                    <a:pt x="140" y="227"/>
                    <a:pt x="1631" y="683"/>
                    <a:pt x="2170" y="2146"/>
                  </a:cubicBezTo>
                  <a:cubicBezTo>
                    <a:pt x="2184" y="2188"/>
                    <a:pt x="2225" y="2215"/>
                    <a:pt x="2267" y="2215"/>
                  </a:cubicBezTo>
                  <a:cubicBezTo>
                    <a:pt x="2350" y="2215"/>
                    <a:pt x="2405" y="2133"/>
                    <a:pt x="2377" y="2063"/>
                  </a:cubicBezTo>
                  <a:cubicBezTo>
                    <a:pt x="1783" y="517"/>
                    <a:pt x="251" y="33"/>
                    <a:pt x="181" y="6"/>
                  </a:cubicBezTo>
                  <a:cubicBezTo>
                    <a:pt x="170" y="2"/>
                    <a:pt x="160" y="0"/>
                    <a:pt x="149"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7663597" y="2432908"/>
              <a:ext cx="502441" cy="1614213"/>
            </a:xfrm>
            <a:custGeom>
              <a:avLst/>
              <a:gdLst/>
              <a:ahLst/>
              <a:cxnLst/>
              <a:rect l="l" t="t" r="r" b="b"/>
              <a:pathLst>
                <a:path w="21171" h="68017" extrusionOk="0">
                  <a:moveTo>
                    <a:pt x="9292" y="1"/>
                  </a:moveTo>
                  <a:cubicBezTo>
                    <a:pt x="8297" y="1"/>
                    <a:pt x="7352" y="184"/>
                    <a:pt x="6518" y="625"/>
                  </a:cubicBezTo>
                  <a:cubicBezTo>
                    <a:pt x="4613" y="1633"/>
                    <a:pt x="2307" y="23563"/>
                    <a:pt x="1961" y="28659"/>
                  </a:cubicBezTo>
                  <a:cubicBezTo>
                    <a:pt x="1464" y="35964"/>
                    <a:pt x="0" y="67823"/>
                    <a:pt x="0" y="67823"/>
                  </a:cubicBezTo>
                  <a:lnTo>
                    <a:pt x="13119" y="68016"/>
                  </a:lnTo>
                  <a:cubicBezTo>
                    <a:pt x="13119" y="68016"/>
                    <a:pt x="14321" y="27471"/>
                    <a:pt x="16268" y="23577"/>
                  </a:cubicBezTo>
                  <a:cubicBezTo>
                    <a:pt x="18215" y="19683"/>
                    <a:pt x="21171" y="10982"/>
                    <a:pt x="20190" y="4368"/>
                  </a:cubicBezTo>
                  <a:cubicBezTo>
                    <a:pt x="20190" y="4368"/>
                    <a:pt x="14149" y="1"/>
                    <a:pt x="9292" y="1"/>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7808460" y="2477240"/>
              <a:ext cx="710883" cy="1576764"/>
            </a:xfrm>
            <a:custGeom>
              <a:avLst/>
              <a:gdLst/>
              <a:ahLst/>
              <a:cxnLst/>
              <a:rect l="l" t="t" r="r" b="b"/>
              <a:pathLst>
                <a:path w="29954" h="66439" extrusionOk="0">
                  <a:moveTo>
                    <a:pt x="22441" y="0"/>
                  </a:moveTo>
                  <a:lnTo>
                    <a:pt x="0" y="635"/>
                  </a:lnTo>
                  <a:cubicBezTo>
                    <a:pt x="0" y="635"/>
                    <a:pt x="1464" y="10095"/>
                    <a:pt x="4074" y="16420"/>
                  </a:cubicBezTo>
                  <a:cubicBezTo>
                    <a:pt x="11821" y="35159"/>
                    <a:pt x="18560" y="66438"/>
                    <a:pt x="18560" y="66438"/>
                  </a:cubicBezTo>
                  <a:lnTo>
                    <a:pt x="29953" y="65969"/>
                  </a:lnTo>
                  <a:cubicBezTo>
                    <a:pt x="29953" y="65969"/>
                    <a:pt x="23200" y="25451"/>
                    <a:pt x="23504" y="22814"/>
                  </a:cubicBezTo>
                  <a:cubicBezTo>
                    <a:pt x="24388" y="15053"/>
                    <a:pt x="24554" y="2141"/>
                    <a:pt x="22441"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7687187" y="4037581"/>
              <a:ext cx="242546" cy="126352"/>
            </a:xfrm>
            <a:custGeom>
              <a:avLst/>
              <a:gdLst/>
              <a:ahLst/>
              <a:cxnLst/>
              <a:rect l="l" t="t" r="r" b="b"/>
              <a:pathLst>
                <a:path w="10220" h="5324" extrusionOk="0">
                  <a:moveTo>
                    <a:pt x="6519" y="1"/>
                  </a:moveTo>
                  <a:cubicBezTo>
                    <a:pt x="6519" y="1"/>
                    <a:pt x="2100" y="3467"/>
                    <a:pt x="539" y="3743"/>
                  </a:cubicBezTo>
                  <a:cubicBezTo>
                    <a:pt x="235" y="3812"/>
                    <a:pt x="28" y="4075"/>
                    <a:pt x="14" y="4378"/>
                  </a:cubicBezTo>
                  <a:cubicBezTo>
                    <a:pt x="1" y="4710"/>
                    <a:pt x="152" y="5083"/>
                    <a:pt x="843" y="5248"/>
                  </a:cubicBezTo>
                  <a:cubicBezTo>
                    <a:pt x="1060" y="5301"/>
                    <a:pt x="1436" y="5323"/>
                    <a:pt x="1916" y="5323"/>
                  </a:cubicBezTo>
                  <a:cubicBezTo>
                    <a:pt x="3698" y="5323"/>
                    <a:pt x="6917" y="5016"/>
                    <a:pt x="8756" y="4820"/>
                  </a:cubicBezTo>
                  <a:cubicBezTo>
                    <a:pt x="9557" y="4737"/>
                    <a:pt x="10165" y="4075"/>
                    <a:pt x="10178" y="3287"/>
                  </a:cubicBezTo>
                  <a:cubicBezTo>
                    <a:pt x="10192" y="2859"/>
                    <a:pt x="10206" y="2362"/>
                    <a:pt x="10220" y="1865"/>
                  </a:cubicBezTo>
                  <a:cubicBezTo>
                    <a:pt x="10206" y="1313"/>
                    <a:pt x="10123" y="760"/>
                    <a:pt x="9985" y="235"/>
                  </a:cubicBezTo>
                  <a:lnTo>
                    <a:pt x="651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8343651" y="3877315"/>
              <a:ext cx="24" cy="24"/>
            </a:xfrm>
            <a:custGeom>
              <a:avLst/>
              <a:gdLst/>
              <a:ahLst/>
              <a:cxnLst/>
              <a:rect l="l" t="t" r="r" b="b"/>
              <a:pathLst>
                <a:path w="1" h="1" extrusionOk="0">
                  <a:moveTo>
                    <a:pt x="0"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7914971" y="1602650"/>
              <a:ext cx="158652" cy="168074"/>
            </a:xfrm>
            <a:custGeom>
              <a:avLst/>
              <a:gdLst/>
              <a:ahLst/>
              <a:cxnLst/>
              <a:rect l="l" t="t" r="r" b="b"/>
              <a:pathLst>
                <a:path w="6685" h="7082" extrusionOk="0">
                  <a:moveTo>
                    <a:pt x="2508" y="1"/>
                  </a:moveTo>
                  <a:cubicBezTo>
                    <a:pt x="2248" y="1"/>
                    <a:pt x="1983" y="33"/>
                    <a:pt x="1713" y="63"/>
                  </a:cubicBezTo>
                  <a:cubicBezTo>
                    <a:pt x="1354" y="132"/>
                    <a:pt x="1036" y="326"/>
                    <a:pt x="815" y="602"/>
                  </a:cubicBezTo>
                  <a:cubicBezTo>
                    <a:pt x="567" y="892"/>
                    <a:pt x="152" y="1251"/>
                    <a:pt x="69" y="1638"/>
                  </a:cubicBezTo>
                  <a:cubicBezTo>
                    <a:pt x="0" y="2038"/>
                    <a:pt x="56" y="2438"/>
                    <a:pt x="221" y="2798"/>
                  </a:cubicBezTo>
                  <a:cubicBezTo>
                    <a:pt x="346" y="3088"/>
                    <a:pt x="594" y="3364"/>
                    <a:pt x="691" y="3640"/>
                  </a:cubicBezTo>
                  <a:cubicBezTo>
                    <a:pt x="746" y="3792"/>
                    <a:pt x="705" y="3958"/>
                    <a:pt x="760" y="4096"/>
                  </a:cubicBezTo>
                  <a:cubicBezTo>
                    <a:pt x="884" y="4344"/>
                    <a:pt x="1202" y="4482"/>
                    <a:pt x="1437" y="4579"/>
                  </a:cubicBezTo>
                  <a:cubicBezTo>
                    <a:pt x="1216" y="4455"/>
                    <a:pt x="1312" y="4455"/>
                    <a:pt x="1381" y="4248"/>
                  </a:cubicBezTo>
                  <a:cubicBezTo>
                    <a:pt x="1588" y="3971"/>
                    <a:pt x="1837" y="4027"/>
                    <a:pt x="2141" y="3930"/>
                  </a:cubicBezTo>
                  <a:cubicBezTo>
                    <a:pt x="2286" y="3894"/>
                    <a:pt x="2432" y="3876"/>
                    <a:pt x="2577" y="3876"/>
                  </a:cubicBezTo>
                  <a:cubicBezTo>
                    <a:pt x="2929" y="3876"/>
                    <a:pt x="3274" y="3979"/>
                    <a:pt x="3577" y="4165"/>
                  </a:cubicBezTo>
                  <a:cubicBezTo>
                    <a:pt x="4129" y="4510"/>
                    <a:pt x="4488" y="5131"/>
                    <a:pt x="4958" y="5573"/>
                  </a:cubicBezTo>
                  <a:cubicBezTo>
                    <a:pt x="5133" y="5748"/>
                    <a:pt x="5098" y="7081"/>
                    <a:pt x="5327" y="7081"/>
                  </a:cubicBezTo>
                  <a:cubicBezTo>
                    <a:pt x="5333" y="7081"/>
                    <a:pt x="5339" y="7080"/>
                    <a:pt x="5345" y="7079"/>
                  </a:cubicBezTo>
                  <a:cubicBezTo>
                    <a:pt x="6008" y="6885"/>
                    <a:pt x="6436" y="6388"/>
                    <a:pt x="6132" y="4662"/>
                  </a:cubicBezTo>
                  <a:cubicBezTo>
                    <a:pt x="6049" y="4179"/>
                    <a:pt x="6477" y="3447"/>
                    <a:pt x="6601" y="2977"/>
                  </a:cubicBezTo>
                  <a:cubicBezTo>
                    <a:pt x="6670" y="2618"/>
                    <a:pt x="6684" y="2259"/>
                    <a:pt x="6643" y="1900"/>
                  </a:cubicBezTo>
                  <a:cubicBezTo>
                    <a:pt x="6603" y="954"/>
                    <a:pt x="6023" y="406"/>
                    <a:pt x="5101" y="406"/>
                  </a:cubicBezTo>
                  <a:cubicBezTo>
                    <a:pt x="5068" y="406"/>
                    <a:pt x="5034" y="407"/>
                    <a:pt x="4999" y="408"/>
                  </a:cubicBezTo>
                  <a:cubicBezTo>
                    <a:pt x="4747" y="427"/>
                    <a:pt x="4519" y="456"/>
                    <a:pt x="4300" y="456"/>
                  </a:cubicBezTo>
                  <a:cubicBezTo>
                    <a:pt x="4028" y="456"/>
                    <a:pt x="3769" y="411"/>
                    <a:pt x="3494" y="243"/>
                  </a:cubicBezTo>
                  <a:cubicBezTo>
                    <a:pt x="3174" y="56"/>
                    <a:pt x="2846" y="1"/>
                    <a:pt x="2508"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7783541" y="1798182"/>
              <a:ext cx="574540" cy="755619"/>
            </a:xfrm>
            <a:custGeom>
              <a:avLst/>
              <a:gdLst/>
              <a:ahLst/>
              <a:cxnLst/>
              <a:rect l="l" t="t" r="r" b="b"/>
              <a:pathLst>
                <a:path w="24209" h="31839" extrusionOk="0">
                  <a:moveTo>
                    <a:pt x="10808" y="0"/>
                  </a:moveTo>
                  <a:cubicBezTo>
                    <a:pt x="10325" y="0"/>
                    <a:pt x="9825" y="31"/>
                    <a:pt x="9308" y="96"/>
                  </a:cubicBezTo>
                  <a:cubicBezTo>
                    <a:pt x="6105" y="510"/>
                    <a:pt x="1672" y="925"/>
                    <a:pt x="1050" y="9915"/>
                  </a:cubicBezTo>
                  <a:cubicBezTo>
                    <a:pt x="705" y="14914"/>
                    <a:pt x="125" y="23738"/>
                    <a:pt x="14" y="27053"/>
                  </a:cubicBezTo>
                  <a:cubicBezTo>
                    <a:pt x="1" y="27743"/>
                    <a:pt x="360" y="28392"/>
                    <a:pt x="953" y="28737"/>
                  </a:cubicBezTo>
                  <a:cubicBezTo>
                    <a:pt x="2748" y="29795"/>
                    <a:pt x="6906" y="31838"/>
                    <a:pt x="12247" y="31838"/>
                  </a:cubicBezTo>
                  <a:cubicBezTo>
                    <a:pt x="15623" y="31838"/>
                    <a:pt x="19470" y="31022"/>
                    <a:pt x="23491" y="28627"/>
                  </a:cubicBezTo>
                  <a:cubicBezTo>
                    <a:pt x="23491" y="28627"/>
                    <a:pt x="24209" y="28627"/>
                    <a:pt x="23891" y="25713"/>
                  </a:cubicBezTo>
                  <a:cubicBezTo>
                    <a:pt x="23670" y="23724"/>
                    <a:pt x="22980" y="12097"/>
                    <a:pt x="22814" y="9625"/>
                  </a:cubicBezTo>
                  <a:cubicBezTo>
                    <a:pt x="22787" y="9307"/>
                    <a:pt x="22704" y="9003"/>
                    <a:pt x="22552" y="8713"/>
                  </a:cubicBezTo>
                  <a:cubicBezTo>
                    <a:pt x="21529" y="6850"/>
                    <a:pt x="18020" y="0"/>
                    <a:pt x="1080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7909394" y="1798087"/>
              <a:ext cx="241573" cy="202296"/>
            </a:xfrm>
            <a:custGeom>
              <a:avLst/>
              <a:gdLst/>
              <a:ahLst/>
              <a:cxnLst/>
              <a:rect l="l" t="t" r="r" b="b"/>
              <a:pathLst>
                <a:path w="10179" h="8524" extrusionOk="0">
                  <a:moveTo>
                    <a:pt x="5468" y="0"/>
                  </a:moveTo>
                  <a:cubicBezTo>
                    <a:pt x="4981" y="0"/>
                    <a:pt x="4493" y="33"/>
                    <a:pt x="4005" y="100"/>
                  </a:cubicBezTo>
                  <a:cubicBezTo>
                    <a:pt x="2818" y="252"/>
                    <a:pt x="1478" y="404"/>
                    <a:pt x="208" y="984"/>
                  </a:cubicBezTo>
                  <a:cubicBezTo>
                    <a:pt x="97" y="2696"/>
                    <a:pt x="1" y="7060"/>
                    <a:pt x="1865" y="8206"/>
                  </a:cubicBezTo>
                  <a:cubicBezTo>
                    <a:pt x="2218" y="8423"/>
                    <a:pt x="2634" y="8524"/>
                    <a:pt x="3090" y="8524"/>
                  </a:cubicBezTo>
                  <a:cubicBezTo>
                    <a:pt x="5650" y="8524"/>
                    <a:pt x="9440" y="5367"/>
                    <a:pt x="10026" y="2061"/>
                  </a:cubicBezTo>
                  <a:cubicBezTo>
                    <a:pt x="10082" y="1716"/>
                    <a:pt x="10123" y="1412"/>
                    <a:pt x="10178" y="1081"/>
                  </a:cubicBezTo>
                  <a:cubicBezTo>
                    <a:pt x="8701" y="369"/>
                    <a:pt x="7094" y="0"/>
                    <a:pt x="5468"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7831077" y="2457875"/>
              <a:ext cx="504624" cy="72147"/>
            </a:xfrm>
            <a:custGeom>
              <a:avLst/>
              <a:gdLst/>
              <a:ahLst/>
              <a:cxnLst/>
              <a:rect l="l" t="t" r="r" b="b"/>
              <a:pathLst>
                <a:path w="21263" h="3040" extrusionOk="0">
                  <a:moveTo>
                    <a:pt x="21113" y="0"/>
                  </a:moveTo>
                  <a:cubicBezTo>
                    <a:pt x="21096" y="0"/>
                    <a:pt x="21078" y="5"/>
                    <a:pt x="21060" y="15"/>
                  </a:cubicBezTo>
                  <a:cubicBezTo>
                    <a:pt x="16929" y="2151"/>
                    <a:pt x="13044" y="2832"/>
                    <a:pt x="9772" y="2832"/>
                  </a:cubicBezTo>
                  <a:cubicBezTo>
                    <a:pt x="4074" y="2832"/>
                    <a:pt x="232" y="768"/>
                    <a:pt x="180" y="733"/>
                  </a:cubicBezTo>
                  <a:cubicBezTo>
                    <a:pt x="161" y="724"/>
                    <a:pt x="141" y="719"/>
                    <a:pt x="122" y="719"/>
                  </a:cubicBezTo>
                  <a:cubicBezTo>
                    <a:pt x="83" y="719"/>
                    <a:pt x="46" y="738"/>
                    <a:pt x="28" y="775"/>
                  </a:cubicBezTo>
                  <a:cubicBezTo>
                    <a:pt x="0" y="830"/>
                    <a:pt x="28" y="885"/>
                    <a:pt x="69" y="913"/>
                  </a:cubicBezTo>
                  <a:cubicBezTo>
                    <a:pt x="138" y="954"/>
                    <a:pt x="4019" y="3039"/>
                    <a:pt x="9777" y="3039"/>
                  </a:cubicBezTo>
                  <a:cubicBezTo>
                    <a:pt x="13078" y="3039"/>
                    <a:pt x="16986" y="2349"/>
                    <a:pt x="21156" y="195"/>
                  </a:cubicBezTo>
                  <a:cubicBezTo>
                    <a:pt x="21262" y="148"/>
                    <a:pt x="21208" y="0"/>
                    <a:pt x="21113"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7940863" y="1645654"/>
              <a:ext cx="93031" cy="125284"/>
            </a:xfrm>
            <a:custGeom>
              <a:avLst/>
              <a:gdLst/>
              <a:ahLst/>
              <a:cxnLst/>
              <a:rect l="l" t="t" r="r" b="b"/>
              <a:pathLst>
                <a:path w="3920" h="5279" extrusionOk="0">
                  <a:moveTo>
                    <a:pt x="1842" y="0"/>
                  </a:moveTo>
                  <a:cubicBezTo>
                    <a:pt x="1400" y="0"/>
                    <a:pt x="858" y="66"/>
                    <a:pt x="194" y="226"/>
                  </a:cubicBezTo>
                  <a:cubicBezTo>
                    <a:pt x="194" y="226"/>
                    <a:pt x="373" y="1400"/>
                    <a:pt x="194" y="1828"/>
                  </a:cubicBezTo>
                  <a:cubicBezTo>
                    <a:pt x="0" y="2256"/>
                    <a:pt x="346" y="4700"/>
                    <a:pt x="801" y="5156"/>
                  </a:cubicBezTo>
                  <a:cubicBezTo>
                    <a:pt x="873" y="5232"/>
                    <a:pt x="1020" y="5279"/>
                    <a:pt x="1214" y="5279"/>
                  </a:cubicBezTo>
                  <a:cubicBezTo>
                    <a:pt x="1652" y="5279"/>
                    <a:pt x="2334" y="5043"/>
                    <a:pt x="2956" y="4383"/>
                  </a:cubicBezTo>
                  <a:cubicBezTo>
                    <a:pt x="3853" y="3444"/>
                    <a:pt x="3798" y="1455"/>
                    <a:pt x="3798" y="1455"/>
                  </a:cubicBezTo>
                  <a:cubicBezTo>
                    <a:pt x="3798" y="1455"/>
                    <a:pt x="3920" y="0"/>
                    <a:pt x="1842"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7951353" y="1659205"/>
              <a:ext cx="108814" cy="236020"/>
            </a:xfrm>
            <a:custGeom>
              <a:avLst/>
              <a:gdLst/>
              <a:ahLst/>
              <a:cxnLst/>
              <a:rect l="l" t="t" r="r" b="b"/>
              <a:pathLst>
                <a:path w="4585" h="9945" extrusionOk="0">
                  <a:moveTo>
                    <a:pt x="925" y="0"/>
                  </a:moveTo>
                  <a:cubicBezTo>
                    <a:pt x="925" y="0"/>
                    <a:pt x="55" y="6104"/>
                    <a:pt x="28" y="7250"/>
                  </a:cubicBezTo>
                  <a:cubicBezTo>
                    <a:pt x="0" y="8397"/>
                    <a:pt x="359" y="9722"/>
                    <a:pt x="1533" y="9929"/>
                  </a:cubicBezTo>
                  <a:cubicBezTo>
                    <a:pt x="1589" y="9940"/>
                    <a:pt x="1647" y="9945"/>
                    <a:pt x="1707" y="9945"/>
                  </a:cubicBezTo>
                  <a:cubicBezTo>
                    <a:pt x="2509" y="9945"/>
                    <a:pt x="3575" y="9029"/>
                    <a:pt x="4102" y="8245"/>
                  </a:cubicBezTo>
                  <a:cubicBezTo>
                    <a:pt x="4488" y="7678"/>
                    <a:pt x="4585" y="7112"/>
                    <a:pt x="4295" y="5690"/>
                  </a:cubicBezTo>
                  <a:cubicBezTo>
                    <a:pt x="4005" y="4254"/>
                    <a:pt x="3605" y="1961"/>
                    <a:pt x="3605" y="1961"/>
                  </a:cubicBezTo>
                  <a:cubicBezTo>
                    <a:pt x="3591" y="1865"/>
                    <a:pt x="3701" y="1271"/>
                    <a:pt x="3646" y="1174"/>
                  </a:cubicBezTo>
                  <a:lnTo>
                    <a:pt x="3356" y="884"/>
                  </a:lnTo>
                  <a:cubicBezTo>
                    <a:pt x="3356" y="884"/>
                    <a:pt x="3080" y="1036"/>
                    <a:pt x="3066" y="1216"/>
                  </a:cubicBezTo>
                  <a:cubicBezTo>
                    <a:pt x="2251" y="539"/>
                    <a:pt x="925" y="0"/>
                    <a:pt x="925"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7953632" y="1749982"/>
              <a:ext cx="57385" cy="60898"/>
            </a:xfrm>
            <a:custGeom>
              <a:avLst/>
              <a:gdLst/>
              <a:ahLst/>
              <a:cxnLst/>
              <a:rect l="l" t="t" r="r" b="b"/>
              <a:pathLst>
                <a:path w="2418" h="2566" extrusionOk="0">
                  <a:moveTo>
                    <a:pt x="2418" y="1"/>
                  </a:moveTo>
                  <a:lnTo>
                    <a:pt x="2418" y="1"/>
                  </a:lnTo>
                  <a:cubicBezTo>
                    <a:pt x="2009" y="817"/>
                    <a:pt x="1500" y="1031"/>
                    <a:pt x="1080" y="1031"/>
                  </a:cubicBezTo>
                  <a:cubicBezTo>
                    <a:pt x="618" y="1031"/>
                    <a:pt x="263" y="774"/>
                    <a:pt x="263" y="774"/>
                  </a:cubicBezTo>
                  <a:lnTo>
                    <a:pt x="208" y="829"/>
                  </a:lnTo>
                  <a:cubicBezTo>
                    <a:pt x="125" y="1464"/>
                    <a:pt x="56" y="2072"/>
                    <a:pt x="1" y="2555"/>
                  </a:cubicBezTo>
                  <a:cubicBezTo>
                    <a:pt x="58" y="2562"/>
                    <a:pt x="113" y="2565"/>
                    <a:pt x="168" y="2565"/>
                  </a:cubicBezTo>
                  <a:cubicBezTo>
                    <a:pt x="1721" y="2565"/>
                    <a:pt x="2417" y="1"/>
                    <a:pt x="2418" y="1"/>
                  </a:cubicBezTo>
                  <a:close/>
                </a:path>
              </a:pathLst>
            </a:custGeom>
            <a:solidFill>
              <a:srgbClr val="A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947414" y="1724256"/>
              <a:ext cx="63603" cy="50621"/>
            </a:xfrm>
            <a:custGeom>
              <a:avLst/>
              <a:gdLst/>
              <a:ahLst/>
              <a:cxnLst/>
              <a:rect l="l" t="t" r="r" b="b"/>
              <a:pathLst>
                <a:path w="2680" h="2133" extrusionOk="0">
                  <a:moveTo>
                    <a:pt x="860" y="0"/>
                  </a:moveTo>
                  <a:cubicBezTo>
                    <a:pt x="467" y="0"/>
                    <a:pt x="132" y="76"/>
                    <a:pt x="0" y="270"/>
                  </a:cubicBezTo>
                  <a:cubicBezTo>
                    <a:pt x="125" y="919"/>
                    <a:pt x="318" y="1637"/>
                    <a:pt x="525" y="1844"/>
                  </a:cubicBezTo>
                  <a:cubicBezTo>
                    <a:pt x="623" y="1948"/>
                    <a:pt x="918" y="2133"/>
                    <a:pt x="1292" y="2133"/>
                  </a:cubicBezTo>
                  <a:cubicBezTo>
                    <a:pt x="1710" y="2133"/>
                    <a:pt x="2227" y="1902"/>
                    <a:pt x="2680" y="1071"/>
                  </a:cubicBezTo>
                  <a:cubicBezTo>
                    <a:pt x="2445" y="864"/>
                    <a:pt x="2072" y="463"/>
                    <a:pt x="2072" y="187"/>
                  </a:cubicBezTo>
                  <a:cubicBezTo>
                    <a:pt x="1706" y="76"/>
                    <a:pt x="1254" y="0"/>
                    <a:pt x="860" y="0"/>
                  </a:cubicBezTo>
                  <a:close/>
                </a:path>
              </a:pathLst>
            </a:custGeom>
            <a:solidFill>
              <a:srgbClr val="DA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933032" y="1635520"/>
              <a:ext cx="117310" cy="91536"/>
            </a:xfrm>
            <a:custGeom>
              <a:avLst/>
              <a:gdLst/>
              <a:ahLst/>
              <a:cxnLst/>
              <a:rect l="l" t="t" r="r" b="b"/>
              <a:pathLst>
                <a:path w="4943" h="3857" extrusionOk="0">
                  <a:moveTo>
                    <a:pt x="1974" y="1"/>
                  </a:moveTo>
                  <a:cubicBezTo>
                    <a:pt x="1923" y="1"/>
                    <a:pt x="1872" y="2"/>
                    <a:pt x="1822" y="4"/>
                  </a:cubicBezTo>
                  <a:cubicBezTo>
                    <a:pt x="1601" y="4"/>
                    <a:pt x="1380" y="45"/>
                    <a:pt x="1186" y="128"/>
                  </a:cubicBezTo>
                  <a:cubicBezTo>
                    <a:pt x="952" y="225"/>
                    <a:pt x="786" y="404"/>
                    <a:pt x="565" y="515"/>
                  </a:cubicBezTo>
                  <a:cubicBezTo>
                    <a:pt x="455" y="570"/>
                    <a:pt x="386" y="570"/>
                    <a:pt x="303" y="667"/>
                  </a:cubicBezTo>
                  <a:cubicBezTo>
                    <a:pt x="247" y="777"/>
                    <a:pt x="192" y="888"/>
                    <a:pt x="151" y="1012"/>
                  </a:cubicBezTo>
                  <a:cubicBezTo>
                    <a:pt x="0" y="1366"/>
                    <a:pt x="585" y="1523"/>
                    <a:pt x="1232" y="1523"/>
                  </a:cubicBezTo>
                  <a:cubicBezTo>
                    <a:pt x="1772" y="1523"/>
                    <a:pt x="2356" y="1414"/>
                    <a:pt x="2595" y="1219"/>
                  </a:cubicBezTo>
                  <a:cubicBezTo>
                    <a:pt x="2678" y="1150"/>
                    <a:pt x="2775" y="1109"/>
                    <a:pt x="2885" y="1109"/>
                  </a:cubicBezTo>
                  <a:cubicBezTo>
                    <a:pt x="2906" y="1105"/>
                    <a:pt x="2926" y="1104"/>
                    <a:pt x="2947" y="1104"/>
                  </a:cubicBezTo>
                  <a:cubicBezTo>
                    <a:pt x="3008" y="1104"/>
                    <a:pt x="3068" y="1119"/>
                    <a:pt x="3120" y="1150"/>
                  </a:cubicBezTo>
                  <a:cubicBezTo>
                    <a:pt x="3299" y="1261"/>
                    <a:pt x="3424" y="1454"/>
                    <a:pt x="3424" y="1675"/>
                  </a:cubicBezTo>
                  <a:cubicBezTo>
                    <a:pt x="3424" y="1799"/>
                    <a:pt x="3382" y="1924"/>
                    <a:pt x="3368" y="2048"/>
                  </a:cubicBezTo>
                  <a:cubicBezTo>
                    <a:pt x="3355" y="2255"/>
                    <a:pt x="3410" y="2448"/>
                    <a:pt x="3548" y="2600"/>
                  </a:cubicBezTo>
                  <a:cubicBezTo>
                    <a:pt x="3538" y="2432"/>
                    <a:pt x="3763" y="1929"/>
                    <a:pt x="3987" y="1929"/>
                  </a:cubicBezTo>
                  <a:cubicBezTo>
                    <a:pt x="4076" y="1929"/>
                    <a:pt x="4164" y="2007"/>
                    <a:pt x="4238" y="2214"/>
                  </a:cubicBezTo>
                  <a:cubicBezTo>
                    <a:pt x="4307" y="2407"/>
                    <a:pt x="4114" y="2614"/>
                    <a:pt x="4100" y="2821"/>
                  </a:cubicBezTo>
                  <a:cubicBezTo>
                    <a:pt x="4059" y="3194"/>
                    <a:pt x="4266" y="3553"/>
                    <a:pt x="4487" y="3857"/>
                  </a:cubicBezTo>
                  <a:cubicBezTo>
                    <a:pt x="4722" y="3608"/>
                    <a:pt x="4846" y="3277"/>
                    <a:pt x="4846" y="2932"/>
                  </a:cubicBezTo>
                  <a:cubicBezTo>
                    <a:pt x="4943" y="1592"/>
                    <a:pt x="4031" y="377"/>
                    <a:pt x="2719" y="87"/>
                  </a:cubicBezTo>
                  <a:cubicBezTo>
                    <a:pt x="2478" y="29"/>
                    <a:pt x="2226" y="1"/>
                    <a:pt x="1974"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846598" y="2474938"/>
              <a:ext cx="497409" cy="81640"/>
            </a:xfrm>
            <a:custGeom>
              <a:avLst/>
              <a:gdLst/>
              <a:ahLst/>
              <a:cxnLst/>
              <a:rect l="l" t="t" r="r" b="b"/>
              <a:pathLst>
                <a:path w="20959" h="3440" extrusionOk="0">
                  <a:moveTo>
                    <a:pt x="20850" y="0"/>
                  </a:moveTo>
                  <a:cubicBezTo>
                    <a:pt x="20831" y="0"/>
                    <a:pt x="20811" y="5"/>
                    <a:pt x="20792" y="14"/>
                  </a:cubicBezTo>
                  <a:lnTo>
                    <a:pt x="17823" y="1519"/>
                  </a:lnTo>
                  <a:cubicBezTo>
                    <a:pt x="14887" y="2793"/>
                    <a:pt x="12067" y="3231"/>
                    <a:pt x="9577" y="3231"/>
                  </a:cubicBezTo>
                  <a:cubicBezTo>
                    <a:pt x="4128" y="3231"/>
                    <a:pt x="259" y="1134"/>
                    <a:pt x="202" y="1105"/>
                  </a:cubicBezTo>
                  <a:cubicBezTo>
                    <a:pt x="183" y="1094"/>
                    <a:pt x="164" y="1090"/>
                    <a:pt x="147" y="1090"/>
                  </a:cubicBezTo>
                  <a:cubicBezTo>
                    <a:pt x="53" y="1090"/>
                    <a:pt x="1" y="1226"/>
                    <a:pt x="106" y="1285"/>
                  </a:cubicBezTo>
                  <a:cubicBezTo>
                    <a:pt x="161" y="1312"/>
                    <a:pt x="4069" y="3439"/>
                    <a:pt x="9579" y="3439"/>
                  </a:cubicBezTo>
                  <a:cubicBezTo>
                    <a:pt x="12451" y="3439"/>
                    <a:pt x="15282" y="2859"/>
                    <a:pt x="17906" y="1713"/>
                  </a:cubicBezTo>
                  <a:lnTo>
                    <a:pt x="20889" y="194"/>
                  </a:lnTo>
                  <a:cubicBezTo>
                    <a:pt x="20944" y="166"/>
                    <a:pt x="20958" y="111"/>
                    <a:pt x="20931" y="56"/>
                  </a:cubicBezTo>
                  <a:cubicBezTo>
                    <a:pt x="20921" y="19"/>
                    <a:pt x="20888" y="0"/>
                    <a:pt x="20850"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7961511" y="1742767"/>
              <a:ext cx="16731" cy="10893"/>
            </a:xfrm>
            <a:custGeom>
              <a:avLst/>
              <a:gdLst/>
              <a:ahLst/>
              <a:cxnLst/>
              <a:rect l="l" t="t" r="r" b="b"/>
              <a:pathLst>
                <a:path w="705" h="459" extrusionOk="0">
                  <a:moveTo>
                    <a:pt x="0" y="1"/>
                  </a:moveTo>
                  <a:cubicBezTo>
                    <a:pt x="0" y="1"/>
                    <a:pt x="140" y="459"/>
                    <a:pt x="396" y="459"/>
                  </a:cubicBezTo>
                  <a:cubicBezTo>
                    <a:pt x="406" y="459"/>
                    <a:pt x="417" y="458"/>
                    <a:pt x="428" y="456"/>
                  </a:cubicBezTo>
                  <a:cubicBezTo>
                    <a:pt x="705" y="415"/>
                    <a:pt x="649" y="1"/>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8071297" y="2554086"/>
              <a:ext cx="264000" cy="180106"/>
            </a:xfrm>
            <a:custGeom>
              <a:avLst/>
              <a:gdLst/>
              <a:ahLst/>
              <a:cxnLst/>
              <a:rect l="l" t="t" r="r" b="b"/>
              <a:pathLst>
                <a:path w="11124" h="7589" extrusionOk="0">
                  <a:moveTo>
                    <a:pt x="127" y="0"/>
                  </a:moveTo>
                  <a:cubicBezTo>
                    <a:pt x="117" y="0"/>
                    <a:pt x="107" y="2"/>
                    <a:pt x="97" y="7"/>
                  </a:cubicBezTo>
                  <a:cubicBezTo>
                    <a:pt x="42" y="7"/>
                    <a:pt x="1" y="63"/>
                    <a:pt x="14" y="118"/>
                  </a:cubicBezTo>
                  <a:cubicBezTo>
                    <a:pt x="14" y="187"/>
                    <a:pt x="1078" y="7023"/>
                    <a:pt x="6381" y="7547"/>
                  </a:cubicBezTo>
                  <a:cubicBezTo>
                    <a:pt x="6671" y="7575"/>
                    <a:pt x="6933" y="7589"/>
                    <a:pt x="7195" y="7589"/>
                  </a:cubicBezTo>
                  <a:cubicBezTo>
                    <a:pt x="9667" y="7589"/>
                    <a:pt x="10993" y="6429"/>
                    <a:pt x="11048" y="6374"/>
                  </a:cubicBezTo>
                  <a:cubicBezTo>
                    <a:pt x="11123" y="6299"/>
                    <a:pt x="11057" y="6191"/>
                    <a:pt x="10979" y="6191"/>
                  </a:cubicBezTo>
                  <a:cubicBezTo>
                    <a:pt x="10956" y="6191"/>
                    <a:pt x="10932" y="6200"/>
                    <a:pt x="10910" y="6222"/>
                  </a:cubicBezTo>
                  <a:cubicBezTo>
                    <a:pt x="10885" y="6234"/>
                    <a:pt x="9570" y="7377"/>
                    <a:pt x="7152" y="7377"/>
                  </a:cubicBezTo>
                  <a:cubicBezTo>
                    <a:pt x="6911" y="7377"/>
                    <a:pt x="6658" y="7365"/>
                    <a:pt x="6394" y="7340"/>
                  </a:cubicBezTo>
                  <a:cubicBezTo>
                    <a:pt x="1257" y="6829"/>
                    <a:pt x="221" y="159"/>
                    <a:pt x="208" y="90"/>
                  </a:cubicBezTo>
                  <a:cubicBezTo>
                    <a:pt x="208" y="45"/>
                    <a:pt x="171" y="0"/>
                    <a:pt x="127"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788786" y="2538470"/>
              <a:ext cx="580972" cy="73523"/>
            </a:xfrm>
            <a:custGeom>
              <a:avLst/>
              <a:gdLst/>
              <a:ahLst/>
              <a:cxnLst/>
              <a:rect l="l" t="t" r="r" b="b"/>
              <a:pathLst>
                <a:path w="24480" h="3098" extrusionOk="0">
                  <a:moveTo>
                    <a:pt x="24334" y="1"/>
                  </a:moveTo>
                  <a:cubicBezTo>
                    <a:pt x="24316" y="1"/>
                    <a:pt x="24297" y="5"/>
                    <a:pt x="24278" y="16"/>
                  </a:cubicBezTo>
                  <a:cubicBezTo>
                    <a:pt x="20159" y="2183"/>
                    <a:pt x="16015" y="2894"/>
                    <a:pt x="12353" y="2894"/>
                  </a:cubicBezTo>
                  <a:cubicBezTo>
                    <a:pt x="5443" y="2894"/>
                    <a:pt x="248" y="365"/>
                    <a:pt x="166" y="320"/>
                  </a:cubicBezTo>
                  <a:cubicBezTo>
                    <a:pt x="151" y="313"/>
                    <a:pt x="136" y="309"/>
                    <a:pt x="120" y="309"/>
                  </a:cubicBezTo>
                  <a:cubicBezTo>
                    <a:pt x="78" y="309"/>
                    <a:pt x="38" y="335"/>
                    <a:pt x="28" y="375"/>
                  </a:cubicBezTo>
                  <a:cubicBezTo>
                    <a:pt x="1" y="417"/>
                    <a:pt x="14" y="486"/>
                    <a:pt x="70" y="513"/>
                  </a:cubicBezTo>
                  <a:cubicBezTo>
                    <a:pt x="152" y="555"/>
                    <a:pt x="5386" y="3096"/>
                    <a:pt x="12346" y="3096"/>
                  </a:cubicBezTo>
                  <a:cubicBezTo>
                    <a:pt x="12429" y="3097"/>
                    <a:pt x="12512" y="3097"/>
                    <a:pt x="12595" y="3097"/>
                  </a:cubicBezTo>
                  <a:cubicBezTo>
                    <a:pt x="16708" y="3097"/>
                    <a:pt x="20747" y="2091"/>
                    <a:pt x="24375" y="196"/>
                  </a:cubicBezTo>
                  <a:cubicBezTo>
                    <a:pt x="24480" y="138"/>
                    <a:pt x="24427" y="1"/>
                    <a:pt x="2433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830080" y="2499525"/>
              <a:ext cx="54110" cy="189457"/>
            </a:xfrm>
            <a:custGeom>
              <a:avLst/>
              <a:gdLst/>
              <a:ahLst/>
              <a:cxnLst/>
              <a:rect l="l" t="t" r="r" b="b"/>
              <a:pathLst>
                <a:path w="2280" h="7983" extrusionOk="0">
                  <a:moveTo>
                    <a:pt x="774" y="0"/>
                  </a:moveTo>
                  <a:cubicBezTo>
                    <a:pt x="705" y="0"/>
                    <a:pt x="663" y="42"/>
                    <a:pt x="650" y="97"/>
                  </a:cubicBezTo>
                  <a:cubicBezTo>
                    <a:pt x="622" y="304"/>
                    <a:pt x="1" y="5303"/>
                    <a:pt x="277" y="6629"/>
                  </a:cubicBezTo>
                  <a:cubicBezTo>
                    <a:pt x="415" y="7402"/>
                    <a:pt x="1078" y="7968"/>
                    <a:pt x="1865" y="7982"/>
                  </a:cubicBezTo>
                  <a:lnTo>
                    <a:pt x="1865" y="7968"/>
                  </a:lnTo>
                  <a:cubicBezTo>
                    <a:pt x="1920" y="7968"/>
                    <a:pt x="1962" y="7927"/>
                    <a:pt x="1962" y="7885"/>
                  </a:cubicBezTo>
                  <a:lnTo>
                    <a:pt x="2279" y="3701"/>
                  </a:lnTo>
                  <a:cubicBezTo>
                    <a:pt x="2279" y="3646"/>
                    <a:pt x="2238" y="3591"/>
                    <a:pt x="2183" y="3591"/>
                  </a:cubicBezTo>
                  <a:cubicBezTo>
                    <a:pt x="2127" y="3591"/>
                    <a:pt x="2086" y="3632"/>
                    <a:pt x="2086" y="3687"/>
                  </a:cubicBezTo>
                  <a:lnTo>
                    <a:pt x="1768" y="7761"/>
                  </a:lnTo>
                  <a:cubicBezTo>
                    <a:pt x="1492" y="7747"/>
                    <a:pt x="705" y="7595"/>
                    <a:pt x="484" y="6574"/>
                  </a:cubicBezTo>
                  <a:cubicBezTo>
                    <a:pt x="208" y="5303"/>
                    <a:pt x="857" y="166"/>
                    <a:pt x="857" y="124"/>
                  </a:cubicBezTo>
                  <a:cubicBezTo>
                    <a:pt x="871" y="55"/>
                    <a:pt x="829" y="14"/>
                    <a:pt x="774"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233200" y="3972032"/>
              <a:ext cx="276317" cy="25584"/>
            </a:xfrm>
            <a:custGeom>
              <a:avLst/>
              <a:gdLst/>
              <a:ahLst/>
              <a:cxnLst/>
              <a:rect l="l" t="t" r="r" b="b"/>
              <a:pathLst>
                <a:path w="11643" h="1078" extrusionOk="0">
                  <a:moveTo>
                    <a:pt x="11504" y="1"/>
                  </a:moveTo>
                  <a:lnTo>
                    <a:pt x="139" y="871"/>
                  </a:lnTo>
                  <a:cubicBezTo>
                    <a:pt x="1" y="871"/>
                    <a:pt x="1" y="1078"/>
                    <a:pt x="139" y="1078"/>
                  </a:cubicBezTo>
                  <a:lnTo>
                    <a:pt x="11504" y="208"/>
                  </a:lnTo>
                  <a:cubicBezTo>
                    <a:pt x="11642" y="208"/>
                    <a:pt x="11642" y="1"/>
                    <a:pt x="1150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663597" y="3966787"/>
              <a:ext cx="316948" cy="4936"/>
            </a:xfrm>
            <a:custGeom>
              <a:avLst/>
              <a:gdLst/>
              <a:ahLst/>
              <a:cxnLst/>
              <a:rect l="l" t="t" r="r" b="b"/>
              <a:pathLst>
                <a:path w="13355" h="208" extrusionOk="0">
                  <a:moveTo>
                    <a:pt x="138" y="1"/>
                  </a:moveTo>
                  <a:cubicBezTo>
                    <a:pt x="0" y="1"/>
                    <a:pt x="0" y="208"/>
                    <a:pt x="138" y="208"/>
                  </a:cubicBezTo>
                  <a:lnTo>
                    <a:pt x="13216" y="208"/>
                  </a:lnTo>
                  <a:cubicBezTo>
                    <a:pt x="13354" y="208"/>
                    <a:pt x="13354" y="1"/>
                    <a:pt x="13216"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881532" y="1779552"/>
              <a:ext cx="301213" cy="152102"/>
            </a:xfrm>
            <a:custGeom>
              <a:avLst/>
              <a:gdLst/>
              <a:ahLst/>
              <a:cxnLst/>
              <a:rect l="l" t="t" r="r" b="b"/>
              <a:pathLst>
                <a:path w="12692" h="6409" extrusionOk="0">
                  <a:moveTo>
                    <a:pt x="8877" y="1"/>
                  </a:moveTo>
                  <a:cubicBezTo>
                    <a:pt x="8671" y="1"/>
                    <a:pt x="8457" y="34"/>
                    <a:pt x="8231" y="108"/>
                  </a:cubicBezTo>
                  <a:cubicBezTo>
                    <a:pt x="7265" y="412"/>
                    <a:pt x="6781" y="1434"/>
                    <a:pt x="5759" y="1655"/>
                  </a:cubicBezTo>
                  <a:cubicBezTo>
                    <a:pt x="5352" y="1742"/>
                    <a:pt x="4673" y="1850"/>
                    <a:pt x="4096" y="1850"/>
                  </a:cubicBezTo>
                  <a:cubicBezTo>
                    <a:pt x="3399" y="1850"/>
                    <a:pt x="2851" y="1693"/>
                    <a:pt x="3108" y="1157"/>
                  </a:cubicBezTo>
                  <a:lnTo>
                    <a:pt x="3108" y="1157"/>
                  </a:lnTo>
                  <a:cubicBezTo>
                    <a:pt x="2362" y="1254"/>
                    <a:pt x="1630" y="1447"/>
                    <a:pt x="926" y="1737"/>
                  </a:cubicBezTo>
                  <a:cubicBezTo>
                    <a:pt x="719" y="3091"/>
                    <a:pt x="1" y="4030"/>
                    <a:pt x="1175" y="5052"/>
                  </a:cubicBezTo>
                  <a:cubicBezTo>
                    <a:pt x="1810" y="5618"/>
                    <a:pt x="2970" y="6129"/>
                    <a:pt x="3798" y="6308"/>
                  </a:cubicBezTo>
                  <a:cubicBezTo>
                    <a:pt x="4111" y="6377"/>
                    <a:pt x="4419" y="6408"/>
                    <a:pt x="4721" y="6408"/>
                  </a:cubicBezTo>
                  <a:cubicBezTo>
                    <a:pt x="6622" y="6408"/>
                    <a:pt x="8313" y="5160"/>
                    <a:pt x="9695" y="3933"/>
                  </a:cubicBezTo>
                  <a:cubicBezTo>
                    <a:pt x="10452" y="3247"/>
                    <a:pt x="11210" y="2621"/>
                    <a:pt x="12184" y="2621"/>
                  </a:cubicBezTo>
                  <a:cubicBezTo>
                    <a:pt x="12347" y="2621"/>
                    <a:pt x="12516" y="2639"/>
                    <a:pt x="12692" y="2676"/>
                  </a:cubicBezTo>
                  <a:cubicBezTo>
                    <a:pt x="12429" y="2345"/>
                    <a:pt x="12540" y="1903"/>
                    <a:pt x="12264" y="1599"/>
                  </a:cubicBezTo>
                  <a:cubicBezTo>
                    <a:pt x="12029" y="1365"/>
                    <a:pt x="11256" y="1088"/>
                    <a:pt x="10924" y="881"/>
                  </a:cubicBezTo>
                  <a:cubicBezTo>
                    <a:pt x="10263" y="437"/>
                    <a:pt x="9627" y="1"/>
                    <a:pt x="887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6910778" y="4005471"/>
              <a:ext cx="241241" cy="126020"/>
            </a:xfrm>
            <a:custGeom>
              <a:avLst/>
              <a:gdLst/>
              <a:ahLst/>
              <a:cxnLst/>
              <a:rect l="l" t="t" r="r" b="b"/>
              <a:pathLst>
                <a:path w="10165" h="5310" extrusionOk="0">
                  <a:moveTo>
                    <a:pt x="3674" y="0"/>
                  </a:moveTo>
                  <a:lnTo>
                    <a:pt x="235" y="249"/>
                  </a:lnTo>
                  <a:cubicBezTo>
                    <a:pt x="97" y="774"/>
                    <a:pt x="14" y="1312"/>
                    <a:pt x="0" y="1851"/>
                  </a:cubicBezTo>
                  <a:cubicBezTo>
                    <a:pt x="14" y="2362"/>
                    <a:pt x="28" y="2845"/>
                    <a:pt x="42" y="3273"/>
                  </a:cubicBezTo>
                  <a:cubicBezTo>
                    <a:pt x="56" y="4060"/>
                    <a:pt x="663" y="4723"/>
                    <a:pt x="1450" y="4806"/>
                  </a:cubicBezTo>
                  <a:cubicBezTo>
                    <a:pt x="3278" y="5002"/>
                    <a:pt x="6478" y="5309"/>
                    <a:pt x="8253" y="5309"/>
                  </a:cubicBezTo>
                  <a:cubicBezTo>
                    <a:pt x="8731" y="5309"/>
                    <a:pt x="9105" y="5287"/>
                    <a:pt x="9322" y="5234"/>
                  </a:cubicBezTo>
                  <a:cubicBezTo>
                    <a:pt x="10012" y="5069"/>
                    <a:pt x="10164" y="4696"/>
                    <a:pt x="10151" y="4364"/>
                  </a:cubicBezTo>
                  <a:cubicBezTo>
                    <a:pt x="10137" y="4060"/>
                    <a:pt x="9930" y="3798"/>
                    <a:pt x="9626" y="3729"/>
                  </a:cubicBezTo>
                  <a:cubicBezTo>
                    <a:pt x="8079" y="3453"/>
                    <a:pt x="3674" y="0"/>
                    <a:pt x="367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6371979" y="2409413"/>
              <a:ext cx="783979" cy="1232381"/>
            </a:xfrm>
            <a:custGeom>
              <a:avLst/>
              <a:gdLst/>
              <a:ahLst/>
              <a:cxnLst/>
              <a:rect l="l" t="t" r="r" b="b"/>
              <a:pathLst>
                <a:path w="33034" h="51928" extrusionOk="0">
                  <a:moveTo>
                    <a:pt x="24616" y="1"/>
                  </a:moveTo>
                  <a:cubicBezTo>
                    <a:pt x="22184" y="1"/>
                    <a:pt x="19457" y="1105"/>
                    <a:pt x="17345" y="2195"/>
                  </a:cubicBezTo>
                  <a:lnTo>
                    <a:pt x="5441" y="1864"/>
                  </a:lnTo>
                  <a:cubicBezTo>
                    <a:pt x="4447" y="2872"/>
                    <a:pt x="3964" y="6324"/>
                    <a:pt x="3826" y="10481"/>
                  </a:cubicBezTo>
                  <a:cubicBezTo>
                    <a:pt x="3826" y="10674"/>
                    <a:pt x="3812" y="10868"/>
                    <a:pt x="3812" y="11075"/>
                  </a:cubicBezTo>
                  <a:cubicBezTo>
                    <a:pt x="3936" y="13795"/>
                    <a:pt x="939" y="40945"/>
                    <a:pt x="939" y="40945"/>
                  </a:cubicBezTo>
                  <a:cubicBezTo>
                    <a:pt x="939" y="40945"/>
                    <a:pt x="0" y="50653"/>
                    <a:pt x="4848" y="51744"/>
                  </a:cubicBezTo>
                  <a:cubicBezTo>
                    <a:pt x="5473" y="51884"/>
                    <a:pt x="6163" y="51928"/>
                    <a:pt x="6877" y="51928"/>
                  </a:cubicBezTo>
                  <a:cubicBezTo>
                    <a:pt x="8111" y="51928"/>
                    <a:pt x="9416" y="51796"/>
                    <a:pt x="10583" y="51796"/>
                  </a:cubicBezTo>
                  <a:cubicBezTo>
                    <a:pt x="10813" y="51796"/>
                    <a:pt x="11038" y="51801"/>
                    <a:pt x="11255" y="51813"/>
                  </a:cubicBezTo>
                  <a:cubicBezTo>
                    <a:pt x="11326" y="51815"/>
                    <a:pt x="11397" y="51816"/>
                    <a:pt x="11468" y="51816"/>
                  </a:cubicBezTo>
                  <a:cubicBezTo>
                    <a:pt x="11966" y="51816"/>
                    <a:pt x="12474" y="51774"/>
                    <a:pt x="12981" y="51689"/>
                  </a:cubicBezTo>
                  <a:cubicBezTo>
                    <a:pt x="15098" y="51343"/>
                    <a:pt x="17114" y="50381"/>
                    <a:pt x="19411" y="50381"/>
                  </a:cubicBezTo>
                  <a:cubicBezTo>
                    <a:pt x="20051" y="50381"/>
                    <a:pt x="20713" y="50456"/>
                    <a:pt x="21405" y="50639"/>
                  </a:cubicBezTo>
                  <a:cubicBezTo>
                    <a:pt x="21847" y="50750"/>
                    <a:pt x="22289" y="50902"/>
                    <a:pt x="22703" y="51095"/>
                  </a:cubicBezTo>
                  <a:cubicBezTo>
                    <a:pt x="23829" y="51606"/>
                    <a:pt x="25041" y="51799"/>
                    <a:pt x="26223" y="51799"/>
                  </a:cubicBezTo>
                  <a:cubicBezTo>
                    <a:pt x="27406" y="51799"/>
                    <a:pt x="28559" y="51606"/>
                    <a:pt x="29567" y="51344"/>
                  </a:cubicBezTo>
                  <a:cubicBezTo>
                    <a:pt x="30768" y="51040"/>
                    <a:pt x="31928" y="50612"/>
                    <a:pt x="33033" y="50073"/>
                  </a:cubicBezTo>
                  <a:lnTo>
                    <a:pt x="31790" y="32963"/>
                  </a:lnTo>
                  <a:lnTo>
                    <a:pt x="30478" y="15011"/>
                  </a:lnTo>
                  <a:cubicBezTo>
                    <a:pt x="29581" y="8078"/>
                    <a:pt x="28407" y="1173"/>
                    <a:pt x="27371" y="621"/>
                  </a:cubicBezTo>
                  <a:cubicBezTo>
                    <a:pt x="26542" y="182"/>
                    <a:pt x="25603" y="1"/>
                    <a:pt x="24616"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6680051" y="2526058"/>
              <a:ext cx="49838" cy="388406"/>
            </a:xfrm>
            <a:custGeom>
              <a:avLst/>
              <a:gdLst/>
              <a:ahLst/>
              <a:cxnLst/>
              <a:rect l="l" t="t" r="r" b="b"/>
              <a:pathLst>
                <a:path w="2100" h="16366" extrusionOk="0">
                  <a:moveTo>
                    <a:pt x="332" y="1"/>
                  </a:moveTo>
                  <a:lnTo>
                    <a:pt x="0" y="16365"/>
                  </a:lnTo>
                  <a:lnTo>
                    <a:pt x="2099" y="1"/>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6498806" y="3846511"/>
              <a:ext cx="24" cy="24"/>
            </a:xfrm>
            <a:custGeom>
              <a:avLst/>
              <a:gdLst/>
              <a:ahLst/>
              <a:cxnLst/>
              <a:rect l="l" t="t" r="r" b="b"/>
              <a:pathLst>
                <a:path w="1" h="1" extrusionOk="0">
                  <a:moveTo>
                    <a:pt x="1"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6484400" y="1778128"/>
              <a:ext cx="616167" cy="748927"/>
            </a:xfrm>
            <a:custGeom>
              <a:avLst/>
              <a:gdLst/>
              <a:ahLst/>
              <a:cxnLst/>
              <a:rect l="l" t="t" r="r" b="b"/>
              <a:pathLst>
                <a:path w="25963" h="31557" extrusionOk="0">
                  <a:moveTo>
                    <a:pt x="13315" y="0"/>
                  </a:moveTo>
                  <a:cubicBezTo>
                    <a:pt x="6155" y="0"/>
                    <a:pt x="2666" y="6800"/>
                    <a:pt x="1657" y="8675"/>
                  </a:cubicBezTo>
                  <a:cubicBezTo>
                    <a:pt x="1505" y="8951"/>
                    <a:pt x="1409" y="9255"/>
                    <a:pt x="1395" y="9572"/>
                  </a:cubicBezTo>
                  <a:cubicBezTo>
                    <a:pt x="1229" y="12030"/>
                    <a:pt x="525" y="23603"/>
                    <a:pt x="318" y="25578"/>
                  </a:cubicBezTo>
                  <a:cubicBezTo>
                    <a:pt x="0" y="28478"/>
                    <a:pt x="704" y="28478"/>
                    <a:pt x="704" y="28478"/>
                  </a:cubicBezTo>
                  <a:cubicBezTo>
                    <a:pt x="4549" y="30767"/>
                    <a:pt x="8237" y="31557"/>
                    <a:pt x="11503" y="31557"/>
                  </a:cubicBezTo>
                  <a:cubicBezTo>
                    <a:pt x="17025" y="31557"/>
                    <a:pt x="21342" y="29300"/>
                    <a:pt x="23173" y="28215"/>
                  </a:cubicBezTo>
                  <a:cubicBezTo>
                    <a:pt x="23767" y="27856"/>
                    <a:pt x="24084" y="27594"/>
                    <a:pt x="24070" y="26903"/>
                  </a:cubicBezTo>
                  <a:cubicBezTo>
                    <a:pt x="23974" y="23617"/>
                    <a:pt x="23021" y="13536"/>
                    <a:pt x="23905" y="9793"/>
                  </a:cubicBezTo>
                  <a:cubicBezTo>
                    <a:pt x="25962" y="1079"/>
                    <a:pt x="18022" y="499"/>
                    <a:pt x="14832" y="99"/>
                  </a:cubicBezTo>
                  <a:cubicBezTo>
                    <a:pt x="14309" y="32"/>
                    <a:pt x="13803" y="0"/>
                    <a:pt x="13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6807043" y="1626074"/>
              <a:ext cx="92604" cy="124880"/>
            </a:xfrm>
            <a:custGeom>
              <a:avLst/>
              <a:gdLst/>
              <a:ahLst/>
              <a:cxnLst/>
              <a:rect l="l" t="t" r="r" b="b"/>
              <a:pathLst>
                <a:path w="3902" h="5262" extrusionOk="0">
                  <a:moveTo>
                    <a:pt x="2070" y="0"/>
                  </a:moveTo>
                  <a:cubicBezTo>
                    <a:pt x="0" y="0"/>
                    <a:pt x="132" y="1438"/>
                    <a:pt x="132" y="1438"/>
                  </a:cubicBezTo>
                  <a:cubicBezTo>
                    <a:pt x="132" y="1438"/>
                    <a:pt x="63" y="3440"/>
                    <a:pt x="960" y="4379"/>
                  </a:cubicBezTo>
                  <a:cubicBezTo>
                    <a:pt x="1581" y="5028"/>
                    <a:pt x="2261" y="5262"/>
                    <a:pt x="2695" y="5262"/>
                  </a:cubicBezTo>
                  <a:cubicBezTo>
                    <a:pt x="2888" y="5262"/>
                    <a:pt x="3033" y="5215"/>
                    <a:pt x="3101" y="5139"/>
                  </a:cubicBezTo>
                  <a:cubicBezTo>
                    <a:pt x="3557" y="4669"/>
                    <a:pt x="3902" y="2252"/>
                    <a:pt x="3709" y="1824"/>
                  </a:cubicBezTo>
                  <a:cubicBezTo>
                    <a:pt x="3515" y="1396"/>
                    <a:pt x="3709" y="222"/>
                    <a:pt x="3709" y="222"/>
                  </a:cubicBezTo>
                  <a:cubicBezTo>
                    <a:pt x="3048" y="65"/>
                    <a:pt x="2509" y="0"/>
                    <a:pt x="2070"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6780653" y="1629088"/>
              <a:ext cx="108505" cy="245489"/>
            </a:xfrm>
            <a:custGeom>
              <a:avLst/>
              <a:gdLst/>
              <a:ahLst/>
              <a:cxnLst/>
              <a:rect l="l" t="t" r="r" b="b"/>
              <a:pathLst>
                <a:path w="4572" h="10344" extrusionOk="0">
                  <a:moveTo>
                    <a:pt x="2369" y="1"/>
                  </a:moveTo>
                  <a:cubicBezTo>
                    <a:pt x="2110" y="1"/>
                    <a:pt x="1847" y="69"/>
                    <a:pt x="1617" y="261"/>
                  </a:cubicBezTo>
                  <a:cubicBezTo>
                    <a:pt x="1616" y="249"/>
                    <a:pt x="1613" y="243"/>
                    <a:pt x="1609" y="243"/>
                  </a:cubicBezTo>
                  <a:cubicBezTo>
                    <a:pt x="1556" y="243"/>
                    <a:pt x="1244" y="1324"/>
                    <a:pt x="1244" y="1324"/>
                  </a:cubicBezTo>
                  <a:lnTo>
                    <a:pt x="940" y="1614"/>
                  </a:lnTo>
                  <a:cubicBezTo>
                    <a:pt x="885" y="1711"/>
                    <a:pt x="995" y="2305"/>
                    <a:pt x="981" y="2388"/>
                  </a:cubicBezTo>
                  <a:cubicBezTo>
                    <a:pt x="981" y="2388"/>
                    <a:pt x="581" y="4680"/>
                    <a:pt x="291" y="6103"/>
                  </a:cubicBezTo>
                  <a:cubicBezTo>
                    <a:pt x="1" y="7525"/>
                    <a:pt x="111" y="8091"/>
                    <a:pt x="484" y="8644"/>
                  </a:cubicBezTo>
                  <a:cubicBezTo>
                    <a:pt x="1011" y="9428"/>
                    <a:pt x="2065" y="10344"/>
                    <a:pt x="2877" y="10344"/>
                  </a:cubicBezTo>
                  <a:cubicBezTo>
                    <a:pt x="2937" y="10344"/>
                    <a:pt x="2996" y="10339"/>
                    <a:pt x="3053" y="10328"/>
                  </a:cubicBezTo>
                  <a:cubicBezTo>
                    <a:pt x="4213" y="10121"/>
                    <a:pt x="4572" y="8796"/>
                    <a:pt x="4544" y="7663"/>
                  </a:cubicBezTo>
                  <a:cubicBezTo>
                    <a:pt x="4517" y="6531"/>
                    <a:pt x="3647" y="441"/>
                    <a:pt x="3647" y="441"/>
                  </a:cubicBezTo>
                  <a:cubicBezTo>
                    <a:pt x="3647" y="441"/>
                    <a:pt x="3022" y="1"/>
                    <a:pt x="236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6829826" y="1729999"/>
              <a:ext cx="57053" cy="60542"/>
            </a:xfrm>
            <a:custGeom>
              <a:avLst/>
              <a:gdLst/>
              <a:ahLst/>
              <a:cxnLst/>
              <a:rect l="l" t="t" r="r" b="b"/>
              <a:pathLst>
                <a:path w="2404" h="2551" extrusionOk="0">
                  <a:moveTo>
                    <a:pt x="0" y="0"/>
                  </a:moveTo>
                  <a:lnTo>
                    <a:pt x="0" y="0"/>
                  </a:lnTo>
                  <a:cubicBezTo>
                    <a:pt x="1" y="1"/>
                    <a:pt x="683" y="2551"/>
                    <a:pt x="2235" y="2551"/>
                  </a:cubicBezTo>
                  <a:cubicBezTo>
                    <a:pt x="2290" y="2551"/>
                    <a:pt x="2346" y="2548"/>
                    <a:pt x="2403" y="2541"/>
                  </a:cubicBezTo>
                  <a:cubicBezTo>
                    <a:pt x="2348" y="2058"/>
                    <a:pt x="2279" y="1450"/>
                    <a:pt x="2196" y="815"/>
                  </a:cubicBezTo>
                  <a:lnTo>
                    <a:pt x="2141" y="760"/>
                  </a:lnTo>
                  <a:cubicBezTo>
                    <a:pt x="2141" y="760"/>
                    <a:pt x="1785" y="1013"/>
                    <a:pt x="1325" y="1013"/>
                  </a:cubicBezTo>
                  <a:cubicBezTo>
                    <a:pt x="907" y="1013"/>
                    <a:pt x="402" y="803"/>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6763043" y="1602437"/>
              <a:ext cx="145718" cy="126684"/>
            </a:xfrm>
            <a:custGeom>
              <a:avLst/>
              <a:gdLst/>
              <a:ahLst/>
              <a:cxnLst/>
              <a:rect l="l" t="t" r="r" b="b"/>
              <a:pathLst>
                <a:path w="6140" h="5338" extrusionOk="0">
                  <a:moveTo>
                    <a:pt x="2974" y="0"/>
                  </a:moveTo>
                  <a:cubicBezTo>
                    <a:pt x="2914" y="0"/>
                    <a:pt x="2860" y="5"/>
                    <a:pt x="2814" y="17"/>
                  </a:cubicBezTo>
                  <a:cubicBezTo>
                    <a:pt x="2110" y="224"/>
                    <a:pt x="1503" y="694"/>
                    <a:pt x="1116" y="1329"/>
                  </a:cubicBezTo>
                  <a:cubicBezTo>
                    <a:pt x="715" y="1978"/>
                    <a:pt x="232" y="2475"/>
                    <a:pt x="122" y="3290"/>
                  </a:cubicBezTo>
                  <a:cubicBezTo>
                    <a:pt x="0" y="4160"/>
                    <a:pt x="810" y="5337"/>
                    <a:pt x="1185" y="5337"/>
                  </a:cubicBezTo>
                  <a:cubicBezTo>
                    <a:pt x="1280" y="5337"/>
                    <a:pt x="1348" y="5261"/>
                    <a:pt x="1364" y="5085"/>
                  </a:cubicBezTo>
                  <a:cubicBezTo>
                    <a:pt x="1613" y="4698"/>
                    <a:pt x="1820" y="4243"/>
                    <a:pt x="1779" y="3773"/>
                  </a:cubicBezTo>
                  <a:cubicBezTo>
                    <a:pt x="1737" y="3469"/>
                    <a:pt x="1751" y="3179"/>
                    <a:pt x="1806" y="2876"/>
                  </a:cubicBezTo>
                  <a:cubicBezTo>
                    <a:pt x="1883" y="2632"/>
                    <a:pt x="1959" y="2539"/>
                    <a:pt x="2030" y="2539"/>
                  </a:cubicBezTo>
                  <a:cubicBezTo>
                    <a:pt x="2228" y="2539"/>
                    <a:pt x="2383" y="3270"/>
                    <a:pt x="2373" y="3483"/>
                  </a:cubicBezTo>
                  <a:cubicBezTo>
                    <a:pt x="2524" y="3290"/>
                    <a:pt x="2593" y="3041"/>
                    <a:pt x="2566" y="2793"/>
                  </a:cubicBezTo>
                  <a:cubicBezTo>
                    <a:pt x="2566" y="2641"/>
                    <a:pt x="2511" y="2475"/>
                    <a:pt x="2511" y="2323"/>
                  </a:cubicBezTo>
                  <a:cubicBezTo>
                    <a:pt x="2511" y="2061"/>
                    <a:pt x="2635" y="1812"/>
                    <a:pt x="2842" y="1660"/>
                  </a:cubicBezTo>
                  <a:cubicBezTo>
                    <a:pt x="2911" y="1615"/>
                    <a:pt x="2979" y="1588"/>
                    <a:pt x="3056" y="1588"/>
                  </a:cubicBezTo>
                  <a:cubicBezTo>
                    <a:pt x="3072" y="1588"/>
                    <a:pt x="3088" y="1589"/>
                    <a:pt x="3104" y="1591"/>
                  </a:cubicBezTo>
                  <a:cubicBezTo>
                    <a:pt x="3215" y="1605"/>
                    <a:pt x="3312" y="1660"/>
                    <a:pt x="3394" y="1743"/>
                  </a:cubicBezTo>
                  <a:cubicBezTo>
                    <a:pt x="3718" y="2059"/>
                    <a:pt x="4677" y="2630"/>
                    <a:pt x="5343" y="2630"/>
                  </a:cubicBezTo>
                  <a:cubicBezTo>
                    <a:pt x="5814" y="2630"/>
                    <a:pt x="6139" y="2344"/>
                    <a:pt x="5991" y="1481"/>
                  </a:cubicBezTo>
                  <a:cubicBezTo>
                    <a:pt x="5949" y="1329"/>
                    <a:pt x="5894" y="1177"/>
                    <a:pt x="5797" y="1053"/>
                  </a:cubicBezTo>
                  <a:cubicBezTo>
                    <a:pt x="5714" y="928"/>
                    <a:pt x="5645" y="928"/>
                    <a:pt x="5535" y="859"/>
                  </a:cubicBezTo>
                  <a:cubicBezTo>
                    <a:pt x="5300" y="721"/>
                    <a:pt x="5107" y="487"/>
                    <a:pt x="4872" y="348"/>
                  </a:cubicBezTo>
                  <a:cubicBezTo>
                    <a:pt x="4665" y="252"/>
                    <a:pt x="4430" y="197"/>
                    <a:pt x="4195" y="197"/>
                  </a:cubicBezTo>
                  <a:cubicBezTo>
                    <a:pt x="3923" y="185"/>
                    <a:pt x="3336" y="0"/>
                    <a:pt x="2974"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6498473" y="2451348"/>
              <a:ext cx="494823" cy="80975"/>
            </a:xfrm>
            <a:custGeom>
              <a:avLst/>
              <a:gdLst/>
              <a:ahLst/>
              <a:cxnLst/>
              <a:rect l="l" t="t" r="r" b="b"/>
              <a:pathLst>
                <a:path w="20850" h="3412" extrusionOk="0">
                  <a:moveTo>
                    <a:pt x="109" y="0"/>
                  </a:moveTo>
                  <a:cubicBezTo>
                    <a:pt x="71" y="0"/>
                    <a:pt x="38" y="19"/>
                    <a:pt x="28" y="55"/>
                  </a:cubicBezTo>
                  <a:cubicBezTo>
                    <a:pt x="1" y="97"/>
                    <a:pt x="15" y="166"/>
                    <a:pt x="70" y="193"/>
                  </a:cubicBezTo>
                  <a:lnTo>
                    <a:pt x="3025" y="1699"/>
                  </a:lnTo>
                  <a:cubicBezTo>
                    <a:pt x="5649" y="2831"/>
                    <a:pt x="8466" y="3411"/>
                    <a:pt x="11325" y="3411"/>
                  </a:cubicBezTo>
                  <a:cubicBezTo>
                    <a:pt x="16807" y="3411"/>
                    <a:pt x="20702" y="1298"/>
                    <a:pt x="20757" y="1271"/>
                  </a:cubicBezTo>
                  <a:cubicBezTo>
                    <a:pt x="20850" y="1212"/>
                    <a:pt x="20796" y="1076"/>
                    <a:pt x="20702" y="1076"/>
                  </a:cubicBezTo>
                  <a:cubicBezTo>
                    <a:pt x="20685" y="1076"/>
                    <a:pt x="20666" y="1080"/>
                    <a:pt x="20646" y="1091"/>
                  </a:cubicBezTo>
                  <a:cubicBezTo>
                    <a:pt x="20599" y="1120"/>
                    <a:pt x="16751" y="3204"/>
                    <a:pt x="11327" y="3204"/>
                  </a:cubicBezTo>
                  <a:cubicBezTo>
                    <a:pt x="8850" y="3204"/>
                    <a:pt x="6044" y="2770"/>
                    <a:pt x="3122" y="1505"/>
                  </a:cubicBezTo>
                  <a:lnTo>
                    <a:pt x="167" y="14"/>
                  </a:lnTo>
                  <a:cubicBezTo>
                    <a:pt x="148" y="5"/>
                    <a:pt x="128" y="0"/>
                    <a:pt x="109" y="0"/>
                  </a:cubicBezTo>
                  <a:close/>
                </a:path>
              </a:pathLst>
            </a:custGeom>
            <a:solidFill>
              <a:srgbClr val="799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046457" y="2007906"/>
              <a:ext cx="7571" cy="258613"/>
            </a:xfrm>
            <a:custGeom>
              <a:avLst/>
              <a:gdLst/>
              <a:ahLst/>
              <a:cxnLst/>
              <a:rect l="l" t="t" r="r" b="b"/>
              <a:pathLst>
                <a:path w="319" h="10897" extrusionOk="0">
                  <a:moveTo>
                    <a:pt x="222" y="1"/>
                  </a:moveTo>
                  <a:cubicBezTo>
                    <a:pt x="166" y="1"/>
                    <a:pt x="111" y="42"/>
                    <a:pt x="111" y="97"/>
                  </a:cubicBezTo>
                  <a:cubicBezTo>
                    <a:pt x="111" y="166"/>
                    <a:pt x="1" y="6436"/>
                    <a:pt x="111" y="10786"/>
                  </a:cubicBezTo>
                  <a:cubicBezTo>
                    <a:pt x="111" y="10841"/>
                    <a:pt x="166" y="10896"/>
                    <a:pt x="222" y="10896"/>
                  </a:cubicBezTo>
                  <a:cubicBezTo>
                    <a:pt x="277" y="10883"/>
                    <a:pt x="318" y="10841"/>
                    <a:pt x="318" y="10786"/>
                  </a:cubicBezTo>
                  <a:cubicBezTo>
                    <a:pt x="222" y="6422"/>
                    <a:pt x="318" y="166"/>
                    <a:pt x="318" y="111"/>
                  </a:cubicBezTo>
                  <a:cubicBezTo>
                    <a:pt x="318" y="42"/>
                    <a:pt x="277" y="1"/>
                    <a:pt x="222" y="1"/>
                  </a:cubicBezTo>
                  <a:close/>
                </a:path>
              </a:pathLst>
            </a:custGeom>
            <a:solidFill>
              <a:srgbClr val="151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58994" y="1714264"/>
              <a:ext cx="22641" cy="10229"/>
            </a:xfrm>
            <a:custGeom>
              <a:avLst/>
              <a:gdLst/>
              <a:ahLst/>
              <a:cxnLst/>
              <a:rect l="l" t="t" r="r" b="b"/>
              <a:pathLst>
                <a:path w="954" h="431" extrusionOk="0">
                  <a:moveTo>
                    <a:pt x="83" y="0"/>
                  </a:moveTo>
                  <a:cubicBezTo>
                    <a:pt x="83" y="0"/>
                    <a:pt x="1" y="387"/>
                    <a:pt x="373" y="428"/>
                  </a:cubicBezTo>
                  <a:cubicBezTo>
                    <a:pt x="389" y="430"/>
                    <a:pt x="405" y="431"/>
                    <a:pt x="420" y="431"/>
                  </a:cubicBezTo>
                  <a:cubicBezTo>
                    <a:pt x="763" y="431"/>
                    <a:pt x="953"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488316" y="2521857"/>
              <a:ext cx="563338" cy="71411"/>
            </a:xfrm>
            <a:custGeom>
              <a:avLst/>
              <a:gdLst/>
              <a:ahLst/>
              <a:cxnLst/>
              <a:rect l="l" t="t" r="r" b="b"/>
              <a:pathLst>
                <a:path w="23737" h="3009" extrusionOk="0">
                  <a:moveTo>
                    <a:pt x="23582" y="1"/>
                  </a:moveTo>
                  <a:cubicBezTo>
                    <a:pt x="23566" y="1"/>
                    <a:pt x="23550" y="4"/>
                    <a:pt x="23532" y="12"/>
                  </a:cubicBezTo>
                  <a:cubicBezTo>
                    <a:pt x="23459" y="58"/>
                    <a:pt x="18393" y="2802"/>
                    <a:pt x="11527" y="2802"/>
                  </a:cubicBezTo>
                  <a:cubicBezTo>
                    <a:pt x="8066" y="2802"/>
                    <a:pt x="4147" y="2104"/>
                    <a:pt x="180" y="12"/>
                  </a:cubicBezTo>
                  <a:cubicBezTo>
                    <a:pt x="165" y="5"/>
                    <a:pt x="150" y="1"/>
                    <a:pt x="134" y="1"/>
                  </a:cubicBezTo>
                  <a:cubicBezTo>
                    <a:pt x="91" y="1"/>
                    <a:pt x="49" y="27"/>
                    <a:pt x="28" y="67"/>
                  </a:cubicBezTo>
                  <a:cubicBezTo>
                    <a:pt x="1" y="109"/>
                    <a:pt x="28" y="178"/>
                    <a:pt x="84" y="205"/>
                  </a:cubicBezTo>
                  <a:cubicBezTo>
                    <a:pt x="3580" y="2043"/>
                    <a:pt x="7472" y="3009"/>
                    <a:pt x="11420" y="3009"/>
                  </a:cubicBezTo>
                  <a:cubicBezTo>
                    <a:pt x="11448" y="3009"/>
                    <a:pt x="11476" y="3009"/>
                    <a:pt x="11504" y="3009"/>
                  </a:cubicBezTo>
                  <a:cubicBezTo>
                    <a:pt x="18437" y="3009"/>
                    <a:pt x="23560" y="233"/>
                    <a:pt x="23629" y="192"/>
                  </a:cubicBezTo>
                  <a:cubicBezTo>
                    <a:pt x="23736" y="132"/>
                    <a:pt x="23679" y="1"/>
                    <a:pt x="23582" y="1"/>
                  </a:cubicBezTo>
                  <a:close/>
                </a:path>
              </a:pathLst>
            </a:custGeom>
            <a:solidFill>
              <a:srgbClr val="4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506685" y="1962672"/>
              <a:ext cx="545041" cy="260203"/>
            </a:xfrm>
            <a:custGeom>
              <a:avLst/>
              <a:gdLst/>
              <a:ahLst/>
              <a:cxnLst/>
              <a:rect l="l" t="t" r="r" b="b"/>
              <a:pathLst>
                <a:path w="22966" h="10964" extrusionOk="0">
                  <a:moveTo>
                    <a:pt x="22814" y="9668"/>
                  </a:moveTo>
                  <a:lnTo>
                    <a:pt x="22814" y="9668"/>
                  </a:lnTo>
                  <a:cubicBezTo>
                    <a:pt x="22814" y="9668"/>
                    <a:pt x="22814" y="9668"/>
                    <a:pt x="22814" y="9668"/>
                  </a:cubicBezTo>
                  <a:lnTo>
                    <a:pt x="22814" y="9668"/>
                  </a:lnTo>
                  <a:cubicBezTo>
                    <a:pt x="22814" y="9668"/>
                    <a:pt x="22814" y="9668"/>
                    <a:pt x="22814" y="9668"/>
                  </a:cubicBezTo>
                  <a:cubicBezTo>
                    <a:pt x="22814" y="9668"/>
                    <a:pt x="22814" y="9668"/>
                    <a:pt x="22814" y="9668"/>
                  </a:cubicBezTo>
                  <a:close/>
                  <a:moveTo>
                    <a:pt x="1063" y="1"/>
                  </a:moveTo>
                  <a:cubicBezTo>
                    <a:pt x="359" y="2915"/>
                    <a:pt x="0" y="5898"/>
                    <a:pt x="0" y="8894"/>
                  </a:cubicBezTo>
                  <a:cubicBezTo>
                    <a:pt x="0" y="8894"/>
                    <a:pt x="5188" y="10964"/>
                    <a:pt x="12708" y="10964"/>
                  </a:cubicBezTo>
                  <a:cubicBezTo>
                    <a:pt x="15757" y="10964"/>
                    <a:pt x="19189" y="10624"/>
                    <a:pt x="22814" y="9668"/>
                  </a:cubicBezTo>
                  <a:lnTo>
                    <a:pt x="22814" y="9668"/>
                  </a:lnTo>
                  <a:cubicBezTo>
                    <a:pt x="22813" y="9654"/>
                    <a:pt x="22635" y="4716"/>
                    <a:pt x="22966" y="1907"/>
                  </a:cubicBezTo>
                  <a:lnTo>
                    <a:pt x="22966" y="1907"/>
                  </a:lnTo>
                  <a:cubicBezTo>
                    <a:pt x="22965" y="1907"/>
                    <a:pt x="20157" y="2075"/>
                    <a:pt x="16488" y="2075"/>
                  </a:cubicBezTo>
                  <a:cubicBezTo>
                    <a:pt x="11184" y="2075"/>
                    <a:pt x="4083" y="1723"/>
                    <a:pt x="1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758059" y="1593869"/>
              <a:ext cx="76039" cy="64363"/>
            </a:xfrm>
            <a:custGeom>
              <a:avLst/>
              <a:gdLst/>
              <a:ahLst/>
              <a:cxnLst/>
              <a:rect l="l" t="t" r="r" b="b"/>
              <a:pathLst>
                <a:path w="3204" h="2712" extrusionOk="0">
                  <a:moveTo>
                    <a:pt x="1733" y="1"/>
                  </a:moveTo>
                  <a:cubicBezTo>
                    <a:pt x="1629" y="1"/>
                    <a:pt x="1533" y="7"/>
                    <a:pt x="1450" y="19"/>
                  </a:cubicBezTo>
                  <a:cubicBezTo>
                    <a:pt x="981" y="102"/>
                    <a:pt x="566" y="392"/>
                    <a:pt x="345" y="834"/>
                  </a:cubicBezTo>
                  <a:cubicBezTo>
                    <a:pt x="0" y="1455"/>
                    <a:pt x="193" y="2380"/>
                    <a:pt x="843" y="2712"/>
                  </a:cubicBezTo>
                  <a:cubicBezTo>
                    <a:pt x="1298" y="2298"/>
                    <a:pt x="1519" y="1676"/>
                    <a:pt x="1975" y="1248"/>
                  </a:cubicBezTo>
                  <a:cubicBezTo>
                    <a:pt x="2223" y="986"/>
                    <a:pt x="2527" y="806"/>
                    <a:pt x="2873" y="723"/>
                  </a:cubicBezTo>
                  <a:cubicBezTo>
                    <a:pt x="3038" y="696"/>
                    <a:pt x="3135" y="709"/>
                    <a:pt x="3204" y="488"/>
                  </a:cubicBezTo>
                  <a:cubicBezTo>
                    <a:pt x="2929" y="145"/>
                    <a:pt x="2237" y="1"/>
                    <a:pt x="1733"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6839652" y="1673587"/>
              <a:ext cx="31517" cy="13504"/>
            </a:xfrm>
            <a:custGeom>
              <a:avLst/>
              <a:gdLst/>
              <a:ahLst/>
              <a:cxnLst/>
              <a:rect l="l" t="t" r="r" b="b"/>
              <a:pathLst>
                <a:path w="1328" h="569" extrusionOk="0">
                  <a:moveTo>
                    <a:pt x="695" y="0"/>
                  </a:moveTo>
                  <a:cubicBezTo>
                    <a:pt x="568" y="0"/>
                    <a:pt x="438" y="39"/>
                    <a:pt x="332" y="154"/>
                  </a:cubicBezTo>
                  <a:cubicBezTo>
                    <a:pt x="1" y="499"/>
                    <a:pt x="208" y="568"/>
                    <a:pt x="263" y="568"/>
                  </a:cubicBezTo>
                  <a:cubicBezTo>
                    <a:pt x="318" y="557"/>
                    <a:pt x="716" y="332"/>
                    <a:pt x="970" y="332"/>
                  </a:cubicBezTo>
                  <a:cubicBezTo>
                    <a:pt x="1038" y="332"/>
                    <a:pt x="1095" y="348"/>
                    <a:pt x="1133" y="389"/>
                  </a:cubicBezTo>
                  <a:cubicBezTo>
                    <a:pt x="1133" y="392"/>
                    <a:pt x="1145" y="395"/>
                    <a:pt x="1161" y="395"/>
                  </a:cubicBezTo>
                  <a:cubicBezTo>
                    <a:pt x="1217" y="395"/>
                    <a:pt x="1328" y="357"/>
                    <a:pt x="1188" y="154"/>
                  </a:cubicBezTo>
                  <a:cubicBezTo>
                    <a:pt x="1188" y="154"/>
                    <a:pt x="949" y="0"/>
                    <a:pt x="695"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873708" y="1673587"/>
              <a:ext cx="31849" cy="13504"/>
            </a:xfrm>
            <a:custGeom>
              <a:avLst/>
              <a:gdLst/>
              <a:ahLst/>
              <a:cxnLst/>
              <a:rect l="l" t="t" r="r" b="b"/>
              <a:pathLst>
                <a:path w="1342" h="569" extrusionOk="0">
                  <a:moveTo>
                    <a:pt x="637" y="0"/>
                  </a:moveTo>
                  <a:cubicBezTo>
                    <a:pt x="379" y="0"/>
                    <a:pt x="140" y="154"/>
                    <a:pt x="140" y="154"/>
                  </a:cubicBezTo>
                  <a:cubicBezTo>
                    <a:pt x="1" y="357"/>
                    <a:pt x="119" y="395"/>
                    <a:pt x="179" y="395"/>
                  </a:cubicBezTo>
                  <a:cubicBezTo>
                    <a:pt x="197" y="395"/>
                    <a:pt x="209" y="392"/>
                    <a:pt x="209" y="389"/>
                  </a:cubicBezTo>
                  <a:cubicBezTo>
                    <a:pt x="247" y="348"/>
                    <a:pt x="305" y="332"/>
                    <a:pt x="373" y="332"/>
                  </a:cubicBezTo>
                  <a:cubicBezTo>
                    <a:pt x="626" y="332"/>
                    <a:pt x="1022" y="557"/>
                    <a:pt x="1065" y="568"/>
                  </a:cubicBezTo>
                  <a:cubicBezTo>
                    <a:pt x="1121" y="568"/>
                    <a:pt x="1341" y="499"/>
                    <a:pt x="1010" y="154"/>
                  </a:cubicBezTo>
                  <a:cubicBezTo>
                    <a:pt x="900" y="39"/>
                    <a:pt x="766" y="0"/>
                    <a:pt x="637"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095298" y="2765970"/>
              <a:ext cx="33059" cy="426070"/>
            </a:xfrm>
            <a:custGeom>
              <a:avLst/>
              <a:gdLst/>
              <a:ahLst/>
              <a:cxnLst/>
              <a:rect l="l" t="t" r="r" b="b"/>
              <a:pathLst>
                <a:path w="1393" h="17953" extrusionOk="0">
                  <a:moveTo>
                    <a:pt x="0" y="0"/>
                  </a:moveTo>
                  <a:lnTo>
                    <a:pt x="621" y="8497"/>
                  </a:lnTo>
                  <a:lnTo>
                    <a:pt x="621" y="8497"/>
                  </a:lnTo>
                  <a:cubicBezTo>
                    <a:pt x="561" y="6298"/>
                    <a:pt x="444" y="3458"/>
                    <a:pt x="0" y="0"/>
                  </a:cubicBezTo>
                  <a:close/>
                  <a:moveTo>
                    <a:pt x="621" y="8497"/>
                  </a:moveTo>
                  <a:cubicBezTo>
                    <a:pt x="658" y="9856"/>
                    <a:pt x="674" y="10970"/>
                    <a:pt x="732" y="11835"/>
                  </a:cubicBezTo>
                  <a:cubicBezTo>
                    <a:pt x="761" y="12272"/>
                    <a:pt x="893" y="13093"/>
                    <a:pt x="1026" y="14038"/>
                  </a:cubicBezTo>
                  <a:lnTo>
                    <a:pt x="1026" y="14038"/>
                  </a:lnTo>
                  <a:lnTo>
                    <a:pt x="621" y="8497"/>
                  </a:lnTo>
                  <a:close/>
                  <a:moveTo>
                    <a:pt x="1026" y="14038"/>
                  </a:moveTo>
                  <a:lnTo>
                    <a:pt x="1312" y="17953"/>
                  </a:lnTo>
                  <a:cubicBezTo>
                    <a:pt x="1392" y="16866"/>
                    <a:pt x="1208" y="15335"/>
                    <a:pt x="1026" y="14038"/>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879973" y="3611203"/>
              <a:ext cx="193705" cy="400177"/>
            </a:xfrm>
            <a:custGeom>
              <a:avLst/>
              <a:gdLst/>
              <a:ahLst/>
              <a:cxnLst/>
              <a:rect l="l" t="t" r="r" b="b"/>
              <a:pathLst>
                <a:path w="8162" h="16862" extrusionOk="0">
                  <a:moveTo>
                    <a:pt x="0" y="0"/>
                  </a:moveTo>
                  <a:cubicBezTo>
                    <a:pt x="884" y="9060"/>
                    <a:pt x="1533" y="16862"/>
                    <a:pt x="1533" y="16862"/>
                  </a:cubicBezTo>
                  <a:lnTo>
                    <a:pt x="5662" y="16682"/>
                  </a:lnTo>
                  <a:cubicBezTo>
                    <a:pt x="5662" y="16682"/>
                    <a:pt x="8162" y="7499"/>
                    <a:pt x="8162" y="705"/>
                  </a:cubicBezTo>
                  <a:lnTo>
                    <a:pt x="8162" y="705"/>
                  </a:lnTo>
                  <a:cubicBezTo>
                    <a:pt x="7149" y="968"/>
                    <a:pt x="5990" y="1166"/>
                    <a:pt x="4803" y="1166"/>
                  </a:cubicBezTo>
                  <a:cubicBezTo>
                    <a:pt x="3625" y="1166"/>
                    <a:pt x="2419" y="972"/>
                    <a:pt x="1298" y="456"/>
                  </a:cubicBezTo>
                  <a:cubicBezTo>
                    <a:pt x="884" y="263"/>
                    <a:pt x="442" y="111"/>
                    <a:pt x="0"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6487011" y="3636098"/>
              <a:ext cx="192732" cy="392654"/>
            </a:xfrm>
            <a:custGeom>
              <a:avLst/>
              <a:gdLst/>
              <a:ahLst/>
              <a:cxnLst/>
              <a:rect l="l" t="t" r="r" b="b"/>
              <a:pathLst>
                <a:path w="8121" h="16545" extrusionOk="0">
                  <a:moveTo>
                    <a:pt x="8121" y="1"/>
                  </a:moveTo>
                  <a:lnTo>
                    <a:pt x="8121" y="1"/>
                  </a:ln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70" y="8577"/>
                    <a:pt x="1" y="16421"/>
                    <a:pt x="1" y="16421"/>
                  </a:cubicBezTo>
                  <a:lnTo>
                    <a:pt x="4061" y="16545"/>
                  </a:lnTo>
                  <a:cubicBezTo>
                    <a:pt x="4061" y="16545"/>
                    <a:pt x="7375" y="7997"/>
                    <a:pt x="812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6461783" y="2658153"/>
              <a:ext cx="997" cy="13765"/>
            </a:xfrm>
            <a:custGeom>
              <a:avLst/>
              <a:gdLst/>
              <a:ahLst/>
              <a:cxnLst/>
              <a:rect l="l" t="t" r="r" b="b"/>
              <a:pathLst>
                <a:path w="42" h="580" extrusionOk="0">
                  <a:moveTo>
                    <a:pt x="0" y="0"/>
                  </a:moveTo>
                  <a:cubicBezTo>
                    <a:pt x="0" y="0"/>
                    <a:pt x="0" y="207"/>
                    <a:pt x="28" y="580"/>
                  </a:cubicBezTo>
                  <a:cubicBezTo>
                    <a:pt x="28" y="387"/>
                    <a:pt x="42" y="193"/>
                    <a:pt x="42" y="0"/>
                  </a:cubicBez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7095298" y="2765638"/>
              <a:ext cx="24" cy="24"/>
            </a:xfrm>
            <a:custGeom>
              <a:avLst/>
              <a:gdLst/>
              <a:ahLst/>
              <a:cxnLst/>
              <a:rect l="l" t="t" r="r" b="b"/>
              <a:pathLst>
                <a:path w="1" h="1" extrusionOk="0">
                  <a:moveTo>
                    <a:pt x="0" y="1"/>
                  </a:move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6775099" y="3408670"/>
              <a:ext cx="104898" cy="203862"/>
            </a:xfrm>
            <a:custGeom>
              <a:avLst/>
              <a:gdLst/>
              <a:ahLst/>
              <a:cxnLst/>
              <a:rect l="l" t="t" r="r" b="b"/>
              <a:pathLst>
                <a:path w="4420" h="8590" extrusionOk="0">
                  <a:moveTo>
                    <a:pt x="3729" y="0"/>
                  </a:moveTo>
                  <a:lnTo>
                    <a:pt x="0" y="8534"/>
                  </a:lnTo>
                  <a:lnTo>
                    <a:pt x="0" y="8590"/>
                  </a:lnTo>
                  <a:cubicBezTo>
                    <a:pt x="789" y="8408"/>
                    <a:pt x="1596" y="8276"/>
                    <a:pt x="2441" y="8276"/>
                  </a:cubicBezTo>
                  <a:cubicBezTo>
                    <a:pt x="3076" y="8276"/>
                    <a:pt x="3732" y="8351"/>
                    <a:pt x="4419" y="8534"/>
                  </a:cubicBezTo>
                  <a:lnTo>
                    <a:pt x="3729" y="0"/>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6680051" y="2863961"/>
              <a:ext cx="169474" cy="772161"/>
            </a:xfrm>
            <a:custGeom>
              <a:avLst/>
              <a:gdLst/>
              <a:ahLst/>
              <a:cxnLst/>
              <a:rect l="l" t="t" r="r" b="b"/>
              <a:pathLst>
                <a:path w="7141" h="32536" extrusionOk="0">
                  <a:moveTo>
                    <a:pt x="7140" y="0"/>
                  </a:moveTo>
                  <a:cubicBezTo>
                    <a:pt x="7140" y="3"/>
                    <a:pt x="3950" y="24513"/>
                    <a:pt x="0" y="32536"/>
                  </a:cubicBezTo>
                  <a:cubicBezTo>
                    <a:pt x="1050" y="32370"/>
                    <a:pt x="2086" y="32039"/>
                    <a:pt x="3149" y="31763"/>
                  </a:cubicBezTo>
                  <a:cubicBezTo>
                    <a:pt x="4130" y="26694"/>
                    <a:pt x="6795" y="11808"/>
                    <a:pt x="714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6879973" y="3611203"/>
              <a:ext cx="193705" cy="98680"/>
            </a:xfrm>
            <a:custGeom>
              <a:avLst/>
              <a:gdLst/>
              <a:ahLst/>
              <a:cxnLst/>
              <a:rect l="l" t="t" r="r" b="b"/>
              <a:pathLst>
                <a:path w="8162" h="4158" extrusionOk="0">
                  <a:moveTo>
                    <a:pt x="0" y="0"/>
                  </a:moveTo>
                  <a:lnTo>
                    <a:pt x="0" y="0"/>
                  </a:lnTo>
                  <a:cubicBezTo>
                    <a:pt x="138" y="1437"/>
                    <a:pt x="277" y="2818"/>
                    <a:pt x="401" y="4157"/>
                  </a:cubicBezTo>
                  <a:lnTo>
                    <a:pt x="8162" y="705"/>
                  </a:lnTo>
                  <a:lnTo>
                    <a:pt x="8162" y="705"/>
                  </a:lnTo>
                  <a:cubicBezTo>
                    <a:pt x="7149" y="968"/>
                    <a:pt x="5990" y="1166"/>
                    <a:pt x="4803" y="1166"/>
                  </a:cubicBezTo>
                  <a:cubicBezTo>
                    <a:pt x="3625" y="1166"/>
                    <a:pt x="2419" y="972"/>
                    <a:pt x="1298" y="456"/>
                  </a:cubicBezTo>
                  <a:cubicBezTo>
                    <a:pt x="884" y="277"/>
                    <a:pt x="442" y="125"/>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6487011" y="3636098"/>
              <a:ext cx="192732" cy="114414"/>
            </a:xfrm>
            <a:custGeom>
              <a:avLst/>
              <a:gdLst/>
              <a:ahLst/>
              <a:cxnLst/>
              <a:rect l="l" t="t" r="r" b="b"/>
              <a:pathLst>
                <a:path w="8121" h="4821" extrusionOk="0">
                  <a:moveTo>
                    <a:pt x="8121" y="1"/>
                  </a:move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14" y="1700"/>
                    <a:pt x="28" y="3315"/>
                    <a:pt x="42" y="4820"/>
                  </a:cubicBezTo>
                  <a:lnTo>
                    <a:pt x="8121" y="1"/>
                  </a:ln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6309373" y="1771887"/>
              <a:ext cx="478518" cy="1066657"/>
            </a:xfrm>
            <a:custGeom>
              <a:avLst/>
              <a:gdLst/>
              <a:ahLst/>
              <a:cxnLst/>
              <a:rect l="l" t="t" r="r" b="b"/>
              <a:pathLst>
                <a:path w="20163" h="44945" extrusionOk="0">
                  <a:moveTo>
                    <a:pt x="18026" y="0"/>
                  </a:moveTo>
                  <a:cubicBezTo>
                    <a:pt x="14445" y="0"/>
                    <a:pt x="11738" y="845"/>
                    <a:pt x="9626" y="3386"/>
                  </a:cubicBezTo>
                  <a:cubicBezTo>
                    <a:pt x="7416" y="6051"/>
                    <a:pt x="6312" y="8040"/>
                    <a:pt x="5939" y="15566"/>
                  </a:cubicBezTo>
                  <a:cubicBezTo>
                    <a:pt x="5580" y="22927"/>
                    <a:pt x="1658" y="29403"/>
                    <a:pt x="1575" y="32303"/>
                  </a:cubicBezTo>
                  <a:cubicBezTo>
                    <a:pt x="1478" y="35839"/>
                    <a:pt x="1" y="43959"/>
                    <a:pt x="4945" y="44691"/>
                  </a:cubicBezTo>
                  <a:cubicBezTo>
                    <a:pt x="6146" y="44865"/>
                    <a:pt x="7189" y="44945"/>
                    <a:pt x="8098" y="44945"/>
                  </a:cubicBezTo>
                  <a:cubicBezTo>
                    <a:pt x="12454" y="44945"/>
                    <a:pt x="13717" y="43111"/>
                    <a:pt x="14459" y="41031"/>
                  </a:cubicBezTo>
                  <a:cubicBezTo>
                    <a:pt x="16572" y="35093"/>
                    <a:pt x="16296" y="28257"/>
                    <a:pt x="16848" y="22029"/>
                  </a:cubicBezTo>
                  <a:cubicBezTo>
                    <a:pt x="17111" y="19074"/>
                    <a:pt x="17097" y="16160"/>
                    <a:pt x="17235" y="13205"/>
                  </a:cubicBezTo>
                  <a:cubicBezTo>
                    <a:pt x="17428" y="9380"/>
                    <a:pt x="18768" y="3676"/>
                    <a:pt x="20163" y="86"/>
                  </a:cubicBezTo>
                  <a:cubicBezTo>
                    <a:pt x="19418" y="31"/>
                    <a:pt x="18706" y="0"/>
                    <a:pt x="18026"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6886856" y="1789496"/>
              <a:ext cx="241882" cy="1051540"/>
            </a:xfrm>
            <a:custGeom>
              <a:avLst/>
              <a:gdLst/>
              <a:ahLst/>
              <a:cxnLst/>
              <a:rect l="l" t="t" r="r" b="b"/>
              <a:pathLst>
                <a:path w="10192" h="44308" extrusionOk="0">
                  <a:moveTo>
                    <a:pt x="550" y="1"/>
                  </a:moveTo>
                  <a:cubicBezTo>
                    <a:pt x="365" y="1"/>
                    <a:pt x="181" y="12"/>
                    <a:pt x="0" y="34"/>
                  </a:cubicBezTo>
                  <a:cubicBezTo>
                    <a:pt x="0" y="34"/>
                    <a:pt x="3770" y="1567"/>
                    <a:pt x="4143" y="12518"/>
                  </a:cubicBezTo>
                  <a:cubicBezTo>
                    <a:pt x="4516" y="23483"/>
                    <a:pt x="6380" y="41670"/>
                    <a:pt x="7319" y="42720"/>
                  </a:cubicBezTo>
                  <a:cubicBezTo>
                    <a:pt x="8245" y="43769"/>
                    <a:pt x="9653" y="44308"/>
                    <a:pt x="9653" y="44308"/>
                  </a:cubicBezTo>
                  <a:cubicBezTo>
                    <a:pt x="9653" y="44308"/>
                    <a:pt x="10192" y="37527"/>
                    <a:pt x="9778" y="30609"/>
                  </a:cubicBezTo>
                  <a:cubicBezTo>
                    <a:pt x="9349" y="23690"/>
                    <a:pt x="9253" y="22157"/>
                    <a:pt x="8783" y="16592"/>
                  </a:cubicBezTo>
                  <a:cubicBezTo>
                    <a:pt x="8507" y="13181"/>
                    <a:pt x="7099" y="3901"/>
                    <a:pt x="7099" y="3901"/>
                  </a:cubicBezTo>
                  <a:cubicBezTo>
                    <a:pt x="5538" y="1714"/>
                    <a:pt x="2877" y="1"/>
                    <a:pt x="550"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6878976" y="1690650"/>
              <a:ext cx="14121" cy="5648"/>
            </a:xfrm>
            <a:custGeom>
              <a:avLst/>
              <a:gdLst/>
              <a:ahLst/>
              <a:cxnLst/>
              <a:rect l="l" t="t" r="r" b="b"/>
              <a:pathLst>
                <a:path w="595" h="238" extrusionOk="0">
                  <a:moveTo>
                    <a:pt x="305" y="1"/>
                  </a:moveTo>
                  <a:cubicBezTo>
                    <a:pt x="70" y="1"/>
                    <a:pt x="1" y="222"/>
                    <a:pt x="42" y="236"/>
                  </a:cubicBezTo>
                  <a:cubicBezTo>
                    <a:pt x="93" y="236"/>
                    <a:pt x="168" y="165"/>
                    <a:pt x="277" y="165"/>
                  </a:cubicBezTo>
                  <a:cubicBezTo>
                    <a:pt x="286" y="165"/>
                    <a:pt x="295" y="166"/>
                    <a:pt x="305" y="167"/>
                  </a:cubicBezTo>
                  <a:cubicBezTo>
                    <a:pt x="407" y="167"/>
                    <a:pt x="497" y="237"/>
                    <a:pt x="543" y="237"/>
                  </a:cubicBezTo>
                  <a:cubicBezTo>
                    <a:pt x="547" y="237"/>
                    <a:pt x="550" y="237"/>
                    <a:pt x="553" y="236"/>
                  </a:cubicBezTo>
                  <a:cubicBezTo>
                    <a:pt x="595" y="208"/>
                    <a:pt x="526" y="1"/>
                    <a:pt x="305"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6857688" y="1690650"/>
              <a:ext cx="14121" cy="5648"/>
            </a:xfrm>
            <a:custGeom>
              <a:avLst/>
              <a:gdLst/>
              <a:ahLst/>
              <a:cxnLst/>
              <a:rect l="l" t="t" r="r" b="b"/>
              <a:pathLst>
                <a:path w="595" h="238" extrusionOk="0">
                  <a:moveTo>
                    <a:pt x="304" y="1"/>
                  </a:moveTo>
                  <a:cubicBezTo>
                    <a:pt x="69" y="1"/>
                    <a:pt x="0" y="222"/>
                    <a:pt x="42" y="236"/>
                  </a:cubicBezTo>
                  <a:cubicBezTo>
                    <a:pt x="93" y="236"/>
                    <a:pt x="167" y="165"/>
                    <a:pt x="276" y="165"/>
                  </a:cubicBezTo>
                  <a:cubicBezTo>
                    <a:pt x="285" y="165"/>
                    <a:pt x="295" y="166"/>
                    <a:pt x="304" y="167"/>
                  </a:cubicBezTo>
                  <a:cubicBezTo>
                    <a:pt x="406" y="167"/>
                    <a:pt x="496" y="237"/>
                    <a:pt x="542" y="237"/>
                  </a:cubicBezTo>
                  <a:cubicBezTo>
                    <a:pt x="546" y="237"/>
                    <a:pt x="549" y="237"/>
                    <a:pt x="553" y="236"/>
                  </a:cubicBezTo>
                  <a:cubicBezTo>
                    <a:pt x="594" y="208"/>
                    <a:pt x="525" y="1"/>
                    <a:pt x="304"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969793" y="1686521"/>
              <a:ext cx="31730" cy="13005"/>
            </a:xfrm>
            <a:custGeom>
              <a:avLst/>
              <a:gdLst/>
              <a:ahLst/>
              <a:cxnLst/>
              <a:rect l="l" t="t" r="r" b="b"/>
              <a:pathLst>
                <a:path w="1337" h="548" extrusionOk="0">
                  <a:moveTo>
                    <a:pt x="649" y="0"/>
                  </a:moveTo>
                  <a:cubicBezTo>
                    <a:pt x="395" y="0"/>
                    <a:pt x="162" y="147"/>
                    <a:pt x="162" y="147"/>
                  </a:cubicBezTo>
                  <a:cubicBezTo>
                    <a:pt x="1" y="371"/>
                    <a:pt x="186" y="382"/>
                    <a:pt x="225" y="382"/>
                  </a:cubicBezTo>
                  <a:cubicBezTo>
                    <a:pt x="229" y="382"/>
                    <a:pt x="231" y="382"/>
                    <a:pt x="231" y="382"/>
                  </a:cubicBezTo>
                  <a:cubicBezTo>
                    <a:pt x="270" y="340"/>
                    <a:pt x="330" y="323"/>
                    <a:pt x="399" y="323"/>
                  </a:cubicBezTo>
                  <a:cubicBezTo>
                    <a:pt x="649" y="323"/>
                    <a:pt x="1030" y="537"/>
                    <a:pt x="1074" y="548"/>
                  </a:cubicBezTo>
                  <a:cubicBezTo>
                    <a:pt x="1129" y="548"/>
                    <a:pt x="1336" y="479"/>
                    <a:pt x="1018" y="147"/>
                  </a:cubicBezTo>
                  <a:cubicBezTo>
                    <a:pt x="908" y="37"/>
                    <a:pt x="776" y="0"/>
                    <a:pt x="649"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7936924" y="1686521"/>
              <a:ext cx="31707" cy="13005"/>
            </a:xfrm>
            <a:custGeom>
              <a:avLst/>
              <a:gdLst/>
              <a:ahLst/>
              <a:cxnLst/>
              <a:rect l="l" t="t" r="r" b="b"/>
              <a:pathLst>
                <a:path w="1336" h="548" extrusionOk="0">
                  <a:moveTo>
                    <a:pt x="692" y="0"/>
                  </a:moveTo>
                  <a:cubicBezTo>
                    <a:pt x="567" y="0"/>
                    <a:pt x="438" y="37"/>
                    <a:pt x="332" y="147"/>
                  </a:cubicBezTo>
                  <a:cubicBezTo>
                    <a:pt x="1" y="479"/>
                    <a:pt x="222" y="548"/>
                    <a:pt x="277" y="548"/>
                  </a:cubicBezTo>
                  <a:cubicBezTo>
                    <a:pt x="320" y="537"/>
                    <a:pt x="701" y="323"/>
                    <a:pt x="951" y="323"/>
                  </a:cubicBezTo>
                  <a:cubicBezTo>
                    <a:pt x="1021" y="323"/>
                    <a:pt x="1080" y="340"/>
                    <a:pt x="1119" y="382"/>
                  </a:cubicBezTo>
                  <a:cubicBezTo>
                    <a:pt x="1119" y="382"/>
                    <a:pt x="1121" y="382"/>
                    <a:pt x="1126" y="382"/>
                  </a:cubicBezTo>
                  <a:cubicBezTo>
                    <a:pt x="1162" y="382"/>
                    <a:pt x="1336" y="371"/>
                    <a:pt x="1174" y="147"/>
                  </a:cubicBezTo>
                  <a:cubicBezTo>
                    <a:pt x="1174" y="147"/>
                    <a:pt x="941" y="0"/>
                    <a:pt x="692"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7952326" y="1701140"/>
              <a:ext cx="14121" cy="5411"/>
            </a:xfrm>
            <a:custGeom>
              <a:avLst/>
              <a:gdLst/>
              <a:ahLst/>
              <a:cxnLst/>
              <a:rect l="l" t="t" r="r" b="b"/>
              <a:pathLst>
                <a:path w="595" h="228" extrusionOk="0">
                  <a:moveTo>
                    <a:pt x="291" y="1"/>
                  </a:moveTo>
                  <a:cubicBezTo>
                    <a:pt x="70" y="15"/>
                    <a:pt x="1" y="208"/>
                    <a:pt x="42" y="222"/>
                  </a:cubicBezTo>
                  <a:cubicBezTo>
                    <a:pt x="48" y="226"/>
                    <a:pt x="55" y="227"/>
                    <a:pt x="63" y="227"/>
                  </a:cubicBezTo>
                  <a:cubicBezTo>
                    <a:pt x="111" y="227"/>
                    <a:pt x="196" y="167"/>
                    <a:pt x="291" y="167"/>
                  </a:cubicBezTo>
                  <a:cubicBezTo>
                    <a:pt x="391" y="167"/>
                    <a:pt x="480" y="224"/>
                    <a:pt x="527" y="224"/>
                  </a:cubicBezTo>
                  <a:cubicBezTo>
                    <a:pt x="531" y="224"/>
                    <a:pt x="535" y="223"/>
                    <a:pt x="539" y="222"/>
                  </a:cubicBezTo>
                  <a:cubicBezTo>
                    <a:pt x="594" y="222"/>
                    <a:pt x="512" y="1"/>
                    <a:pt x="291"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7973306" y="1701140"/>
              <a:ext cx="13789" cy="5411"/>
            </a:xfrm>
            <a:custGeom>
              <a:avLst/>
              <a:gdLst/>
              <a:ahLst/>
              <a:cxnLst/>
              <a:rect l="l" t="t" r="r" b="b"/>
              <a:pathLst>
                <a:path w="581" h="228" extrusionOk="0">
                  <a:moveTo>
                    <a:pt x="290" y="1"/>
                  </a:moveTo>
                  <a:cubicBezTo>
                    <a:pt x="56" y="15"/>
                    <a:pt x="0" y="208"/>
                    <a:pt x="28" y="222"/>
                  </a:cubicBezTo>
                  <a:cubicBezTo>
                    <a:pt x="34" y="226"/>
                    <a:pt x="41" y="227"/>
                    <a:pt x="49" y="227"/>
                  </a:cubicBezTo>
                  <a:cubicBezTo>
                    <a:pt x="98" y="227"/>
                    <a:pt x="184" y="167"/>
                    <a:pt x="290" y="167"/>
                  </a:cubicBezTo>
                  <a:cubicBezTo>
                    <a:pt x="391" y="167"/>
                    <a:pt x="468" y="224"/>
                    <a:pt x="523" y="224"/>
                  </a:cubicBezTo>
                  <a:cubicBezTo>
                    <a:pt x="529" y="224"/>
                    <a:pt x="534" y="223"/>
                    <a:pt x="539" y="222"/>
                  </a:cubicBezTo>
                  <a:cubicBezTo>
                    <a:pt x="580" y="222"/>
                    <a:pt x="511" y="1"/>
                    <a:pt x="290"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662014" y="1763082"/>
              <a:ext cx="125877" cy="27245"/>
            </a:xfrm>
            <a:custGeom>
              <a:avLst/>
              <a:gdLst/>
              <a:ahLst/>
              <a:cxnLst/>
              <a:rect l="l" t="t" r="r" b="b"/>
              <a:pathLst>
                <a:path w="5304" h="1148" extrusionOk="0">
                  <a:moveTo>
                    <a:pt x="1734" y="1"/>
                  </a:moveTo>
                  <a:cubicBezTo>
                    <a:pt x="1142" y="1"/>
                    <a:pt x="592" y="284"/>
                    <a:pt x="249" y="774"/>
                  </a:cubicBezTo>
                  <a:lnTo>
                    <a:pt x="1" y="1147"/>
                  </a:lnTo>
                  <a:lnTo>
                    <a:pt x="5304" y="457"/>
                  </a:lnTo>
                  <a:lnTo>
                    <a:pt x="1962" y="15"/>
                  </a:lnTo>
                  <a:cubicBezTo>
                    <a:pt x="1885" y="5"/>
                    <a:pt x="1809" y="1"/>
                    <a:pt x="173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6646612" y="1770392"/>
              <a:ext cx="105230" cy="82209"/>
            </a:xfrm>
            <a:custGeom>
              <a:avLst/>
              <a:gdLst/>
              <a:ahLst/>
              <a:cxnLst/>
              <a:rect l="l" t="t" r="r" b="b"/>
              <a:pathLst>
                <a:path w="4434" h="3464" extrusionOk="0">
                  <a:moveTo>
                    <a:pt x="2809" y="1"/>
                  </a:moveTo>
                  <a:cubicBezTo>
                    <a:pt x="1874" y="1"/>
                    <a:pt x="987" y="435"/>
                    <a:pt x="415" y="1184"/>
                  </a:cubicBezTo>
                  <a:cubicBezTo>
                    <a:pt x="167" y="1530"/>
                    <a:pt x="1" y="1902"/>
                    <a:pt x="42" y="2234"/>
                  </a:cubicBezTo>
                  <a:cubicBezTo>
                    <a:pt x="42" y="2234"/>
                    <a:pt x="959" y="3463"/>
                    <a:pt x="2001" y="3463"/>
                  </a:cubicBezTo>
                  <a:cubicBezTo>
                    <a:pt x="2138" y="3463"/>
                    <a:pt x="2278" y="3442"/>
                    <a:pt x="2418" y="3394"/>
                  </a:cubicBezTo>
                  <a:cubicBezTo>
                    <a:pt x="3619" y="2966"/>
                    <a:pt x="4434" y="107"/>
                    <a:pt x="4434" y="107"/>
                  </a:cubicBezTo>
                  <a:lnTo>
                    <a:pt x="3053" y="11"/>
                  </a:lnTo>
                  <a:cubicBezTo>
                    <a:pt x="2971" y="4"/>
                    <a:pt x="2890" y="1"/>
                    <a:pt x="280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8378965" y="4093518"/>
              <a:ext cx="158937" cy="75730"/>
            </a:xfrm>
            <a:custGeom>
              <a:avLst/>
              <a:gdLst/>
              <a:ahLst/>
              <a:cxnLst/>
              <a:rect l="l" t="t" r="r" b="b"/>
              <a:pathLst>
                <a:path w="6697" h="3191" extrusionOk="0">
                  <a:moveTo>
                    <a:pt x="2641" y="1"/>
                  </a:moveTo>
                  <a:cubicBezTo>
                    <a:pt x="2232" y="1"/>
                    <a:pt x="1364" y="40"/>
                    <a:pt x="971" y="350"/>
                  </a:cubicBezTo>
                  <a:cubicBezTo>
                    <a:pt x="432" y="779"/>
                    <a:pt x="128" y="1579"/>
                    <a:pt x="59" y="2215"/>
                  </a:cubicBezTo>
                  <a:cubicBezTo>
                    <a:pt x="0" y="2755"/>
                    <a:pt x="62" y="3166"/>
                    <a:pt x="3584" y="3166"/>
                  </a:cubicBezTo>
                  <a:cubicBezTo>
                    <a:pt x="4202" y="3166"/>
                    <a:pt x="4927" y="3153"/>
                    <a:pt x="5776" y="3126"/>
                  </a:cubicBezTo>
                  <a:cubicBezTo>
                    <a:pt x="5776" y="3126"/>
                    <a:pt x="5908" y="3191"/>
                    <a:pt x="6071" y="3191"/>
                  </a:cubicBezTo>
                  <a:cubicBezTo>
                    <a:pt x="6341" y="3191"/>
                    <a:pt x="6696" y="3014"/>
                    <a:pt x="6688" y="2077"/>
                  </a:cubicBezTo>
                  <a:cubicBezTo>
                    <a:pt x="6674" y="1345"/>
                    <a:pt x="6011" y="5"/>
                    <a:pt x="6011" y="5"/>
                  </a:cubicBezTo>
                  <a:lnTo>
                    <a:pt x="2862" y="5"/>
                  </a:lnTo>
                  <a:cubicBezTo>
                    <a:pt x="2862" y="5"/>
                    <a:pt x="2777" y="1"/>
                    <a:pt x="2641"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6442678" y="4080513"/>
              <a:ext cx="158937" cy="75635"/>
            </a:xfrm>
            <a:custGeom>
              <a:avLst/>
              <a:gdLst/>
              <a:ahLst/>
              <a:cxnLst/>
              <a:rect l="l" t="t" r="r" b="b"/>
              <a:pathLst>
                <a:path w="6697" h="3187" extrusionOk="0">
                  <a:moveTo>
                    <a:pt x="6025" y="1"/>
                  </a:moveTo>
                  <a:lnTo>
                    <a:pt x="2877" y="15"/>
                  </a:lnTo>
                  <a:cubicBezTo>
                    <a:pt x="2877" y="15"/>
                    <a:pt x="2791" y="10"/>
                    <a:pt x="2655" y="10"/>
                  </a:cubicBezTo>
                  <a:cubicBezTo>
                    <a:pt x="2245" y="10"/>
                    <a:pt x="1375" y="49"/>
                    <a:pt x="971" y="360"/>
                  </a:cubicBezTo>
                  <a:cubicBezTo>
                    <a:pt x="446" y="774"/>
                    <a:pt x="128" y="1589"/>
                    <a:pt x="59" y="2210"/>
                  </a:cubicBezTo>
                  <a:cubicBezTo>
                    <a:pt x="1" y="2751"/>
                    <a:pt x="72" y="3161"/>
                    <a:pt x="3589" y="3161"/>
                  </a:cubicBezTo>
                  <a:cubicBezTo>
                    <a:pt x="4206" y="3161"/>
                    <a:pt x="4929" y="3149"/>
                    <a:pt x="5777" y="3122"/>
                  </a:cubicBezTo>
                  <a:cubicBezTo>
                    <a:pt x="5777" y="3122"/>
                    <a:pt x="5908" y="3187"/>
                    <a:pt x="6071" y="3187"/>
                  </a:cubicBezTo>
                  <a:cubicBezTo>
                    <a:pt x="6341" y="3187"/>
                    <a:pt x="6697" y="3010"/>
                    <a:pt x="6688" y="2072"/>
                  </a:cubicBezTo>
                  <a:cubicBezTo>
                    <a:pt x="6674" y="1354"/>
                    <a:pt x="6025" y="1"/>
                    <a:pt x="6025"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8345289" y="4043158"/>
              <a:ext cx="176665" cy="59023"/>
            </a:xfrm>
            <a:custGeom>
              <a:avLst/>
              <a:gdLst/>
              <a:ahLst/>
              <a:cxnLst/>
              <a:rect l="l" t="t" r="r" b="b"/>
              <a:pathLst>
                <a:path w="7444" h="2487" extrusionOk="0">
                  <a:moveTo>
                    <a:pt x="7361" y="0"/>
                  </a:moveTo>
                  <a:lnTo>
                    <a:pt x="0" y="290"/>
                  </a:lnTo>
                  <a:lnTo>
                    <a:pt x="2390" y="2486"/>
                  </a:lnTo>
                  <a:lnTo>
                    <a:pt x="7444" y="2127"/>
                  </a:lnTo>
                  <a:lnTo>
                    <a:pt x="7361" y="0"/>
                  </a:ln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6491923" y="2226839"/>
              <a:ext cx="336290" cy="299291"/>
            </a:xfrm>
            <a:custGeom>
              <a:avLst/>
              <a:gdLst/>
              <a:ahLst/>
              <a:cxnLst/>
              <a:rect l="l" t="t" r="r" b="b"/>
              <a:pathLst>
                <a:path w="14170" h="12611" extrusionOk="0">
                  <a:moveTo>
                    <a:pt x="3467" y="1"/>
                  </a:moveTo>
                  <a:lnTo>
                    <a:pt x="1" y="8148"/>
                  </a:lnTo>
                  <a:cubicBezTo>
                    <a:pt x="1" y="8148"/>
                    <a:pt x="3706" y="12610"/>
                    <a:pt x="8118" y="12610"/>
                  </a:cubicBezTo>
                  <a:cubicBezTo>
                    <a:pt x="8165" y="12610"/>
                    <a:pt x="8212" y="12610"/>
                    <a:pt x="8259" y="12609"/>
                  </a:cubicBezTo>
                  <a:cubicBezTo>
                    <a:pt x="12733" y="12526"/>
                    <a:pt x="14169" y="9460"/>
                    <a:pt x="14169" y="9460"/>
                  </a:cubicBezTo>
                  <a:lnTo>
                    <a:pt x="13189" y="3039"/>
                  </a:lnTo>
                  <a:cubicBezTo>
                    <a:pt x="12978" y="3103"/>
                    <a:pt x="12727" y="3133"/>
                    <a:pt x="12447" y="3133"/>
                  </a:cubicBezTo>
                  <a:cubicBezTo>
                    <a:pt x="9560" y="3133"/>
                    <a:pt x="3467" y="1"/>
                    <a:pt x="346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6587945" y="1880819"/>
              <a:ext cx="146216" cy="404046"/>
            </a:xfrm>
            <a:custGeom>
              <a:avLst/>
              <a:gdLst/>
              <a:ahLst/>
              <a:cxnLst/>
              <a:rect l="l" t="t" r="r" b="b"/>
              <a:pathLst>
                <a:path w="6161" h="17025" extrusionOk="0">
                  <a:moveTo>
                    <a:pt x="4927" y="1"/>
                  </a:moveTo>
                  <a:cubicBezTo>
                    <a:pt x="4914" y="1"/>
                    <a:pt x="4901" y="4"/>
                    <a:pt x="4890" y="11"/>
                  </a:cubicBezTo>
                  <a:cubicBezTo>
                    <a:pt x="4834" y="39"/>
                    <a:pt x="4807" y="94"/>
                    <a:pt x="4834" y="149"/>
                  </a:cubicBezTo>
                  <a:cubicBezTo>
                    <a:pt x="4834" y="177"/>
                    <a:pt x="5911" y="2801"/>
                    <a:pt x="3025" y="7703"/>
                  </a:cubicBezTo>
                  <a:cubicBezTo>
                    <a:pt x="1989" y="9457"/>
                    <a:pt x="1" y="13807"/>
                    <a:pt x="3660" y="16390"/>
                  </a:cubicBezTo>
                  <a:cubicBezTo>
                    <a:pt x="4144" y="16735"/>
                    <a:pt x="4751" y="17025"/>
                    <a:pt x="5055" y="17025"/>
                  </a:cubicBezTo>
                  <a:cubicBezTo>
                    <a:pt x="5130" y="17025"/>
                    <a:pt x="5137" y="16810"/>
                    <a:pt x="5107" y="16810"/>
                  </a:cubicBezTo>
                  <a:cubicBezTo>
                    <a:pt x="5104" y="16810"/>
                    <a:pt x="5101" y="16812"/>
                    <a:pt x="5097" y="16818"/>
                  </a:cubicBezTo>
                  <a:lnTo>
                    <a:pt x="5055" y="16818"/>
                  </a:lnTo>
                  <a:cubicBezTo>
                    <a:pt x="4779" y="16818"/>
                    <a:pt x="3633" y="16334"/>
                    <a:pt x="2777" y="15271"/>
                  </a:cubicBezTo>
                  <a:cubicBezTo>
                    <a:pt x="1741" y="13959"/>
                    <a:pt x="968" y="11611"/>
                    <a:pt x="3205" y="7814"/>
                  </a:cubicBezTo>
                  <a:cubicBezTo>
                    <a:pt x="6160" y="2801"/>
                    <a:pt x="5069" y="177"/>
                    <a:pt x="5028" y="67"/>
                  </a:cubicBezTo>
                  <a:cubicBezTo>
                    <a:pt x="5007" y="26"/>
                    <a:pt x="4965" y="1"/>
                    <a:pt x="4927"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6441136" y="2396668"/>
              <a:ext cx="249429" cy="131715"/>
            </a:xfrm>
            <a:custGeom>
              <a:avLst/>
              <a:gdLst/>
              <a:ahLst/>
              <a:cxnLst/>
              <a:rect l="l" t="t" r="r" b="b"/>
              <a:pathLst>
                <a:path w="10510" h="5550" extrusionOk="0">
                  <a:moveTo>
                    <a:pt x="118" y="1"/>
                  </a:moveTo>
                  <a:cubicBezTo>
                    <a:pt x="95" y="1"/>
                    <a:pt x="73" y="8"/>
                    <a:pt x="55" y="26"/>
                  </a:cubicBezTo>
                  <a:cubicBezTo>
                    <a:pt x="0" y="67"/>
                    <a:pt x="0" y="122"/>
                    <a:pt x="28" y="177"/>
                  </a:cubicBezTo>
                  <a:cubicBezTo>
                    <a:pt x="69" y="219"/>
                    <a:pt x="3812" y="4942"/>
                    <a:pt x="10385" y="5549"/>
                  </a:cubicBezTo>
                  <a:lnTo>
                    <a:pt x="10399" y="5549"/>
                  </a:lnTo>
                  <a:cubicBezTo>
                    <a:pt x="10454" y="5549"/>
                    <a:pt x="10496" y="5508"/>
                    <a:pt x="10496" y="5453"/>
                  </a:cubicBezTo>
                  <a:cubicBezTo>
                    <a:pt x="10509" y="5397"/>
                    <a:pt x="10468" y="5342"/>
                    <a:pt x="10399" y="5342"/>
                  </a:cubicBezTo>
                  <a:cubicBezTo>
                    <a:pt x="3922" y="4735"/>
                    <a:pt x="235" y="95"/>
                    <a:pt x="207" y="39"/>
                  </a:cubicBezTo>
                  <a:cubicBezTo>
                    <a:pt x="183" y="15"/>
                    <a:pt x="150" y="1"/>
                    <a:pt x="11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6845561" y="2301525"/>
              <a:ext cx="115720" cy="83681"/>
            </a:xfrm>
            <a:custGeom>
              <a:avLst/>
              <a:gdLst/>
              <a:ahLst/>
              <a:cxnLst/>
              <a:rect l="l" t="t" r="r" b="b"/>
              <a:pathLst>
                <a:path w="4876" h="3526" extrusionOk="0">
                  <a:moveTo>
                    <a:pt x="3181" y="1"/>
                  </a:moveTo>
                  <a:cubicBezTo>
                    <a:pt x="1915" y="1"/>
                    <a:pt x="0" y="1521"/>
                    <a:pt x="0" y="1521"/>
                  </a:cubicBezTo>
                  <a:lnTo>
                    <a:pt x="1064" y="2405"/>
                  </a:lnTo>
                  <a:cubicBezTo>
                    <a:pt x="1701" y="2951"/>
                    <a:pt x="1729" y="3525"/>
                    <a:pt x="2259" y="3525"/>
                  </a:cubicBezTo>
                  <a:cubicBezTo>
                    <a:pt x="2373" y="3525"/>
                    <a:pt x="2509" y="3499"/>
                    <a:pt x="2679" y="3441"/>
                  </a:cubicBezTo>
                  <a:cubicBezTo>
                    <a:pt x="3080" y="3330"/>
                    <a:pt x="4640" y="2695"/>
                    <a:pt x="4792" y="2391"/>
                  </a:cubicBezTo>
                  <a:cubicBezTo>
                    <a:pt x="4792" y="2391"/>
                    <a:pt x="4875" y="499"/>
                    <a:pt x="3563" y="57"/>
                  </a:cubicBezTo>
                  <a:cubicBezTo>
                    <a:pt x="3445" y="19"/>
                    <a:pt x="3317" y="1"/>
                    <a:pt x="318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6810485" y="2329316"/>
              <a:ext cx="111780" cy="88949"/>
            </a:xfrm>
            <a:custGeom>
              <a:avLst/>
              <a:gdLst/>
              <a:ahLst/>
              <a:cxnLst/>
              <a:rect l="l" t="t" r="r" b="b"/>
              <a:pathLst>
                <a:path w="4710" h="3748" extrusionOk="0">
                  <a:moveTo>
                    <a:pt x="1994" y="1"/>
                  </a:moveTo>
                  <a:cubicBezTo>
                    <a:pt x="1982" y="1"/>
                    <a:pt x="1971" y="2"/>
                    <a:pt x="1962" y="5"/>
                  </a:cubicBezTo>
                  <a:cubicBezTo>
                    <a:pt x="1343" y="209"/>
                    <a:pt x="847" y="259"/>
                    <a:pt x="508" y="259"/>
                  </a:cubicBezTo>
                  <a:cubicBezTo>
                    <a:pt x="181" y="259"/>
                    <a:pt x="1" y="212"/>
                    <a:pt x="1" y="212"/>
                  </a:cubicBezTo>
                  <a:lnTo>
                    <a:pt x="1" y="212"/>
                  </a:lnTo>
                  <a:lnTo>
                    <a:pt x="539" y="3747"/>
                  </a:lnTo>
                  <a:cubicBezTo>
                    <a:pt x="2141" y="3526"/>
                    <a:pt x="4710" y="1966"/>
                    <a:pt x="4710" y="1966"/>
                  </a:cubicBezTo>
                  <a:cubicBezTo>
                    <a:pt x="4710" y="1966"/>
                    <a:pt x="2443" y="1"/>
                    <a:pt x="199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6850236" y="2311540"/>
              <a:ext cx="41223" cy="27411"/>
            </a:xfrm>
            <a:custGeom>
              <a:avLst/>
              <a:gdLst/>
              <a:ahLst/>
              <a:cxnLst/>
              <a:rect l="l" t="t" r="r" b="b"/>
              <a:pathLst>
                <a:path w="1737" h="1155" extrusionOk="0">
                  <a:moveTo>
                    <a:pt x="227" y="0"/>
                  </a:moveTo>
                  <a:cubicBezTo>
                    <a:pt x="88" y="0"/>
                    <a:pt x="1" y="37"/>
                    <a:pt x="10" y="133"/>
                  </a:cubicBezTo>
                  <a:cubicBezTo>
                    <a:pt x="38" y="533"/>
                    <a:pt x="480" y="1154"/>
                    <a:pt x="480" y="1154"/>
                  </a:cubicBezTo>
                  <a:lnTo>
                    <a:pt x="1737" y="409"/>
                  </a:lnTo>
                  <a:cubicBezTo>
                    <a:pt x="1737" y="409"/>
                    <a:pt x="691" y="0"/>
                    <a:pt x="227"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8549151" y="2051456"/>
              <a:ext cx="115696" cy="83681"/>
            </a:xfrm>
            <a:custGeom>
              <a:avLst/>
              <a:gdLst/>
              <a:ahLst/>
              <a:cxnLst/>
              <a:rect l="l" t="t" r="r" b="b"/>
              <a:pathLst>
                <a:path w="4875" h="3526" extrusionOk="0">
                  <a:moveTo>
                    <a:pt x="3178" y="1"/>
                  </a:moveTo>
                  <a:cubicBezTo>
                    <a:pt x="1912" y="1"/>
                    <a:pt x="0" y="1508"/>
                    <a:pt x="0" y="1508"/>
                  </a:cubicBezTo>
                  <a:lnTo>
                    <a:pt x="1063" y="2405"/>
                  </a:lnTo>
                  <a:cubicBezTo>
                    <a:pt x="1701" y="2951"/>
                    <a:pt x="1728" y="3526"/>
                    <a:pt x="2259" y="3526"/>
                  </a:cubicBezTo>
                  <a:cubicBezTo>
                    <a:pt x="2372" y="3526"/>
                    <a:pt x="2509" y="3499"/>
                    <a:pt x="2679" y="3441"/>
                  </a:cubicBezTo>
                  <a:cubicBezTo>
                    <a:pt x="3080" y="3317"/>
                    <a:pt x="4640" y="2681"/>
                    <a:pt x="4792" y="2391"/>
                  </a:cubicBezTo>
                  <a:cubicBezTo>
                    <a:pt x="4792" y="2391"/>
                    <a:pt x="4875" y="486"/>
                    <a:pt x="3563" y="58"/>
                  </a:cubicBezTo>
                  <a:cubicBezTo>
                    <a:pt x="3444" y="19"/>
                    <a:pt x="3315" y="1"/>
                    <a:pt x="317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8553589" y="2061138"/>
              <a:ext cx="41128" cy="27411"/>
            </a:xfrm>
            <a:custGeom>
              <a:avLst/>
              <a:gdLst/>
              <a:ahLst/>
              <a:cxnLst/>
              <a:rect l="l" t="t" r="r" b="b"/>
              <a:pathLst>
                <a:path w="1733" h="1155" extrusionOk="0">
                  <a:moveTo>
                    <a:pt x="228" y="1"/>
                  </a:moveTo>
                  <a:cubicBezTo>
                    <a:pt x="89" y="1"/>
                    <a:pt x="0" y="37"/>
                    <a:pt x="6" y="133"/>
                  </a:cubicBezTo>
                  <a:cubicBezTo>
                    <a:pt x="48" y="547"/>
                    <a:pt x="490" y="1155"/>
                    <a:pt x="490" y="1155"/>
                  </a:cubicBezTo>
                  <a:lnTo>
                    <a:pt x="1733" y="409"/>
                  </a:lnTo>
                  <a:cubicBezTo>
                    <a:pt x="1733" y="409"/>
                    <a:pt x="695" y="1"/>
                    <a:pt x="22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6476853" y="4025786"/>
              <a:ext cx="108837" cy="58358"/>
            </a:xfrm>
            <a:custGeom>
              <a:avLst/>
              <a:gdLst/>
              <a:ahLst/>
              <a:cxnLst/>
              <a:rect l="l" t="t" r="r" b="b"/>
              <a:pathLst>
                <a:path w="4586" h="2459" extrusionOk="0">
                  <a:moveTo>
                    <a:pt x="429" y="1"/>
                  </a:moveTo>
                  <a:lnTo>
                    <a:pt x="0" y="2459"/>
                  </a:lnTo>
                  <a:lnTo>
                    <a:pt x="4585" y="2307"/>
                  </a:lnTo>
                  <a:lnTo>
                    <a:pt x="4489" y="125"/>
                  </a:lnTo>
                  <a:lnTo>
                    <a:pt x="42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6849501" y="1787479"/>
              <a:ext cx="56056" cy="89353"/>
            </a:xfrm>
            <a:custGeom>
              <a:avLst/>
              <a:gdLst/>
              <a:ahLst/>
              <a:cxnLst/>
              <a:rect l="l" t="t" r="r" b="b"/>
              <a:pathLst>
                <a:path w="2362" h="3765" extrusionOk="0">
                  <a:moveTo>
                    <a:pt x="1572" y="0"/>
                  </a:moveTo>
                  <a:cubicBezTo>
                    <a:pt x="1511" y="0"/>
                    <a:pt x="1448" y="53"/>
                    <a:pt x="1464" y="133"/>
                  </a:cubicBezTo>
                  <a:cubicBezTo>
                    <a:pt x="1505" y="243"/>
                    <a:pt x="2099" y="2840"/>
                    <a:pt x="124" y="3558"/>
                  </a:cubicBezTo>
                  <a:cubicBezTo>
                    <a:pt x="0" y="3585"/>
                    <a:pt x="28" y="3765"/>
                    <a:pt x="152" y="3765"/>
                  </a:cubicBezTo>
                  <a:cubicBezTo>
                    <a:pt x="166" y="3765"/>
                    <a:pt x="180" y="3751"/>
                    <a:pt x="193" y="3751"/>
                  </a:cubicBezTo>
                  <a:cubicBezTo>
                    <a:pt x="2361" y="2978"/>
                    <a:pt x="1671" y="119"/>
                    <a:pt x="1671" y="91"/>
                  </a:cubicBezTo>
                  <a:cubicBezTo>
                    <a:pt x="1659" y="28"/>
                    <a:pt x="1616" y="0"/>
                    <a:pt x="15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6924068" y="1829652"/>
              <a:ext cx="87336" cy="614173"/>
            </a:xfrm>
            <a:custGeom>
              <a:avLst/>
              <a:gdLst/>
              <a:ahLst/>
              <a:cxnLst/>
              <a:rect l="l" t="t" r="r" b="b"/>
              <a:pathLst>
                <a:path w="3680" h="25879" extrusionOk="0">
                  <a:moveTo>
                    <a:pt x="142" y="0"/>
                  </a:moveTo>
                  <a:cubicBezTo>
                    <a:pt x="71" y="0"/>
                    <a:pt x="0" y="79"/>
                    <a:pt x="48" y="165"/>
                  </a:cubicBezTo>
                  <a:cubicBezTo>
                    <a:pt x="62" y="193"/>
                    <a:pt x="1719" y="2885"/>
                    <a:pt x="2106" y="7208"/>
                  </a:cubicBezTo>
                  <a:cubicBezTo>
                    <a:pt x="2492" y="11572"/>
                    <a:pt x="3459" y="25630"/>
                    <a:pt x="3459" y="25782"/>
                  </a:cubicBezTo>
                  <a:cubicBezTo>
                    <a:pt x="3473" y="25837"/>
                    <a:pt x="3514" y="25879"/>
                    <a:pt x="3570" y="25879"/>
                  </a:cubicBezTo>
                  <a:lnTo>
                    <a:pt x="3583" y="25879"/>
                  </a:lnTo>
                  <a:cubicBezTo>
                    <a:pt x="3639" y="25865"/>
                    <a:pt x="3680" y="25823"/>
                    <a:pt x="3680" y="25768"/>
                  </a:cubicBezTo>
                  <a:cubicBezTo>
                    <a:pt x="3666" y="25616"/>
                    <a:pt x="2700" y="11586"/>
                    <a:pt x="2313" y="7194"/>
                  </a:cubicBezTo>
                  <a:cubicBezTo>
                    <a:pt x="1926" y="2816"/>
                    <a:pt x="241" y="82"/>
                    <a:pt x="228" y="55"/>
                  </a:cubicBezTo>
                  <a:cubicBezTo>
                    <a:pt x="206" y="16"/>
                    <a:pt x="174" y="0"/>
                    <a:pt x="142"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8390523" y="2079555"/>
              <a:ext cx="206496" cy="127633"/>
            </a:xfrm>
            <a:custGeom>
              <a:avLst/>
              <a:gdLst/>
              <a:ahLst/>
              <a:cxnLst/>
              <a:rect l="l" t="t" r="r" b="b"/>
              <a:pathLst>
                <a:path w="8701" h="5378" extrusionOk="0">
                  <a:moveTo>
                    <a:pt x="7182" y="0"/>
                  </a:moveTo>
                  <a:cubicBezTo>
                    <a:pt x="7163" y="0"/>
                    <a:pt x="7144" y="2"/>
                    <a:pt x="7126" y="6"/>
                  </a:cubicBezTo>
                  <a:cubicBezTo>
                    <a:pt x="5772" y="298"/>
                    <a:pt x="4366" y="385"/>
                    <a:pt x="3164" y="385"/>
                  </a:cubicBezTo>
                  <a:cubicBezTo>
                    <a:pt x="1349" y="385"/>
                    <a:pt x="0" y="186"/>
                    <a:pt x="0" y="186"/>
                  </a:cubicBezTo>
                  <a:lnTo>
                    <a:pt x="0" y="186"/>
                  </a:lnTo>
                  <a:lnTo>
                    <a:pt x="276" y="5378"/>
                  </a:lnTo>
                  <a:cubicBezTo>
                    <a:pt x="4502" y="4964"/>
                    <a:pt x="8700" y="2271"/>
                    <a:pt x="8700" y="2271"/>
                  </a:cubicBezTo>
                  <a:cubicBezTo>
                    <a:pt x="8700" y="2271"/>
                    <a:pt x="7839" y="0"/>
                    <a:pt x="7182"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8056892" y="1843060"/>
              <a:ext cx="476549" cy="416553"/>
            </a:xfrm>
            <a:custGeom>
              <a:avLst/>
              <a:gdLst/>
              <a:ahLst/>
              <a:cxnLst/>
              <a:rect l="l" t="t" r="r" b="b"/>
              <a:pathLst>
                <a:path w="20080" h="17552" extrusionOk="0">
                  <a:moveTo>
                    <a:pt x="5317" y="0"/>
                  </a:moveTo>
                  <a:cubicBezTo>
                    <a:pt x="5316" y="1"/>
                    <a:pt x="0" y="10220"/>
                    <a:pt x="8769" y="15702"/>
                  </a:cubicBezTo>
                  <a:cubicBezTo>
                    <a:pt x="11071" y="17140"/>
                    <a:pt x="13478" y="17551"/>
                    <a:pt x="15476" y="17551"/>
                  </a:cubicBezTo>
                  <a:cubicBezTo>
                    <a:pt x="18140" y="17551"/>
                    <a:pt x="20079" y="16821"/>
                    <a:pt x="20079" y="16821"/>
                  </a:cubicBezTo>
                  <a:lnTo>
                    <a:pt x="18284" y="10068"/>
                  </a:lnTo>
                  <a:cubicBezTo>
                    <a:pt x="17960" y="10120"/>
                    <a:pt x="17645" y="10146"/>
                    <a:pt x="17337" y="10146"/>
                  </a:cubicBezTo>
                  <a:cubicBezTo>
                    <a:pt x="14397" y="10146"/>
                    <a:pt x="12145" y="7830"/>
                    <a:pt x="10233" y="4530"/>
                  </a:cubicBezTo>
                  <a:cubicBezTo>
                    <a:pt x="8120" y="898"/>
                    <a:pt x="5317" y="1"/>
                    <a:pt x="5317"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6784260" y="1624128"/>
              <a:ext cx="54775" cy="63935"/>
            </a:xfrm>
            <a:custGeom>
              <a:avLst/>
              <a:gdLst/>
              <a:ahLst/>
              <a:cxnLst/>
              <a:rect l="l" t="t" r="r" b="b"/>
              <a:pathLst>
                <a:path w="2308" h="2694" extrusionOk="0">
                  <a:moveTo>
                    <a:pt x="2238" y="1"/>
                  </a:moveTo>
                  <a:cubicBezTo>
                    <a:pt x="2086" y="277"/>
                    <a:pt x="1865" y="498"/>
                    <a:pt x="1575" y="622"/>
                  </a:cubicBezTo>
                  <a:cubicBezTo>
                    <a:pt x="1285" y="760"/>
                    <a:pt x="981" y="843"/>
                    <a:pt x="664" y="884"/>
                  </a:cubicBezTo>
                  <a:lnTo>
                    <a:pt x="622" y="884"/>
                  </a:lnTo>
                  <a:lnTo>
                    <a:pt x="622" y="926"/>
                  </a:lnTo>
                  <a:cubicBezTo>
                    <a:pt x="705" y="1561"/>
                    <a:pt x="470" y="2196"/>
                    <a:pt x="1" y="2638"/>
                  </a:cubicBezTo>
                  <a:lnTo>
                    <a:pt x="56" y="2694"/>
                  </a:lnTo>
                  <a:cubicBezTo>
                    <a:pt x="539" y="2252"/>
                    <a:pt x="788" y="1616"/>
                    <a:pt x="733" y="967"/>
                  </a:cubicBezTo>
                  <a:cubicBezTo>
                    <a:pt x="1037" y="926"/>
                    <a:pt x="1340" y="843"/>
                    <a:pt x="1617" y="705"/>
                  </a:cubicBezTo>
                  <a:cubicBezTo>
                    <a:pt x="1920" y="567"/>
                    <a:pt x="2169" y="332"/>
                    <a:pt x="2307" y="28"/>
                  </a:cubicBezTo>
                  <a:lnTo>
                    <a:pt x="22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7934954" y="1641168"/>
              <a:ext cx="100650" cy="22641"/>
            </a:xfrm>
            <a:custGeom>
              <a:avLst/>
              <a:gdLst/>
              <a:ahLst/>
              <a:cxnLst/>
              <a:rect l="l" t="t" r="r" b="b"/>
              <a:pathLst>
                <a:path w="4241" h="954" extrusionOk="0">
                  <a:moveTo>
                    <a:pt x="3122" y="1"/>
                  </a:moveTo>
                  <a:lnTo>
                    <a:pt x="3080" y="28"/>
                  </a:lnTo>
                  <a:cubicBezTo>
                    <a:pt x="2608" y="355"/>
                    <a:pt x="2052" y="522"/>
                    <a:pt x="1495" y="522"/>
                  </a:cubicBezTo>
                  <a:cubicBezTo>
                    <a:pt x="992" y="522"/>
                    <a:pt x="487" y="386"/>
                    <a:pt x="42" y="111"/>
                  </a:cubicBezTo>
                  <a:lnTo>
                    <a:pt x="1" y="180"/>
                  </a:lnTo>
                  <a:cubicBezTo>
                    <a:pt x="461" y="467"/>
                    <a:pt x="979" y="609"/>
                    <a:pt x="1498" y="609"/>
                  </a:cubicBezTo>
                  <a:cubicBezTo>
                    <a:pt x="2053" y="609"/>
                    <a:pt x="2609" y="446"/>
                    <a:pt x="3094" y="125"/>
                  </a:cubicBezTo>
                  <a:cubicBezTo>
                    <a:pt x="3315" y="567"/>
                    <a:pt x="3743" y="885"/>
                    <a:pt x="4226" y="954"/>
                  </a:cubicBezTo>
                  <a:lnTo>
                    <a:pt x="4240" y="871"/>
                  </a:lnTo>
                  <a:cubicBezTo>
                    <a:pt x="3757" y="802"/>
                    <a:pt x="3343" y="484"/>
                    <a:pt x="3149" y="42"/>
                  </a:cubicBezTo>
                  <a:lnTo>
                    <a:pt x="31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684710" y="1236078"/>
              <a:ext cx="3302306" cy="328749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5488727" y="20531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5772876" y="21147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8471142" y="232938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8615009" y="236054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6027193" y="30648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6169422" y="30959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7886136" y="2057033"/>
              <a:ext cx="212714" cy="133780"/>
            </a:xfrm>
            <a:custGeom>
              <a:avLst/>
              <a:gdLst/>
              <a:ahLst/>
              <a:cxnLst/>
              <a:rect l="l" t="t" r="r" b="b"/>
              <a:pathLst>
                <a:path w="8963" h="5637" extrusionOk="0">
                  <a:moveTo>
                    <a:pt x="2306" y="1"/>
                  </a:moveTo>
                  <a:cubicBezTo>
                    <a:pt x="2124" y="1"/>
                    <a:pt x="1930" y="26"/>
                    <a:pt x="1726" y="85"/>
                  </a:cubicBezTo>
                  <a:cubicBezTo>
                    <a:pt x="166" y="513"/>
                    <a:pt x="0" y="3192"/>
                    <a:pt x="4474" y="5636"/>
                  </a:cubicBezTo>
                  <a:cubicBezTo>
                    <a:pt x="8963" y="3192"/>
                    <a:pt x="8783" y="513"/>
                    <a:pt x="7236" y="85"/>
                  </a:cubicBezTo>
                  <a:cubicBezTo>
                    <a:pt x="7032" y="26"/>
                    <a:pt x="6839" y="1"/>
                    <a:pt x="6656" y="1"/>
                  </a:cubicBezTo>
                  <a:cubicBezTo>
                    <a:pt x="5243" y="1"/>
                    <a:pt x="4474" y="1549"/>
                    <a:pt x="4474" y="1549"/>
                  </a:cubicBezTo>
                  <a:cubicBezTo>
                    <a:pt x="4474" y="1549"/>
                    <a:pt x="3717" y="1"/>
                    <a:pt x="2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6739358" y="2016070"/>
              <a:ext cx="212738" cy="133780"/>
            </a:xfrm>
            <a:custGeom>
              <a:avLst/>
              <a:gdLst/>
              <a:ahLst/>
              <a:cxnLst/>
              <a:rect l="l" t="t" r="r" b="b"/>
              <a:pathLst>
                <a:path w="8964" h="5637" extrusionOk="0">
                  <a:moveTo>
                    <a:pt x="2308" y="0"/>
                  </a:moveTo>
                  <a:cubicBezTo>
                    <a:pt x="2125" y="0"/>
                    <a:pt x="1931" y="26"/>
                    <a:pt x="1727" y="85"/>
                  </a:cubicBezTo>
                  <a:cubicBezTo>
                    <a:pt x="180" y="513"/>
                    <a:pt x="1" y="3192"/>
                    <a:pt x="4489" y="5636"/>
                  </a:cubicBezTo>
                  <a:cubicBezTo>
                    <a:pt x="8963" y="3192"/>
                    <a:pt x="8784" y="513"/>
                    <a:pt x="7237" y="85"/>
                  </a:cubicBezTo>
                  <a:cubicBezTo>
                    <a:pt x="7033" y="26"/>
                    <a:pt x="6840" y="0"/>
                    <a:pt x="6657" y="0"/>
                  </a:cubicBezTo>
                  <a:cubicBezTo>
                    <a:pt x="5247" y="0"/>
                    <a:pt x="4489" y="1549"/>
                    <a:pt x="4489" y="1549"/>
                  </a:cubicBezTo>
                  <a:cubicBezTo>
                    <a:pt x="4489" y="1549"/>
                    <a:pt x="3720" y="0"/>
                    <a:pt x="2308"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8740862" y="2867569"/>
              <a:ext cx="126542" cy="126518"/>
            </a:xfrm>
            <a:custGeom>
              <a:avLst/>
              <a:gdLst/>
              <a:ahLst/>
              <a:cxnLst/>
              <a:rect l="l" t="t" r="r" b="b"/>
              <a:pathLst>
                <a:path w="5332" h="5331" extrusionOk="0">
                  <a:moveTo>
                    <a:pt x="1906" y="0"/>
                  </a:moveTo>
                  <a:lnTo>
                    <a:pt x="1906" y="1906"/>
                  </a:lnTo>
                  <a:lnTo>
                    <a:pt x="1" y="1906"/>
                  </a:lnTo>
                  <a:lnTo>
                    <a:pt x="1" y="3425"/>
                  </a:lnTo>
                  <a:lnTo>
                    <a:pt x="1906" y="3425"/>
                  </a:lnTo>
                  <a:lnTo>
                    <a:pt x="1906" y="5331"/>
                  </a:lnTo>
                  <a:lnTo>
                    <a:pt x="3426" y="5331"/>
                  </a:lnTo>
                  <a:lnTo>
                    <a:pt x="3426" y="3425"/>
                  </a:lnTo>
                  <a:lnTo>
                    <a:pt x="5331" y="3425"/>
                  </a:lnTo>
                  <a:lnTo>
                    <a:pt x="5331" y="1906"/>
                  </a:lnTo>
                  <a:lnTo>
                    <a:pt x="3426" y="1906"/>
                  </a:lnTo>
                  <a:lnTo>
                    <a:pt x="3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7624580" y="14671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6033103" y="28007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7704559" y="3089373"/>
              <a:ext cx="1042569" cy="1142577"/>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37"/>
          <p:cNvGrpSpPr/>
          <p:nvPr/>
        </p:nvGrpSpPr>
        <p:grpSpPr>
          <a:xfrm>
            <a:off x="6741731" y="1528501"/>
            <a:ext cx="893214" cy="792420"/>
            <a:chOff x="6741731" y="1528501"/>
            <a:chExt cx="893214" cy="792420"/>
          </a:xfrm>
        </p:grpSpPr>
        <p:sp>
          <p:nvSpPr>
            <p:cNvPr id="658" name="Google Shape;658;p37"/>
            <p:cNvSpPr/>
            <p:nvPr/>
          </p:nvSpPr>
          <p:spPr>
            <a:xfrm>
              <a:off x="6741731" y="1528501"/>
              <a:ext cx="893214" cy="792420"/>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7082731" y="1601152"/>
              <a:ext cx="447768" cy="60308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37"/>
          <p:cNvGrpSpPr/>
          <p:nvPr/>
        </p:nvGrpSpPr>
        <p:grpSpPr>
          <a:xfrm>
            <a:off x="4125381" y="1528501"/>
            <a:ext cx="893214" cy="792420"/>
            <a:chOff x="4125381" y="1528501"/>
            <a:chExt cx="893214" cy="792420"/>
          </a:xfrm>
        </p:grpSpPr>
        <p:sp>
          <p:nvSpPr>
            <p:cNvPr id="661" name="Google Shape;661;p37"/>
            <p:cNvSpPr/>
            <p:nvPr/>
          </p:nvSpPr>
          <p:spPr>
            <a:xfrm>
              <a:off x="4125381" y="1528501"/>
              <a:ext cx="893214" cy="792420"/>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4462298" y="1601152"/>
              <a:ext cx="447768" cy="60308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37"/>
          <p:cNvGrpSpPr/>
          <p:nvPr/>
        </p:nvGrpSpPr>
        <p:grpSpPr>
          <a:xfrm>
            <a:off x="1509056" y="1528501"/>
            <a:ext cx="893214" cy="792420"/>
            <a:chOff x="1509056" y="1528501"/>
            <a:chExt cx="893214" cy="792420"/>
          </a:xfrm>
        </p:grpSpPr>
        <p:sp>
          <p:nvSpPr>
            <p:cNvPr id="664" name="Google Shape;664;p37"/>
            <p:cNvSpPr/>
            <p:nvPr/>
          </p:nvSpPr>
          <p:spPr>
            <a:xfrm>
              <a:off x="1509056" y="1528501"/>
              <a:ext cx="893214" cy="792420"/>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1845968" y="1601152"/>
              <a:ext cx="447768" cy="60308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 name="Google Shape;666;p37"/>
          <p:cNvSpPr txBox="1">
            <a:spLocks noGrp="1"/>
          </p:cNvSpPr>
          <p:nvPr>
            <p:ph type="title" idx="2"/>
          </p:nvPr>
        </p:nvSpPr>
        <p:spPr>
          <a:xfrm>
            <a:off x="947063" y="2573188"/>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667" name="Google Shape;667;p37"/>
          <p:cNvSpPr txBox="1">
            <a:spLocks noGrp="1"/>
          </p:cNvSpPr>
          <p:nvPr>
            <p:ph type="title" idx="3"/>
          </p:nvPr>
        </p:nvSpPr>
        <p:spPr>
          <a:xfrm>
            <a:off x="3563388" y="2573188"/>
            <a:ext cx="20172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MERCURY</a:t>
            </a:r>
            <a:endParaRPr/>
          </a:p>
        </p:txBody>
      </p:sp>
      <p:sp>
        <p:nvSpPr>
          <p:cNvPr id="668" name="Google Shape;668;p37"/>
          <p:cNvSpPr txBox="1">
            <a:spLocks noGrp="1"/>
          </p:cNvSpPr>
          <p:nvPr>
            <p:ph type="subTitle" idx="4"/>
          </p:nvPr>
        </p:nvSpPr>
        <p:spPr>
          <a:xfrm>
            <a:off x="3511038" y="3060075"/>
            <a:ext cx="2121900" cy="1016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669" name="Google Shape;669;p37"/>
          <p:cNvSpPr txBox="1">
            <a:spLocks noGrp="1"/>
          </p:cNvSpPr>
          <p:nvPr>
            <p:ph type="title" idx="5"/>
          </p:nvPr>
        </p:nvSpPr>
        <p:spPr>
          <a:xfrm>
            <a:off x="6179738" y="2573188"/>
            <a:ext cx="20172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VENUS</a:t>
            </a:r>
            <a:endParaRPr/>
          </a:p>
        </p:txBody>
      </p:sp>
      <p:sp>
        <p:nvSpPr>
          <p:cNvPr id="670" name="Google Shape;670;p37"/>
          <p:cNvSpPr txBox="1">
            <a:spLocks noGrp="1"/>
          </p:cNvSpPr>
          <p:nvPr>
            <p:ph type="subTitle" idx="6"/>
          </p:nvPr>
        </p:nvSpPr>
        <p:spPr>
          <a:xfrm>
            <a:off x="6127388" y="3060075"/>
            <a:ext cx="2121900" cy="1016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nice name and is the second planet from the Sun</a:t>
            </a:r>
            <a:endParaRPr/>
          </a:p>
        </p:txBody>
      </p:sp>
      <p:sp>
        <p:nvSpPr>
          <p:cNvPr id="671" name="Google Shape;671;p37"/>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GOALS</a:t>
            </a:r>
            <a:endParaRPr/>
          </a:p>
        </p:txBody>
      </p:sp>
      <p:sp>
        <p:nvSpPr>
          <p:cNvPr id="672" name="Google Shape;672;p37"/>
          <p:cNvSpPr txBox="1">
            <a:spLocks noGrp="1"/>
          </p:cNvSpPr>
          <p:nvPr>
            <p:ph type="subTitle" idx="1"/>
          </p:nvPr>
        </p:nvSpPr>
        <p:spPr>
          <a:xfrm>
            <a:off x="894713" y="3060075"/>
            <a:ext cx="2121900" cy="1016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planet Mars is actually a very cold place</a:t>
            </a:r>
            <a:endParaRPr/>
          </a:p>
        </p:txBody>
      </p:sp>
      <p:grpSp>
        <p:nvGrpSpPr>
          <p:cNvPr id="673" name="Google Shape;673;p37"/>
          <p:cNvGrpSpPr/>
          <p:nvPr/>
        </p:nvGrpSpPr>
        <p:grpSpPr>
          <a:xfrm>
            <a:off x="4319950" y="1693523"/>
            <a:ext cx="504075" cy="462375"/>
            <a:chOff x="5414700" y="2616175"/>
            <a:chExt cx="504075" cy="462375"/>
          </a:xfrm>
        </p:grpSpPr>
        <p:sp>
          <p:nvSpPr>
            <p:cNvPr id="674" name="Google Shape;674;p37"/>
            <p:cNvSpPr/>
            <p:nvPr/>
          </p:nvSpPr>
          <p:spPr>
            <a:xfrm>
              <a:off x="5414700" y="2616175"/>
              <a:ext cx="504075" cy="462375"/>
            </a:xfrm>
            <a:custGeom>
              <a:avLst/>
              <a:gdLst/>
              <a:ahLst/>
              <a:cxnLst/>
              <a:rect l="l" t="t" r="r" b="b"/>
              <a:pathLst>
                <a:path w="20163" h="18495" extrusionOk="0">
                  <a:moveTo>
                    <a:pt x="8065" y="997"/>
                  </a:moveTo>
                  <a:lnTo>
                    <a:pt x="8065" y="997"/>
                  </a:lnTo>
                  <a:cubicBezTo>
                    <a:pt x="7208" y="1855"/>
                    <a:pt x="6605" y="3152"/>
                    <a:pt x="6235" y="4311"/>
                  </a:cubicBezTo>
                  <a:cubicBezTo>
                    <a:pt x="5331" y="4195"/>
                    <a:pt x="4427" y="4056"/>
                    <a:pt x="3569" y="3871"/>
                  </a:cubicBezTo>
                  <a:cubicBezTo>
                    <a:pt x="4728" y="2457"/>
                    <a:pt x="6304" y="1437"/>
                    <a:pt x="8065" y="997"/>
                  </a:cubicBezTo>
                  <a:close/>
                  <a:moveTo>
                    <a:pt x="12330" y="997"/>
                  </a:moveTo>
                  <a:lnTo>
                    <a:pt x="12330" y="997"/>
                  </a:lnTo>
                  <a:cubicBezTo>
                    <a:pt x="14091" y="1461"/>
                    <a:pt x="15667" y="2457"/>
                    <a:pt x="16826" y="3894"/>
                  </a:cubicBezTo>
                  <a:cubicBezTo>
                    <a:pt x="15945" y="4056"/>
                    <a:pt x="15088" y="4218"/>
                    <a:pt x="14161" y="4311"/>
                  </a:cubicBezTo>
                  <a:cubicBezTo>
                    <a:pt x="13790" y="3152"/>
                    <a:pt x="13187" y="1878"/>
                    <a:pt x="12330" y="997"/>
                  </a:cubicBezTo>
                  <a:close/>
                  <a:moveTo>
                    <a:pt x="9827" y="765"/>
                  </a:moveTo>
                  <a:lnTo>
                    <a:pt x="9827" y="4543"/>
                  </a:lnTo>
                  <a:cubicBezTo>
                    <a:pt x="8877" y="4543"/>
                    <a:pt x="7903" y="4497"/>
                    <a:pt x="6976" y="4404"/>
                  </a:cubicBezTo>
                  <a:cubicBezTo>
                    <a:pt x="7648" y="2341"/>
                    <a:pt x="8714" y="997"/>
                    <a:pt x="9827" y="765"/>
                  </a:cubicBezTo>
                  <a:close/>
                  <a:moveTo>
                    <a:pt x="10568" y="765"/>
                  </a:moveTo>
                  <a:cubicBezTo>
                    <a:pt x="11681" y="997"/>
                    <a:pt x="12747" y="2341"/>
                    <a:pt x="13442" y="4404"/>
                  </a:cubicBezTo>
                  <a:cubicBezTo>
                    <a:pt x="12492" y="4497"/>
                    <a:pt x="11519" y="4543"/>
                    <a:pt x="10568" y="4543"/>
                  </a:cubicBezTo>
                  <a:lnTo>
                    <a:pt x="10568" y="765"/>
                  </a:lnTo>
                  <a:close/>
                  <a:moveTo>
                    <a:pt x="11634" y="5285"/>
                  </a:moveTo>
                  <a:cubicBezTo>
                    <a:pt x="12075" y="5308"/>
                    <a:pt x="12075" y="5957"/>
                    <a:pt x="11634" y="6003"/>
                  </a:cubicBezTo>
                  <a:cubicBezTo>
                    <a:pt x="11449" y="6003"/>
                    <a:pt x="11287" y="6165"/>
                    <a:pt x="11287" y="6351"/>
                  </a:cubicBezTo>
                  <a:lnTo>
                    <a:pt x="11287" y="7440"/>
                  </a:lnTo>
                  <a:lnTo>
                    <a:pt x="9108" y="7440"/>
                  </a:lnTo>
                  <a:lnTo>
                    <a:pt x="9108" y="6351"/>
                  </a:lnTo>
                  <a:cubicBezTo>
                    <a:pt x="9108" y="6165"/>
                    <a:pt x="8946" y="6003"/>
                    <a:pt x="8761" y="6003"/>
                  </a:cubicBezTo>
                  <a:cubicBezTo>
                    <a:pt x="8320" y="5957"/>
                    <a:pt x="8320" y="5308"/>
                    <a:pt x="8761" y="5285"/>
                  </a:cubicBezTo>
                  <a:close/>
                  <a:moveTo>
                    <a:pt x="3106" y="4520"/>
                  </a:moveTo>
                  <a:cubicBezTo>
                    <a:pt x="4056" y="4728"/>
                    <a:pt x="5029" y="4914"/>
                    <a:pt x="6026" y="5030"/>
                  </a:cubicBezTo>
                  <a:cubicBezTo>
                    <a:pt x="5702" y="6281"/>
                    <a:pt x="5539" y="7579"/>
                    <a:pt x="5516" y="8877"/>
                  </a:cubicBezTo>
                  <a:lnTo>
                    <a:pt x="1692" y="8877"/>
                  </a:lnTo>
                  <a:cubicBezTo>
                    <a:pt x="1762" y="7324"/>
                    <a:pt x="2248" y="5818"/>
                    <a:pt x="3106" y="4520"/>
                  </a:cubicBezTo>
                  <a:close/>
                  <a:moveTo>
                    <a:pt x="6768" y="5122"/>
                  </a:moveTo>
                  <a:cubicBezTo>
                    <a:pt x="7089" y="5145"/>
                    <a:pt x="7433" y="5191"/>
                    <a:pt x="7755" y="5214"/>
                  </a:cubicBezTo>
                  <a:lnTo>
                    <a:pt x="7755" y="5214"/>
                  </a:lnTo>
                  <a:cubicBezTo>
                    <a:pt x="7516" y="5788"/>
                    <a:pt x="7795" y="6446"/>
                    <a:pt x="8390" y="6652"/>
                  </a:cubicBezTo>
                  <a:lnTo>
                    <a:pt x="8390" y="7648"/>
                  </a:lnTo>
                  <a:lnTo>
                    <a:pt x="8204" y="7857"/>
                  </a:lnTo>
                  <a:cubicBezTo>
                    <a:pt x="7926" y="8135"/>
                    <a:pt x="7741" y="8483"/>
                    <a:pt x="7695" y="8877"/>
                  </a:cubicBezTo>
                  <a:lnTo>
                    <a:pt x="6235" y="8877"/>
                  </a:lnTo>
                  <a:cubicBezTo>
                    <a:pt x="6258" y="7625"/>
                    <a:pt x="6443" y="6351"/>
                    <a:pt x="6768" y="5122"/>
                  </a:cubicBezTo>
                  <a:close/>
                  <a:moveTo>
                    <a:pt x="13651" y="5099"/>
                  </a:moveTo>
                  <a:cubicBezTo>
                    <a:pt x="13952" y="6327"/>
                    <a:pt x="14137" y="7579"/>
                    <a:pt x="14161" y="8853"/>
                  </a:cubicBezTo>
                  <a:lnTo>
                    <a:pt x="12700" y="8877"/>
                  </a:lnTo>
                  <a:cubicBezTo>
                    <a:pt x="12654" y="8483"/>
                    <a:pt x="12469" y="8112"/>
                    <a:pt x="12191" y="7834"/>
                  </a:cubicBezTo>
                  <a:lnTo>
                    <a:pt x="12005" y="7648"/>
                  </a:lnTo>
                  <a:lnTo>
                    <a:pt x="12005" y="6652"/>
                  </a:lnTo>
                  <a:cubicBezTo>
                    <a:pt x="12608" y="6443"/>
                    <a:pt x="12886" y="5748"/>
                    <a:pt x="12631" y="5192"/>
                  </a:cubicBezTo>
                  <a:cubicBezTo>
                    <a:pt x="12955" y="5169"/>
                    <a:pt x="13303" y="5122"/>
                    <a:pt x="13651" y="5099"/>
                  </a:cubicBezTo>
                  <a:close/>
                  <a:moveTo>
                    <a:pt x="17289" y="4520"/>
                  </a:moveTo>
                  <a:cubicBezTo>
                    <a:pt x="18147" y="5818"/>
                    <a:pt x="18633" y="7324"/>
                    <a:pt x="18703" y="8877"/>
                  </a:cubicBezTo>
                  <a:lnTo>
                    <a:pt x="14879" y="8877"/>
                  </a:lnTo>
                  <a:cubicBezTo>
                    <a:pt x="14856" y="7579"/>
                    <a:pt x="14694" y="6281"/>
                    <a:pt x="14369" y="5030"/>
                  </a:cubicBezTo>
                  <a:cubicBezTo>
                    <a:pt x="15366" y="4914"/>
                    <a:pt x="16339" y="4728"/>
                    <a:pt x="17289" y="4520"/>
                  </a:cubicBezTo>
                  <a:close/>
                  <a:moveTo>
                    <a:pt x="11495" y="8158"/>
                  </a:moveTo>
                  <a:lnTo>
                    <a:pt x="11681" y="8367"/>
                  </a:lnTo>
                  <a:cubicBezTo>
                    <a:pt x="11889" y="8552"/>
                    <a:pt x="12005" y="8830"/>
                    <a:pt x="12005" y="9132"/>
                  </a:cubicBezTo>
                  <a:lnTo>
                    <a:pt x="12005" y="12863"/>
                  </a:lnTo>
                  <a:cubicBezTo>
                    <a:pt x="12005" y="13071"/>
                    <a:pt x="11843" y="13234"/>
                    <a:pt x="11634" y="13234"/>
                  </a:cubicBezTo>
                  <a:lnTo>
                    <a:pt x="8738" y="13234"/>
                  </a:lnTo>
                  <a:cubicBezTo>
                    <a:pt x="8552" y="13234"/>
                    <a:pt x="8390" y="13071"/>
                    <a:pt x="8390" y="12863"/>
                  </a:cubicBezTo>
                  <a:lnTo>
                    <a:pt x="8390" y="9132"/>
                  </a:lnTo>
                  <a:cubicBezTo>
                    <a:pt x="8390" y="8830"/>
                    <a:pt x="8506" y="8552"/>
                    <a:pt x="8714" y="8367"/>
                  </a:cubicBezTo>
                  <a:lnTo>
                    <a:pt x="8900" y="8158"/>
                  </a:lnTo>
                  <a:close/>
                  <a:moveTo>
                    <a:pt x="14161" y="9618"/>
                  </a:moveTo>
                  <a:cubicBezTo>
                    <a:pt x="14137" y="10870"/>
                    <a:pt x="13975" y="12144"/>
                    <a:pt x="13651" y="13373"/>
                  </a:cubicBezTo>
                  <a:cubicBezTo>
                    <a:pt x="13303" y="13349"/>
                    <a:pt x="12979" y="13326"/>
                    <a:pt x="12631" y="13303"/>
                  </a:cubicBezTo>
                  <a:cubicBezTo>
                    <a:pt x="12677" y="13164"/>
                    <a:pt x="12724" y="13002"/>
                    <a:pt x="12724" y="12863"/>
                  </a:cubicBezTo>
                  <a:lnTo>
                    <a:pt x="12724" y="9618"/>
                  </a:lnTo>
                  <a:close/>
                  <a:moveTo>
                    <a:pt x="7671" y="9618"/>
                  </a:moveTo>
                  <a:lnTo>
                    <a:pt x="7671" y="12863"/>
                  </a:lnTo>
                  <a:cubicBezTo>
                    <a:pt x="7671" y="13025"/>
                    <a:pt x="7718" y="13164"/>
                    <a:pt x="7787" y="13303"/>
                  </a:cubicBezTo>
                  <a:cubicBezTo>
                    <a:pt x="7440" y="13326"/>
                    <a:pt x="7092" y="13373"/>
                    <a:pt x="6768" y="13396"/>
                  </a:cubicBezTo>
                  <a:lnTo>
                    <a:pt x="6744" y="13396"/>
                  </a:lnTo>
                  <a:cubicBezTo>
                    <a:pt x="6420" y="12168"/>
                    <a:pt x="6258" y="10893"/>
                    <a:pt x="6235" y="9618"/>
                  </a:cubicBezTo>
                  <a:close/>
                  <a:moveTo>
                    <a:pt x="5516" y="9618"/>
                  </a:moveTo>
                  <a:cubicBezTo>
                    <a:pt x="5539" y="10916"/>
                    <a:pt x="5702" y="12214"/>
                    <a:pt x="6026" y="13488"/>
                  </a:cubicBezTo>
                  <a:cubicBezTo>
                    <a:pt x="5029" y="13604"/>
                    <a:pt x="4056" y="13767"/>
                    <a:pt x="3106" y="13975"/>
                  </a:cubicBezTo>
                  <a:cubicBezTo>
                    <a:pt x="2248" y="12677"/>
                    <a:pt x="1762" y="11171"/>
                    <a:pt x="1692" y="9618"/>
                  </a:cubicBezTo>
                  <a:close/>
                  <a:moveTo>
                    <a:pt x="18703" y="9618"/>
                  </a:moveTo>
                  <a:cubicBezTo>
                    <a:pt x="18633" y="11171"/>
                    <a:pt x="18147" y="12677"/>
                    <a:pt x="17289" y="13975"/>
                  </a:cubicBezTo>
                  <a:cubicBezTo>
                    <a:pt x="16339" y="13767"/>
                    <a:pt x="15366" y="13581"/>
                    <a:pt x="14369" y="13465"/>
                  </a:cubicBezTo>
                  <a:cubicBezTo>
                    <a:pt x="14694" y="12214"/>
                    <a:pt x="14856" y="10916"/>
                    <a:pt x="14879" y="9618"/>
                  </a:cubicBezTo>
                  <a:close/>
                  <a:moveTo>
                    <a:pt x="6235" y="14184"/>
                  </a:moveTo>
                  <a:cubicBezTo>
                    <a:pt x="6605" y="15342"/>
                    <a:pt x="7208" y="16617"/>
                    <a:pt x="8065" y="17498"/>
                  </a:cubicBezTo>
                  <a:cubicBezTo>
                    <a:pt x="6304" y="17034"/>
                    <a:pt x="4728" y="16015"/>
                    <a:pt x="3569" y="14601"/>
                  </a:cubicBezTo>
                  <a:cubicBezTo>
                    <a:pt x="4450" y="14415"/>
                    <a:pt x="5308" y="14276"/>
                    <a:pt x="6235" y="14184"/>
                  </a:cubicBezTo>
                  <a:close/>
                  <a:moveTo>
                    <a:pt x="9827" y="13952"/>
                  </a:moveTo>
                  <a:lnTo>
                    <a:pt x="9827" y="17730"/>
                  </a:lnTo>
                  <a:cubicBezTo>
                    <a:pt x="8714" y="17498"/>
                    <a:pt x="7648" y="16154"/>
                    <a:pt x="6953" y="14091"/>
                  </a:cubicBezTo>
                  <a:cubicBezTo>
                    <a:pt x="7903" y="13998"/>
                    <a:pt x="8877" y="13952"/>
                    <a:pt x="9827" y="13952"/>
                  </a:cubicBezTo>
                  <a:close/>
                  <a:moveTo>
                    <a:pt x="10568" y="13952"/>
                  </a:moveTo>
                  <a:cubicBezTo>
                    <a:pt x="11519" y="13952"/>
                    <a:pt x="12492" y="13998"/>
                    <a:pt x="13442" y="14091"/>
                  </a:cubicBezTo>
                  <a:cubicBezTo>
                    <a:pt x="12747" y="16154"/>
                    <a:pt x="11681" y="17498"/>
                    <a:pt x="10568" y="17730"/>
                  </a:cubicBezTo>
                  <a:lnTo>
                    <a:pt x="10568" y="13952"/>
                  </a:lnTo>
                  <a:close/>
                  <a:moveTo>
                    <a:pt x="10198" y="1"/>
                  </a:moveTo>
                  <a:cubicBezTo>
                    <a:pt x="4357" y="24"/>
                    <a:pt x="0" y="5354"/>
                    <a:pt x="1159" y="11078"/>
                  </a:cubicBezTo>
                  <a:cubicBezTo>
                    <a:pt x="2048" y="15538"/>
                    <a:pt x="5971" y="18494"/>
                    <a:pt x="10211" y="18494"/>
                  </a:cubicBezTo>
                  <a:cubicBezTo>
                    <a:pt x="11391" y="18494"/>
                    <a:pt x="12596" y="18265"/>
                    <a:pt x="13767" y="17776"/>
                  </a:cubicBezTo>
                  <a:cubicBezTo>
                    <a:pt x="14153" y="17593"/>
                    <a:pt x="13986" y="17071"/>
                    <a:pt x="13642" y="17071"/>
                  </a:cubicBezTo>
                  <a:cubicBezTo>
                    <a:pt x="13594" y="17071"/>
                    <a:pt x="13542" y="17081"/>
                    <a:pt x="13488" y="17104"/>
                  </a:cubicBezTo>
                  <a:cubicBezTo>
                    <a:pt x="13094" y="17266"/>
                    <a:pt x="12700" y="17405"/>
                    <a:pt x="12306" y="17498"/>
                  </a:cubicBezTo>
                  <a:cubicBezTo>
                    <a:pt x="13164" y="16640"/>
                    <a:pt x="13790" y="15342"/>
                    <a:pt x="14161" y="14161"/>
                  </a:cubicBezTo>
                  <a:cubicBezTo>
                    <a:pt x="15064" y="14276"/>
                    <a:pt x="15945" y="14415"/>
                    <a:pt x="16802" y="14601"/>
                  </a:cubicBezTo>
                  <a:cubicBezTo>
                    <a:pt x="16594" y="14879"/>
                    <a:pt x="16339" y="15157"/>
                    <a:pt x="16084" y="15412"/>
                  </a:cubicBezTo>
                  <a:cubicBezTo>
                    <a:pt x="15766" y="15659"/>
                    <a:pt x="16013" y="16054"/>
                    <a:pt x="16303" y="16054"/>
                  </a:cubicBezTo>
                  <a:cubicBezTo>
                    <a:pt x="16393" y="16054"/>
                    <a:pt x="16488" y="16016"/>
                    <a:pt x="16571" y="15922"/>
                  </a:cubicBezTo>
                  <a:cubicBezTo>
                    <a:pt x="19305" y="13303"/>
                    <a:pt x="20163" y="9317"/>
                    <a:pt x="18772" y="5818"/>
                  </a:cubicBezTo>
                  <a:cubicBezTo>
                    <a:pt x="17359" y="2318"/>
                    <a:pt x="13975" y="24"/>
                    <a:pt x="10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75" name="Google Shape;675;p37"/>
            <p:cNvSpPr/>
            <p:nvPr/>
          </p:nvSpPr>
          <p:spPr>
            <a:xfrm>
              <a:off x="5640650" y="2857050"/>
              <a:ext cx="57975" cy="54350"/>
            </a:xfrm>
            <a:custGeom>
              <a:avLst/>
              <a:gdLst/>
              <a:ahLst/>
              <a:cxnLst/>
              <a:rect l="l" t="t" r="r" b="b"/>
              <a:pathLst>
                <a:path w="2319" h="2174" extrusionOk="0">
                  <a:moveTo>
                    <a:pt x="1162" y="1"/>
                  </a:moveTo>
                  <a:cubicBezTo>
                    <a:pt x="992" y="1"/>
                    <a:pt x="824" y="111"/>
                    <a:pt x="812" y="331"/>
                  </a:cubicBezTo>
                  <a:lnTo>
                    <a:pt x="812" y="702"/>
                  </a:lnTo>
                  <a:lnTo>
                    <a:pt x="441" y="702"/>
                  </a:lnTo>
                  <a:cubicBezTo>
                    <a:pt x="1" y="725"/>
                    <a:pt x="1" y="1374"/>
                    <a:pt x="441" y="1420"/>
                  </a:cubicBezTo>
                  <a:lnTo>
                    <a:pt x="812" y="1420"/>
                  </a:lnTo>
                  <a:lnTo>
                    <a:pt x="812" y="1791"/>
                  </a:lnTo>
                  <a:cubicBezTo>
                    <a:pt x="777" y="2046"/>
                    <a:pt x="968" y="2173"/>
                    <a:pt x="1162" y="2173"/>
                  </a:cubicBezTo>
                  <a:cubicBezTo>
                    <a:pt x="1357" y="2173"/>
                    <a:pt x="1554" y="2046"/>
                    <a:pt x="1530" y="1791"/>
                  </a:cubicBezTo>
                  <a:lnTo>
                    <a:pt x="1530" y="1420"/>
                  </a:lnTo>
                  <a:lnTo>
                    <a:pt x="1878" y="1420"/>
                  </a:lnTo>
                  <a:cubicBezTo>
                    <a:pt x="2318" y="1374"/>
                    <a:pt x="2318" y="748"/>
                    <a:pt x="1878" y="702"/>
                  </a:cubicBezTo>
                  <a:lnTo>
                    <a:pt x="1530" y="702"/>
                  </a:lnTo>
                  <a:lnTo>
                    <a:pt x="1530" y="331"/>
                  </a:lnTo>
                  <a:cubicBezTo>
                    <a:pt x="1507" y="111"/>
                    <a:pt x="1333" y="1"/>
                    <a:pt x="11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76" name="Google Shape;676;p37"/>
            <p:cNvSpPr/>
            <p:nvPr/>
          </p:nvSpPr>
          <p:spPr>
            <a:xfrm>
              <a:off x="5782600" y="3024050"/>
              <a:ext cx="18000" cy="18000"/>
            </a:xfrm>
            <a:custGeom>
              <a:avLst/>
              <a:gdLst/>
              <a:ahLst/>
              <a:cxnLst/>
              <a:rect l="l" t="t" r="r" b="b"/>
              <a:pathLst>
                <a:path w="720" h="720" extrusionOk="0">
                  <a:moveTo>
                    <a:pt x="348" y="1"/>
                  </a:moveTo>
                  <a:cubicBezTo>
                    <a:pt x="163" y="1"/>
                    <a:pt x="1" y="163"/>
                    <a:pt x="1" y="372"/>
                  </a:cubicBezTo>
                  <a:cubicBezTo>
                    <a:pt x="1" y="557"/>
                    <a:pt x="163" y="719"/>
                    <a:pt x="348" y="719"/>
                  </a:cubicBezTo>
                  <a:cubicBezTo>
                    <a:pt x="557" y="719"/>
                    <a:pt x="719" y="557"/>
                    <a:pt x="719" y="372"/>
                  </a:cubicBezTo>
                  <a:cubicBezTo>
                    <a:pt x="719" y="163"/>
                    <a:pt x="557"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77" name="Google Shape;677;p37"/>
          <p:cNvGrpSpPr/>
          <p:nvPr/>
        </p:nvGrpSpPr>
        <p:grpSpPr>
          <a:xfrm>
            <a:off x="6951938" y="1693823"/>
            <a:ext cx="472800" cy="461775"/>
            <a:chOff x="7649950" y="3330550"/>
            <a:chExt cx="472800" cy="461775"/>
          </a:xfrm>
        </p:grpSpPr>
        <p:sp>
          <p:nvSpPr>
            <p:cNvPr id="678" name="Google Shape;678;p37"/>
            <p:cNvSpPr/>
            <p:nvPr/>
          </p:nvSpPr>
          <p:spPr>
            <a:xfrm>
              <a:off x="7695500" y="3679775"/>
              <a:ext cx="61875" cy="52450"/>
            </a:xfrm>
            <a:custGeom>
              <a:avLst/>
              <a:gdLst/>
              <a:ahLst/>
              <a:cxnLst/>
              <a:rect l="l" t="t" r="r" b="b"/>
              <a:pathLst>
                <a:path w="2475" h="2098" extrusionOk="0">
                  <a:moveTo>
                    <a:pt x="1240" y="0"/>
                  </a:moveTo>
                  <a:cubicBezTo>
                    <a:pt x="1069" y="0"/>
                    <a:pt x="901" y="110"/>
                    <a:pt x="890" y="330"/>
                  </a:cubicBezTo>
                  <a:lnTo>
                    <a:pt x="890" y="678"/>
                  </a:lnTo>
                  <a:lnTo>
                    <a:pt x="519" y="678"/>
                  </a:lnTo>
                  <a:cubicBezTo>
                    <a:pt x="504" y="677"/>
                    <a:pt x="490" y="676"/>
                    <a:pt x="476" y="676"/>
                  </a:cubicBezTo>
                  <a:cubicBezTo>
                    <a:pt x="0" y="676"/>
                    <a:pt x="0" y="1398"/>
                    <a:pt x="476" y="1398"/>
                  </a:cubicBezTo>
                  <a:cubicBezTo>
                    <a:pt x="490" y="1398"/>
                    <a:pt x="504" y="1398"/>
                    <a:pt x="519" y="1397"/>
                  </a:cubicBezTo>
                  <a:lnTo>
                    <a:pt x="890" y="1397"/>
                  </a:lnTo>
                  <a:lnTo>
                    <a:pt x="890" y="1767"/>
                  </a:lnTo>
                  <a:cubicBezTo>
                    <a:pt x="901" y="1988"/>
                    <a:pt x="1069" y="2098"/>
                    <a:pt x="1240" y="2098"/>
                  </a:cubicBezTo>
                  <a:cubicBezTo>
                    <a:pt x="1411" y="2098"/>
                    <a:pt x="1585" y="1988"/>
                    <a:pt x="1608" y="1767"/>
                  </a:cubicBezTo>
                  <a:lnTo>
                    <a:pt x="1608" y="1397"/>
                  </a:lnTo>
                  <a:lnTo>
                    <a:pt x="1956" y="1397"/>
                  </a:lnTo>
                  <a:cubicBezTo>
                    <a:pt x="1971" y="1398"/>
                    <a:pt x="1985" y="1398"/>
                    <a:pt x="1999" y="1398"/>
                  </a:cubicBezTo>
                  <a:cubicBezTo>
                    <a:pt x="2475" y="1398"/>
                    <a:pt x="2475" y="676"/>
                    <a:pt x="1999" y="676"/>
                  </a:cubicBezTo>
                  <a:cubicBezTo>
                    <a:pt x="1985" y="676"/>
                    <a:pt x="1971" y="677"/>
                    <a:pt x="1956" y="678"/>
                  </a:cubicBezTo>
                  <a:lnTo>
                    <a:pt x="1608" y="678"/>
                  </a:lnTo>
                  <a:lnTo>
                    <a:pt x="1608" y="330"/>
                  </a:lnTo>
                  <a:cubicBezTo>
                    <a:pt x="1585" y="110"/>
                    <a:pt x="1411" y="0"/>
                    <a:pt x="1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79" name="Google Shape;679;p37"/>
            <p:cNvSpPr/>
            <p:nvPr/>
          </p:nvSpPr>
          <p:spPr>
            <a:xfrm>
              <a:off x="7900825" y="3732625"/>
              <a:ext cx="17975" cy="18575"/>
            </a:xfrm>
            <a:custGeom>
              <a:avLst/>
              <a:gdLst/>
              <a:ahLst/>
              <a:cxnLst/>
              <a:rect l="l" t="t" r="r" b="b"/>
              <a:pathLst>
                <a:path w="719" h="743" extrusionOk="0">
                  <a:moveTo>
                    <a:pt x="348" y="1"/>
                  </a:moveTo>
                  <a:cubicBezTo>
                    <a:pt x="162" y="1"/>
                    <a:pt x="0" y="163"/>
                    <a:pt x="0" y="372"/>
                  </a:cubicBezTo>
                  <a:cubicBezTo>
                    <a:pt x="0" y="580"/>
                    <a:pt x="162" y="743"/>
                    <a:pt x="348" y="743"/>
                  </a:cubicBezTo>
                  <a:cubicBezTo>
                    <a:pt x="556" y="743"/>
                    <a:pt x="719" y="580"/>
                    <a:pt x="719" y="372"/>
                  </a:cubicBezTo>
                  <a:cubicBezTo>
                    <a:pt x="719" y="163"/>
                    <a:pt x="556"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80" name="Google Shape;680;p37"/>
            <p:cNvSpPr/>
            <p:nvPr/>
          </p:nvSpPr>
          <p:spPr>
            <a:xfrm>
              <a:off x="7649950" y="3330550"/>
              <a:ext cx="472800" cy="461775"/>
            </a:xfrm>
            <a:custGeom>
              <a:avLst/>
              <a:gdLst/>
              <a:ahLst/>
              <a:cxnLst/>
              <a:rect l="l" t="t" r="r" b="b"/>
              <a:pathLst>
                <a:path w="18912" h="18471" extrusionOk="0">
                  <a:moveTo>
                    <a:pt x="11472" y="3106"/>
                  </a:moveTo>
                  <a:cubicBezTo>
                    <a:pt x="11866" y="3129"/>
                    <a:pt x="12190" y="3430"/>
                    <a:pt x="12190" y="3824"/>
                  </a:cubicBezTo>
                  <a:cubicBezTo>
                    <a:pt x="12190" y="4218"/>
                    <a:pt x="11866" y="4543"/>
                    <a:pt x="11472" y="4543"/>
                  </a:cubicBezTo>
                  <a:lnTo>
                    <a:pt x="7857" y="4543"/>
                  </a:lnTo>
                  <a:cubicBezTo>
                    <a:pt x="5933" y="4543"/>
                    <a:pt x="5933" y="7440"/>
                    <a:pt x="7857" y="7440"/>
                  </a:cubicBezTo>
                  <a:cubicBezTo>
                    <a:pt x="8830" y="7440"/>
                    <a:pt x="8830" y="8900"/>
                    <a:pt x="7857" y="8900"/>
                  </a:cubicBezTo>
                  <a:lnTo>
                    <a:pt x="2828" y="8900"/>
                  </a:lnTo>
                  <a:lnTo>
                    <a:pt x="2828" y="8529"/>
                  </a:lnTo>
                  <a:cubicBezTo>
                    <a:pt x="2828" y="6513"/>
                    <a:pt x="3616" y="4589"/>
                    <a:pt x="4983" y="3106"/>
                  </a:cubicBezTo>
                  <a:close/>
                  <a:moveTo>
                    <a:pt x="17729" y="5980"/>
                  </a:moveTo>
                  <a:cubicBezTo>
                    <a:pt x="18031" y="6791"/>
                    <a:pt x="18170" y="7648"/>
                    <a:pt x="18170" y="8506"/>
                  </a:cubicBezTo>
                  <a:cubicBezTo>
                    <a:pt x="18170" y="9618"/>
                    <a:pt x="17915" y="10731"/>
                    <a:pt x="17405" y="11750"/>
                  </a:cubicBezTo>
                  <a:lnTo>
                    <a:pt x="11472" y="11750"/>
                  </a:lnTo>
                  <a:cubicBezTo>
                    <a:pt x="11078" y="11750"/>
                    <a:pt x="10754" y="11426"/>
                    <a:pt x="10754" y="11055"/>
                  </a:cubicBezTo>
                  <a:lnTo>
                    <a:pt x="10754" y="11032"/>
                  </a:lnTo>
                  <a:cubicBezTo>
                    <a:pt x="10754" y="10638"/>
                    <a:pt x="11078" y="10313"/>
                    <a:pt x="11472" y="10313"/>
                  </a:cubicBezTo>
                  <a:lnTo>
                    <a:pt x="15087" y="10313"/>
                  </a:lnTo>
                  <a:cubicBezTo>
                    <a:pt x="15875" y="10313"/>
                    <a:pt x="16524" y="9664"/>
                    <a:pt x="16524" y="8877"/>
                  </a:cubicBezTo>
                  <a:cubicBezTo>
                    <a:pt x="16524" y="8065"/>
                    <a:pt x="15875" y="7416"/>
                    <a:pt x="15087" y="7416"/>
                  </a:cubicBezTo>
                  <a:lnTo>
                    <a:pt x="14346" y="7416"/>
                  </a:lnTo>
                  <a:cubicBezTo>
                    <a:pt x="13396" y="7416"/>
                    <a:pt x="13396" y="5980"/>
                    <a:pt x="14346" y="5980"/>
                  </a:cubicBezTo>
                  <a:close/>
                  <a:moveTo>
                    <a:pt x="1487" y="9593"/>
                  </a:moveTo>
                  <a:cubicBezTo>
                    <a:pt x="1501" y="9593"/>
                    <a:pt x="1515" y="9594"/>
                    <a:pt x="1530" y="9595"/>
                  </a:cubicBezTo>
                  <a:lnTo>
                    <a:pt x="4635" y="9595"/>
                  </a:lnTo>
                  <a:cubicBezTo>
                    <a:pt x="4821" y="9595"/>
                    <a:pt x="4983" y="9757"/>
                    <a:pt x="4983" y="9966"/>
                  </a:cubicBezTo>
                  <a:cubicBezTo>
                    <a:pt x="4983" y="10151"/>
                    <a:pt x="4821" y="10313"/>
                    <a:pt x="4612" y="10313"/>
                  </a:cubicBezTo>
                  <a:cubicBezTo>
                    <a:pt x="4404" y="10313"/>
                    <a:pt x="4265" y="10476"/>
                    <a:pt x="4265" y="10684"/>
                  </a:cubicBezTo>
                  <a:lnTo>
                    <a:pt x="4265" y="11773"/>
                  </a:lnTo>
                  <a:lnTo>
                    <a:pt x="1878" y="11773"/>
                  </a:lnTo>
                  <a:lnTo>
                    <a:pt x="1878" y="10684"/>
                  </a:lnTo>
                  <a:cubicBezTo>
                    <a:pt x="1878" y="10476"/>
                    <a:pt x="1715" y="10313"/>
                    <a:pt x="1530" y="10313"/>
                  </a:cubicBezTo>
                  <a:cubicBezTo>
                    <a:pt x="1515" y="10315"/>
                    <a:pt x="1501" y="10315"/>
                    <a:pt x="1487" y="10315"/>
                  </a:cubicBezTo>
                  <a:cubicBezTo>
                    <a:pt x="1011" y="10315"/>
                    <a:pt x="1011" y="9593"/>
                    <a:pt x="1487" y="9593"/>
                  </a:cubicBezTo>
                  <a:close/>
                  <a:moveTo>
                    <a:pt x="7896" y="12491"/>
                  </a:moveTo>
                  <a:cubicBezTo>
                    <a:pt x="8274" y="12491"/>
                    <a:pt x="8598" y="12807"/>
                    <a:pt x="8598" y="13210"/>
                  </a:cubicBezTo>
                  <a:cubicBezTo>
                    <a:pt x="8598" y="13604"/>
                    <a:pt x="8274" y="13929"/>
                    <a:pt x="7857" y="13929"/>
                  </a:cubicBezTo>
                  <a:lnTo>
                    <a:pt x="5701" y="13929"/>
                  </a:lnTo>
                  <a:lnTo>
                    <a:pt x="5701" y="13442"/>
                  </a:lnTo>
                  <a:cubicBezTo>
                    <a:pt x="5701" y="13094"/>
                    <a:pt x="5609" y="12770"/>
                    <a:pt x="5423" y="12492"/>
                  </a:cubicBezTo>
                  <a:lnTo>
                    <a:pt x="7857" y="12492"/>
                  </a:lnTo>
                  <a:cubicBezTo>
                    <a:pt x="7870" y="12491"/>
                    <a:pt x="7883" y="12491"/>
                    <a:pt x="7896" y="12491"/>
                  </a:cubicBezTo>
                  <a:close/>
                  <a:moveTo>
                    <a:pt x="4473" y="12492"/>
                  </a:moveTo>
                  <a:lnTo>
                    <a:pt x="4659" y="12677"/>
                  </a:lnTo>
                  <a:cubicBezTo>
                    <a:pt x="4867" y="12886"/>
                    <a:pt x="4983" y="13164"/>
                    <a:pt x="4983" y="13442"/>
                  </a:cubicBezTo>
                  <a:lnTo>
                    <a:pt x="4983" y="17405"/>
                  </a:lnTo>
                  <a:cubicBezTo>
                    <a:pt x="4983" y="17590"/>
                    <a:pt x="4821" y="17753"/>
                    <a:pt x="4612" y="17753"/>
                  </a:cubicBezTo>
                  <a:lnTo>
                    <a:pt x="1507" y="17753"/>
                  </a:lnTo>
                  <a:cubicBezTo>
                    <a:pt x="1321" y="17753"/>
                    <a:pt x="1159" y="17590"/>
                    <a:pt x="1159" y="17405"/>
                  </a:cubicBezTo>
                  <a:lnTo>
                    <a:pt x="1159" y="13442"/>
                  </a:lnTo>
                  <a:cubicBezTo>
                    <a:pt x="1159" y="13164"/>
                    <a:pt x="1275" y="12886"/>
                    <a:pt x="1484" y="12677"/>
                  </a:cubicBezTo>
                  <a:lnTo>
                    <a:pt x="1669" y="12492"/>
                  </a:lnTo>
                  <a:close/>
                  <a:moveTo>
                    <a:pt x="10383" y="0"/>
                  </a:moveTo>
                  <a:cubicBezTo>
                    <a:pt x="5794" y="0"/>
                    <a:pt x="2086" y="3963"/>
                    <a:pt x="2086" y="8529"/>
                  </a:cubicBezTo>
                  <a:lnTo>
                    <a:pt x="2086" y="8877"/>
                  </a:lnTo>
                  <a:lnTo>
                    <a:pt x="1507" y="8877"/>
                  </a:lnTo>
                  <a:cubicBezTo>
                    <a:pt x="302" y="8877"/>
                    <a:pt x="0" y="10568"/>
                    <a:pt x="1159" y="10985"/>
                  </a:cubicBezTo>
                  <a:lnTo>
                    <a:pt x="1159" y="11982"/>
                  </a:lnTo>
                  <a:lnTo>
                    <a:pt x="951" y="12167"/>
                  </a:lnTo>
                  <a:cubicBezTo>
                    <a:pt x="626" y="12515"/>
                    <a:pt x="417" y="12979"/>
                    <a:pt x="417" y="13442"/>
                  </a:cubicBezTo>
                  <a:lnTo>
                    <a:pt x="417" y="17405"/>
                  </a:lnTo>
                  <a:cubicBezTo>
                    <a:pt x="417" y="17984"/>
                    <a:pt x="904" y="18471"/>
                    <a:pt x="1507" y="18471"/>
                  </a:cubicBezTo>
                  <a:lnTo>
                    <a:pt x="4612" y="18471"/>
                  </a:lnTo>
                  <a:cubicBezTo>
                    <a:pt x="5215" y="18471"/>
                    <a:pt x="5701" y="17984"/>
                    <a:pt x="5701" y="17405"/>
                  </a:cubicBezTo>
                  <a:lnTo>
                    <a:pt x="5701" y="15366"/>
                  </a:lnTo>
                  <a:cubicBezTo>
                    <a:pt x="6605" y="15991"/>
                    <a:pt x="7625" y="16432"/>
                    <a:pt x="8691" y="16640"/>
                  </a:cubicBezTo>
                  <a:cubicBezTo>
                    <a:pt x="8738" y="16655"/>
                    <a:pt x="8783" y="16662"/>
                    <a:pt x="8824" y="16662"/>
                  </a:cubicBezTo>
                  <a:cubicBezTo>
                    <a:pt x="9225" y="16662"/>
                    <a:pt x="9316" y="16008"/>
                    <a:pt x="8853" y="15945"/>
                  </a:cubicBezTo>
                  <a:cubicBezTo>
                    <a:pt x="7810" y="15713"/>
                    <a:pt x="6814" y="15273"/>
                    <a:pt x="5956" y="14647"/>
                  </a:cubicBezTo>
                  <a:lnTo>
                    <a:pt x="7880" y="14647"/>
                  </a:lnTo>
                  <a:cubicBezTo>
                    <a:pt x="8668" y="14647"/>
                    <a:pt x="9317" y="13998"/>
                    <a:pt x="9317" y="13210"/>
                  </a:cubicBezTo>
                  <a:cubicBezTo>
                    <a:pt x="9317" y="12399"/>
                    <a:pt x="8668" y="11750"/>
                    <a:pt x="7880" y="11750"/>
                  </a:cubicBezTo>
                  <a:lnTo>
                    <a:pt x="4983" y="11750"/>
                  </a:lnTo>
                  <a:lnTo>
                    <a:pt x="4983" y="10962"/>
                  </a:lnTo>
                  <a:cubicBezTo>
                    <a:pt x="5539" y="10777"/>
                    <a:pt x="5840" y="10151"/>
                    <a:pt x="5632" y="9595"/>
                  </a:cubicBezTo>
                  <a:lnTo>
                    <a:pt x="7857" y="9595"/>
                  </a:lnTo>
                  <a:cubicBezTo>
                    <a:pt x="8668" y="9595"/>
                    <a:pt x="9317" y="8946"/>
                    <a:pt x="9317" y="8135"/>
                  </a:cubicBezTo>
                  <a:cubicBezTo>
                    <a:pt x="9317" y="7347"/>
                    <a:pt x="8668" y="6698"/>
                    <a:pt x="7857" y="6698"/>
                  </a:cubicBezTo>
                  <a:cubicBezTo>
                    <a:pt x="6907" y="6698"/>
                    <a:pt x="6907" y="5238"/>
                    <a:pt x="7857" y="5238"/>
                  </a:cubicBezTo>
                  <a:lnTo>
                    <a:pt x="11472" y="5238"/>
                  </a:lnTo>
                  <a:cubicBezTo>
                    <a:pt x="12283" y="5238"/>
                    <a:pt x="12932" y="4589"/>
                    <a:pt x="12932" y="3801"/>
                  </a:cubicBezTo>
                  <a:cubicBezTo>
                    <a:pt x="12932" y="2990"/>
                    <a:pt x="12283" y="2341"/>
                    <a:pt x="11472" y="2341"/>
                  </a:cubicBezTo>
                  <a:lnTo>
                    <a:pt x="5771" y="2341"/>
                  </a:lnTo>
                  <a:cubicBezTo>
                    <a:pt x="7069" y="1275"/>
                    <a:pt x="8714" y="696"/>
                    <a:pt x="10406" y="696"/>
                  </a:cubicBezTo>
                  <a:cubicBezTo>
                    <a:pt x="13419" y="742"/>
                    <a:pt x="16153" y="2503"/>
                    <a:pt x="17451" y="5238"/>
                  </a:cubicBezTo>
                  <a:lnTo>
                    <a:pt x="14369" y="5238"/>
                  </a:lnTo>
                  <a:cubicBezTo>
                    <a:pt x="12445" y="5238"/>
                    <a:pt x="12445" y="8135"/>
                    <a:pt x="14369" y="8135"/>
                  </a:cubicBezTo>
                  <a:lnTo>
                    <a:pt x="15087" y="8135"/>
                  </a:lnTo>
                  <a:cubicBezTo>
                    <a:pt x="16061" y="8135"/>
                    <a:pt x="16061" y="9572"/>
                    <a:pt x="15087" y="9572"/>
                  </a:cubicBezTo>
                  <a:lnTo>
                    <a:pt x="11472" y="9572"/>
                  </a:lnTo>
                  <a:cubicBezTo>
                    <a:pt x="9549" y="9572"/>
                    <a:pt x="9549" y="12469"/>
                    <a:pt x="11472" y="12469"/>
                  </a:cubicBezTo>
                  <a:lnTo>
                    <a:pt x="17011" y="12469"/>
                  </a:lnTo>
                  <a:cubicBezTo>
                    <a:pt x="15829" y="14253"/>
                    <a:pt x="14021" y="15505"/>
                    <a:pt x="11936" y="15922"/>
                  </a:cubicBezTo>
                  <a:cubicBezTo>
                    <a:pt x="11446" y="15986"/>
                    <a:pt x="11543" y="16657"/>
                    <a:pt x="11958" y="16657"/>
                  </a:cubicBezTo>
                  <a:cubicBezTo>
                    <a:pt x="11994" y="16657"/>
                    <a:pt x="12033" y="16651"/>
                    <a:pt x="12075" y="16640"/>
                  </a:cubicBezTo>
                  <a:cubicBezTo>
                    <a:pt x="15849" y="15876"/>
                    <a:pt x="18905" y="12591"/>
                    <a:pt x="18911" y="8517"/>
                  </a:cubicBezTo>
                  <a:lnTo>
                    <a:pt x="18911" y="8517"/>
                  </a:lnTo>
                  <a:cubicBezTo>
                    <a:pt x="18911" y="8521"/>
                    <a:pt x="18911" y="8525"/>
                    <a:pt x="18911" y="8529"/>
                  </a:cubicBezTo>
                  <a:lnTo>
                    <a:pt x="18911" y="8506"/>
                  </a:lnTo>
                  <a:cubicBezTo>
                    <a:pt x="18911" y="8510"/>
                    <a:pt x="18911" y="8513"/>
                    <a:pt x="18911" y="8517"/>
                  </a:cubicBezTo>
                  <a:lnTo>
                    <a:pt x="18911" y="8517"/>
                  </a:lnTo>
                  <a:cubicBezTo>
                    <a:pt x="18905" y="3957"/>
                    <a:pt x="14991" y="0"/>
                    <a:pt x="10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81" name="Google Shape;681;p37"/>
          <p:cNvGrpSpPr/>
          <p:nvPr/>
        </p:nvGrpSpPr>
        <p:grpSpPr>
          <a:xfrm>
            <a:off x="1722738" y="1694536"/>
            <a:ext cx="465850" cy="460350"/>
            <a:chOff x="7658625" y="4045350"/>
            <a:chExt cx="465850" cy="460350"/>
          </a:xfrm>
        </p:grpSpPr>
        <p:sp>
          <p:nvSpPr>
            <p:cNvPr id="682" name="Google Shape;682;p37"/>
            <p:cNvSpPr/>
            <p:nvPr/>
          </p:nvSpPr>
          <p:spPr>
            <a:xfrm>
              <a:off x="7860625" y="4285225"/>
              <a:ext cx="61875" cy="53025"/>
            </a:xfrm>
            <a:custGeom>
              <a:avLst/>
              <a:gdLst/>
              <a:ahLst/>
              <a:cxnLst/>
              <a:rect l="l" t="t" r="r" b="b"/>
              <a:pathLst>
                <a:path w="2475" h="2121" extrusionOk="0">
                  <a:moveTo>
                    <a:pt x="1240" y="0"/>
                  </a:moveTo>
                  <a:cubicBezTo>
                    <a:pt x="1069" y="0"/>
                    <a:pt x="901" y="110"/>
                    <a:pt x="890" y="330"/>
                  </a:cubicBezTo>
                  <a:lnTo>
                    <a:pt x="890" y="701"/>
                  </a:lnTo>
                  <a:lnTo>
                    <a:pt x="519" y="701"/>
                  </a:lnTo>
                  <a:cubicBezTo>
                    <a:pt x="504" y="700"/>
                    <a:pt x="490" y="699"/>
                    <a:pt x="476" y="699"/>
                  </a:cubicBezTo>
                  <a:cubicBezTo>
                    <a:pt x="0" y="699"/>
                    <a:pt x="0" y="1422"/>
                    <a:pt x="476" y="1422"/>
                  </a:cubicBezTo>
                  <a:cubicBezTo>
                    <a:pt x="490" y="1422"/>
                    <a:pt x="504" y="1421"/>
                    <a:pt x="519" y="1420"/>
                  </a:cubicBezTo>
                  <a:lnTo>
                    <a:pt x="890" y="1420"/>
                  </a:lnTo>
                  <a:lnTo>
                    <a:pt x="890" y="1790"/>
                  </a:lnTo>
                  <a:cubicBezTo>
                    <a:pt x="901" y="2011"/>
                    <a:pt x="1069" y="2121"/>
                    <a:pt x="1240" y="2121"/>
                  </a:cubicBezTo>
                  <a:cubicBezTo>
                    <a:pt x="1411" y="2121"/>
                    <a:pt x="1585" y="2011"/>
                    <a:pt x="1608" y="1790"/>
                  </a:cubicBezTo>
                  <a:lnTo>
                    <a:pt x="1608" y="1443"/>
                  </a:lnTo>
                  <a:lnTo>
                    <a:pt x="1956" y="1443"/>
                  </a:lnTo>
                  <a:cubicBezTo>
                    <a:pt x="1970" y="1444"/>
                    <a:pt x="1984" y="1445"/>
                    <a:pt x="1998" y="1445"/>
                  </a:cubicBezTo>
                  <a:cubicBezTo>
                    <a:pt x="2468" y="1445"/>
                    <a:pt x="2475" y="720"/>
                    <a:pt x="2017" y="720"/>
                  </a:cubicBezTo>
                  <a:cubicBezTo>
                    <a:pt x="1998" y="720"/>
                    <a:pt x="1977" y="722"/>
                    <a:pt x="1956" y="724"/>
                  </a:cubicBezTo>
                  <a:lnTo>
                    <a:pt x="1956" y="701"/>
                  </a:lnTo>
                  <a:lnTo>
                    <a:pt x="1608" y="701"/>
                  </a:lnTo>
                  <a:lnTo>
                    <a:pt x="1608" y="330"/>
                  </a:lnTo>
                  <a:cubicBezTo>
                    <a:pt x="1585" y="110"/>
                    <a:pt x="1411" y="0"/>
                    <a:pt x="1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83" name="Google Shape;683;p37"/>
            <p:cNvSpPr/>
            <p:nvPr/>
          </p:nvSpPr>
          <p:spPr>
            <a:xfrm>
              <a:off x="7817975" y="4158475"/>
              <a:ext cx="136750" cy="234675"/>
            </a:xfrm>
            <a:custGeom>
              <a:avLst/>
              <a:gdLst/>
              <a:ahLst/>
              <a:cxnLst/>
              <a:rect l="l" t="t" r="r" b="b"/>
              <a:pathLst>
                <a:path w="5470" h="9387" extrusionOk="0">
                  <a:moveTo>
                    <a:pt x="4447" y="717"/>
                  </a:moveTo>
                  <a:cubicBezTo>
                    <a:pt x="4922" y="717"/>
                    <a:pt x="4922" y="1439"/>
                    <a:pt x="4447" y="1439"/>
                  </a:cubicBezTo>
                  <a:cubicBezTo>
                    <a:pt x="4433" y="1439"/>
                    <a:pt x="4418" y="1439"/>
                    <a:pt x="4403" y="1438"/>
                  </a:cubicBezTo>
                  <a:cubicBezTo>
                    <a:pt x="4195" y="1438"/>
                    <a:pt x="4033" y="1600"/>
                    <a:pt x="4033" y="1808"/>
                  </a:cubicBezTo>
                  <a:lnTo>
                    <a:pt x="4033" y="2898"/>
                  </a:lnTo>
                  <a:lnTo>
                    <a:pt x="1854" y="2898"/>
                  </a:lnTo>
                  <a:lnTo>
                    <a:pt x="1854" y="1808"/>
                  </a:lnTo>
                  <a:cubicBezTo>
                    <a:pt x="1854" y="1600"/>
                    <a:pt x="1715" y="1438"/>
                    <a:pt x="1507" y="1438"/>
                  </a:cubicBezTo>
                  <a:cubicBezTo>
                    <a:pt x="1492" y="1439"/>
                    <a:pt x="1477" y="1439"/>
                    <a:pt x="1463" y="1439"/>
                  </a:cubicBezTo>
                  <a:cubicBezTo>
                    <a:pt x="988" y="1439"/>
                    <a:pt x="988" y="717"/>
                    <a:pt x="1463" y="717"/>
                  </a:cubicBezTo>
                  <a:cubicBezTo>
                    <a:pt x="1477" y="717"/>
                    <a:pt x="1492" y="718"/>
                    <a:pt x="1507" y="719"/>
                  </a:cubicBezTo>
                  <a:lnTo>
                    <a:pt x="4403" y="719"/>
                  </a:lnTo>
                  <a:cubicBezTo>
                    <a:pt x="4418" y="718"/>
                    <a:pt x="4433" y="717"/>
                    <a:pt x="4447" y="717"/>
                  </a:cubicBezTo>
                  <a:close/>
                  <a:moveTo>
                    <a:pt x="4241" y="3616"/>
                  </a:moveTo>
                  <a:lnTo>
                    <a:pt x="4427" y="3801"/>
                  </a:lnTo>
                  <a:cubicBezTo>
                    <a:pt x="4635" y="4010"/>
                    <a:pt x="4751" y="4288"/>
                    <a:pt x="4751" y="4566"/>
                  </a:cubicBezTo>
                  <a:lnTo>
                    <a:pt x="4751" y="8297"/>
                  </a:lnTo>
                  <a:cubicBezTo>
                    <a:pt x="4751" y="8506"/>
                    <a:pt x="4589" y="8668"/>
                    <a:pt x="4403" y="8668"/>
                  </a:cubicBezTo>
                  <a:lnTo>
                    <a:pt x="1507" y="8668"/>
                  </a:lnTo>
                  <a:cubicBezTo>
                    <a:pt x="1298" y="8668"/>
                    <a:pt x="1136" y="8506"/>
                    <a:pt x="1136" y="8297"/>
                  </a:cubicBezTo>
                  <a:lnTo>
                    <a:pt x="1136" y="4566"/>
                  </a:lnTo>
                  <a:cubicBezTo>
                    <a:pt x="1136" y="4288"/>
                    <a:pt x="1252" y="4010"/>
                    <a:pt x="1460" y="3801"/>
                  </a:cubicBezTo>
                  <a:lnTo>
                    <a:pt x="1646" y="3616"/>
                  </a:lnTo>
                  <a:close/>
                  <a:moveTo>
                    <a:pt x="1507" y="1"/>
                  </a:moveTo>
                  <a:cubicBezTo>
                    <a:pt x="278" y="1"/>
                    <a:pt x="0" y="1692"/>
                    <a:pt x="1136" y="2110"/>
                  </a:cubicBezTo>
                  <a:lnTo>
                    <a:pt x="1136" y="3083"/>
                  </a:lnTo>
                  <a:lnTo>
                    <a:pt x="927" y="3292"/>
                  </a:lnTo>
                  <a:cubicBezTo>
                    <a:pt x="603" y="3616"/>
                    <a:pt x="417" y="4079"/>
                    <a:pt x="417" y="4566"/>
                  </a:cubicBezTo>
                  <a:lnTo>
                    <a:pt x="417" y="8297"/>
                  </a:lnTo>
                  <a:cubicBezTo>
                    <a:pt x="417" y="8900"/>
                    <a:pt x="904" y="9387"/>
                    <a:pt x="1507" y="9387"/>
                  </a:cubicBezTo>
                  <a:lnTo>
                    <a:pt x="4403" y="9387"/>
                  </a:lnTo>
                  <a:cubicBezTo>
                    <a:pt x="4983" y="9387"/>
                    <a:pt x="5469" y="8900"/>
                    <a:pt x="5469" y="8297"/>
                  </a:cubicBezTo>
                  <a:lnTo>
                    <a:pt x="5469" y="4566"/>
                  </a:lnTo>
                  <a:cubicBezTo>
                    <a:pt x="5469" y="4079"/>
                    <a:pt x="5284" y="3616"/>
                    <a:pt x="4960" y="3292"/>
                  </a:cubicBezTo>
                  <a:lnTo>
                    <a:pt x="4751" y="3106"/>
                  </a:lnTo>
                  <a:lnTo>
                    <a:pt x="4751" y="2110"/>
                  </a:lnTo>
                  <a:cubicBezTo>
                    <a:pt x="5191" y="1947"/>
                    <a:pt x="5469" y="1530"/>
                    <a:pt x="5469" y="1090"/>
                  </a:cubicBezTo>
                  <a:cubicBezTo>
                    <a:pt x="5469" y="487"/>
                    <a:pt x="4983" y="1"/>
                    <a:pt x="4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84" name="Google Shape;684;p37"/>
            <p:cNvSpPr/>
            <p:nvPr/>
          </p:nvSpPr>
          <p:spPr>
            <a:xfrm>
              <a:off x="7658625" y="4045350"/>
              <a:ext cx="465850" cy="460350"/>
            </a:xfrm>
            <a:custGeom>
              <a:avLst/>
              <a:gdLst/>
              <a:ahLst/>
              <a:cxnLst/>
              <a:rect l="l" t="t" r="r" b="b"/>
              <a:pathLst>
                <a:path w="18634" h="18414" extrusionOk="0">
                  <a:moveTo>
                    <a:pt x="9320" y="1"/>
                  </a:moveTo>
                  <a:cubicBezTo>
                    <a:pt x="9149" y="1"/>
                    <a:pt x="8981" y="111"/>
                    <a:pt x="8970" y="331"/>
                  </a:cubicBezTo>
                  <a:lnTo>
                    <a:pt x="8970" y="1652"/>
                  </a:lnTo>
                  <a:cubicBezTo>
                    <a:pt x="5053" y="1837"/>
                    <a:pt x="1948" y="4966"/>
                    <a:pt x="1762" y="8859"/>
                  </a:cubicBezTo>
                  <a:lnTo>
                    <a:pt x="441" y="8859"/>
                  </a:lnTo>
                  <a:cubicBezTo>
                    <a:pt x="1" y="8883"/>
                    <a:pt x="1" y="9531"/>
                    <a:pt x="441" y="9578"/>
                  </a:cubicBezTo>
                  <a:lnTo>
                    <a:pt x="1762" y="9578"/>
                  </a:lnTo>
                  <a:cubicBezTo>
                    <a:pt x="1948" y="13471"/>
                    <a:pt x="5053" y="16600"/>
                    <a:pt x="8970" y="16785"/>
                  </a:cubicBezTo>
                  <a:lnTo>
                    <a:pt x="8970" y="18083"/>
                  </a:lnTo>
                  <a:cubicBezTo>
                    <a:pt x="8981" y="18303"/>
                    <a:pt x="9149" y="18413"/>
                    <a:pt x="9320" y="18413"/>
                  </a:cubicBezTo>
                  <a:cubicBezTo>
                    <a:pt x="9491" y="18413"/>
                    <a:pt x="9665" y="18303"/>
                    <a:pt x="9688" y="18083"/>
                  </a:cubicBezTo>
                  <a:lnTo>
                    <a:pt x="9688" y="16785"/>
                  </a:lnTo>
                  <a:cubicBezTo>
                    <a:pt x="10986" y="16716"/>
                    <a:pt x="12237" y="16322"/>
                    <a:pt x="13350" y="15627"/>
                  </a:cubicBezTo>
                  <a:cubicBezTo>
                    <a:pt x="13726" y="15419"/>
                    <a:pt x="13507" y="14937"/>
                    <a:pt x="13187" y="14937"/>
                  </a:cubicBezTo>
                  <a:cubicBezTo>
                    <a:pt x="13113" y="14937"/>
                    <a:pt x="13034" y="14963"/>
                    <a:pt x="12956" y="15024"/>
                  </a:cubicBezTo>
                  <a:cubicBezTo>
                    <a:pt x="11983" y="15627"/>
                    <a:pt x="10847" y="15997"/>
                    <a:pt x="9688" y="16044"/>
                  </a:cubicBezTo>
                  <a:lnTo>
                    <a:pt x="9688" y="15325"/>
                  </a:lnTo>
                  <a:cubicBezTo>
                    <a:pt x="10337" y="15279"/>
                    <a:pt x="11009" y="15140"/>
                    <a:pt x="11635" y="14885"/>
                  </a:cubicBezTo>
                  <a:cubicBezTo>
                    <a:pt x="11990" y="14718"/>
                    <a:pt x="11818" y="14193"/>
                    <a:pt x="11475" y="14193"/>
                  </a:cubicBezTo>
                  <a:cubicBezTo>
                    <a:pt x="11437" y="14193"/>
                    <a:pt x="11398" y="14199"/>
                    <a:pt x="11357" y="14213"/>
                  </a:cubicBezTo>
                  <a:cubicBezTo>
                    <a:pt x="10708" y="14479"/>
                    <a:pt x="10013" y="14613"/>
                    <a:pt x="9317" y="14613"/>
                  </a:cubicBezTo>
                  <a:cubicBezTo>
                    <a:pt x="8622" y="14613"/>
                    <a:pt x="7927" y="14479"/>
                    <a:pt x="7278" y="14213"/>
                  </a:cubicBezTo>
                  <a:cubicBezTo>
                    <a:pt x="7237" y="14199"/>
                    <a:pt x="7197" y="14193"/>
                    <a:pt x="7160" y="14193"/>
                  </a:cubicBezTo>
                  <a:cubicBezTo>
                    <a:pt x="6817" y="14193"/>
                    <a:pt x="6645" y="14718"/>
                    <a:pt x="7000" y="14885"/>
                  </a:cubicBezTo>
                  <a:cubicBezTo>
                    <a:pt x="7626" y="15140"/>
                    <a:pt x="8298" y="15279"/>
                    <a:pt x="8947" y="15325"/>
                  </a:cubicBezTo>
                  <a:lnTo>
                    <a:pt x="8947" y="16044"/>
                  </a:lnTo>
                  <a:cubicBezTo>
                    <a:pt x="5470" y="15858"/>
                    <a:pt x="2666" y="13077"/>
                    <a:pt x="2481" y="9578"/>
                  </a:cubicBezTo>
                  <a:lnTo>
                    <a:pt x="3199" y="9578"/>
                  </a:lnTo>
                  <a:cubicBezTo>
                    <a:pt x="3245" y="10250"/>
                    <a:pt x="3385" y="10899"/>
                    <a:pt x="3639" y="11525"/>
                  </a:cubicBezTo>
                  <a:cubicBezTo>
                    <a:pt x="3706" y="11673"/>
                    <a:pt x="3827" y="11736"/>
                    <a:pt x="3951" y="11736"/>
                  </a:cubicBezTo>
                  <a:cubicBezTo>
                    <a:pt x="4174" y="11736"/>
                    <a:pt x="4401" y="11530"/>
                    <a:pt x="4312" y="11246"/>
                  </a:cubicBezTo>
                  <a:cubicBezTo>
                    <a:pt x="3779" y="9949"/>
                    <a:pt x="3779" y="8489"/>
                    <a:pt x="4312" y="7168"/>
                  </a:cubicBezTo>
                  <a:cubicBezTo>
                    <a:pt x="4401" y="6900"/>
                    <a:pt x="4176" y="6700"/>
                    <a:pt x="3954" y="6700"/>
                  </a:cubicBezTo>
                  <a:cubicBezTo>
                    <a:pt x="3830" y="6700"/>
                    <a:pt x="3706" y="6763"/>
                    <a:pt x="3639" y="6913"/>
                  </a:cubicBezTo>
                  <a:cubicBezTo>
                    <a:pt x="3385" y="7538"/>
                    <a:pt x="3245" y="8187"/>
                    <a:pt x="3199" y="8859"/>
                  </a:cubicBezTo>
                  <a:lnTo>
                    <a:pt x="2481" y="8859"/>
                  </a:lnTo>
                  <a:cubicBezTo>
                    <a:pt x="2666" y="5360"/>
                    <a:pt x="5470" y="2556"/>
                    <a:pt x="8970" y="2370"/>
                  </a:cubicBezTo>
                  <a:lnTo>
                    <a:pt x="8970" y="3089"/>
                  </a:lnTo>
                  <a:cubicBezTo>
                    <a:pt x="8298" y="3135"/>
                    <a:pt x="7626" y="3274"/>
                    <a:pt x="7023" y="3529"/>
                  </a:cubicBezTo>
                  <a:cubicBezTo>
                    <a:pt x="6648" y="3716"/>
                    <a:pt x="6816" y="4222"/>
                    <a:pt x="7156" y="4222"/>
                  </a:cubicBezTo>
                  <a:cubicBezTo>
                    <a:pt x="7195" y="4222"/>
                    <a:pt x="7236" y="4215"/>
                    <a:pt x="7278" y="4201"/>
                  </a:cubicBezTo>
                  <a:cubicBezTo>
                    <a:pt x="7938" y="3935"/>
                    <a:pt x="8634" y="3801"/>
                    <a:pt x="9326" y="3801"/>
                  </a:cubicBezTo>
                  <a:cubicBezTo>
                    <a:pt x="10018" y="3801"/>
                    <a:pt x="10708" y="3935"/>
                    <a:pt x="11357" y="4201"/>
                  </a:cubicBezTo>
                  <a:cubicBezTo>
                    <a:pt x="11402" y="4215"/>
                    <a:pt x="11444" y="4222"/>
                    <a:pt x="11484" y="4222"/>
                  </a:cubicBezTo>
                  <a:cubicBezTo>
                    <a:pt x="11838" y="4222"/>
                    <a:pt x="11989" y="3716"/>
                    <a:pt x="11635" y="3529"/>
                  </a:cubicBezTo>
                  <a:cubicBezTo>
                    <a:pt x="11009" y="3274"/>
                    <a:pt x="10360" y="3135"/>
                    <a:pt x="9688" y="3089"/>
                  </a:cubicBezTo>
                  <a:lnTo>
                    <a:pt x="9688" y="2370"/>
                  </a:lnTo>
                  <a:cubicBezTo>
                    <a:pt x="13188" y="2556"/>
                    <a:pt x="15992" y="5360"/>
                    <a:pt x="16177" y="8859"/>
                  </a:cubicBezTo>
                  <a:lnTo>
                    <a:pt x="15436" y="8859"/>
                  </a:lnTo>
                  <a:cubicBezTo>
                    <a:pt x="15412" y="8187"/>
                    <a:pt x="15250" y="7538"/>
                    <a:pt x="14995" y="6913"/>
                  </a:cubicBezTo>
                  <a:cubicBezTo>
                    <a:pt x="14929" y="6763"/>
                    <a:pt x="14805" y="6700"/>
                    <a:pt x="14682" y="6700"/>
                  </a:cubicBezTo>
                  <a:cubicBezTo>
                    <a:pt x="14462" y="6700"/>
                    <a:pt x="14242" y="6900"/>
                    <a:pt x="14346" y="7168"/>
                  </a:cubicBezTo>
                  <a:cubicBezTo>
                    <a:pt x="14856" y="8489"/>
                    <a:pt x="14856" y="9949"/>
                    <a:pt x="14346" y="11246"/>
                  </a:cubicBezTo>
                  <a:cubicBezTo>
                    <a:pt x="14242" y="11530"/>
                    <a:pt x="14464" y="11736"/>
                    <a:pt x="14685" y="11736"/>
                  </a:cubicBezTo>
                  <a:cubicBezTo>
                    <a:pt x="14807" y="11736"/>
                    <a:pt x="14929" y="11673"/>
                    <a:pt x="14995" y="11525"/>
                  </a:cubicBezTo>
                  <a:cubicBezTo>
                    <a:pt x="15250" y="10899"/>
                    <a:pt x="15412" y="10250"/>
                    <a:pt x="15436" y="9578"/>
                  </a:cubicBezTo>
                  <a:lnTo>
                    <a:pt x="16177" y="9578"/>
                  </a:lnTo>
                  <a:cubicBezTo>
                    <a:pt x="16108" y="10737"/>
                    <a:pt x="15760" y="11872"/>
                    <a:pt x="15134" y="12869"/>
                  </a:cubicBezTo>
                  <a:cubicBezTo>
                    <a:pt x="14927" y="13156"/>
                    <a:pt x="15181" y="13443"/>
                    <a:pt x="15435" y="13443"/>
                  </a:cubicBezTo>
                  <a:cubicBezTo>
                    <a:pt x="15550" y="13443"/>
                    <a:pt x="15665" y="13384"/>
                    <a:pt x="15737" y="13239"/>
                  </a:cubicBezTo>
                  <a:cubicBezTo>
                    <a:pt x="16432" y="12150"/>
                    <a:pt x="16826" y="10876"/>
                    <a:pt x="16896" y="9578"/>
                  </a:cubicBezTo>
                  <a:lnTo>
                    <a:pt x="18217" y="9578"/>
                  </a:lnTo>
                  <a:cubicBezTo>
                    <a:pt x="18634" y="9555"/>
                    <a:pt x="18634" y="8906"/>
                    <a:pt x="18217" y="8859"/>
                  </a:cubicBezTo>
                  <a:lnTo>
                    <a:pt x="16896" y="8859"/>
                  </a:lnTo>
                  <a:cubicBezTo>
                    <a:pt x="16687" y="4966"/>
                    <a:pt x="13582" y="1837"/>
                    <a:pt x="9688" y="1652"/>
                  </a:cubicBezTo>
                  <a:lnTo>
                    <a:pt x="9688" y="331"/>
                  </a:lnTo>
                  <a:cubicBezTo>
                    <a:pt x="9665" y="111"/>
                    <a:pt x="9491" y="1"/>
                    <a:pt x="9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85" name="Google Shape;685;p37"/>
            <p:cNvSpPr/>
            <p:nvPr/>
          </p:nvSpPr>
          <p:spPr>
            <a:xfrm>
              <a:off x="8010325" y="4394275"/>
              <a:ext cx="17975" cy="18000"/>
            </a:xfrm>
            <a:custGeom>
              <a:avLst/>
              <a:gdLst/>
              <a:ahLst/>
              <a:cxnLst/>
              <a:rect l="l" t="t" r="r" b="b"/>
              <a:pathLst>
                <a:path w="719" h="720" extrusionOk="0">
                  <a:moveTo>
                    <a:pt x="348" y="1"/>
                  </a:moveTo>
                  <a:cubicBezTo>
                    <a:pt x="163" y="1"/>
                    <a:pt x="0" y="163"/>
                    <a:pt x="0" y="349"/>
                  </a:cubicBezTo>
                  <a:cubicBezTo>
                    <a:pt x="0" y="557"/>
                    <a:pt x="163" y="719"/>
                    <a:pt x="348" y="719"/>
                  </a:cubicBezTo>
                  <a:cubicBezTo>
                    <a:pt x="557" y="719"/>
                    <a:pt x="719" y="557"/>
                    <a:pt x="719" y="349"/>
                  </a:cubicBezTo>
                  <a:cubicBezTo>
                    <a:pt x="719" y="163"/>
                    <a:pt x="557"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686" name="Google Shape;686;p37"/>
          <p:cNvSpPr/>
          <p:nvPr/>
        </p:nvSpPr>
        <p:spPr>
          <a:xfrm>
            <a:off x="6792402" y="1391250"/>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5055403" y="220423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2267497" y="14664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38"/>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METHODS</a:t>
            </a:r>
            <a:endParaRPr/>
          </a:p>
        </p:txBody>
      </p:sp>
      <p:sp>
        <p:nvSpPr>
          <p:cNvPr id="694" name="Google Shape;694;p38"/>
          <p:cNvSpPr txBox="1"/>
          <p:nvPr/>
        </p:nvSpPr>
        <p:spPr>
          <a:xfrm>
            <a:off x="710275" y="2794100"/>
            <a:ext cx="1911000" cy="57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Saturn is a gas giant and it has rings</a:t>
            </a:r>
            <a:endParaRPr>
              <a:solidFill>
                <a:schemeClr val="accent4"/>
              </a:solidFill>
              <a:latin typeface="Roboto Condensed"/>
              <a:ea typeface="Roboto Condensed"/>
              <a:cs typeface="Roboto Condensed"/>
              <a:sym typeface="Roboto Condensed"/>
            </a:endParaRPr>
          </a:p>
        </p:txBody>
      </p:sp>
      <p:sp>
        <p:nvSpPr>
          <p:cNvPr id="695" name="Google Shape;695;p38"/>
          <p:cNvSpPr txBox="1"/>
          <p:nvPr/>
        </p:nvSpPr>
        <p:spPr>
          <a:xfrm>
            <a:off x="710275" y="1581275"/>
            <a:ext cx="1909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Despite being red, Mars is actually a cold place</a:t>
            </a:r>
            <a:endParaRPr>
              <a:solidFill>
                <a:schemeClr val="accent4"/>
              </a:solidFill>
              <a:latin typeface="Roboto Condensed"/>
              <a:ea typeface="Roboto Condensed"/>
              <a:cs typeface="Roboto Condensed"/>
              <a:sym typeface="Roboto Condensed"/>
            </a:endParaRPr>
          </a:p>
        </p:txBody>
      </p:sp>
      <p:sp>
        <p:nvSpPr>
          <p:cNvPr id="696" name="Google Shape;696;p38"/>
          <p:cNvSpPr txBox="1"/>
          <p:nvPr/>
        </p:nvSpPr>
        <p:spPr>
          <a:xfrm>
            <a:off x="710275" y="4010830"/>
            <a:ext cx="1911000" cy="57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Jupiter is the biggest planet of them all</a:t>
            </a:r>
            <a:endParaRPr>
              <a:solidFill>
                <a:schemeClr val="accent4"/>
              </a:solidFill>
              <a:latin typeface="Roboto Condensed"/>
              <a:ea typeface="Roboto Condensed"/>
              <a:cs typeface="Roboto Condensed"/>
              <a:sym typeface="Roboto Condensed"/>
            </a:endParaRPr>
          </a:p>
        </p:txBody>
      </p:sp>
      <p:sp>
        <p:nvSpPr>
          <p:cNvPr id="697" name="Google Shape;697;p38"/>
          <p:cNvSpPr txBox="1"/>
          <p:nvPr/>
        </p:nvSpPr>
        <p:spPr>
          <a:xfrm>
            <a:off x="710275" y="1230600"/>
            <a:ext cx="2271000" cy="49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OBSERVATION</a:t>
            </a:r>
            <a:endParaRPr sz="2000" b="1">
              <a:solidFill>
                <a:schemeClr val="accent6"/>
              </a:solidFill>
              <a:latin typeface="Alegreya Sans SC"/>
              <a:ea typeface="Alegreya Sans SC"/>
              <a:cs typeface="Alegreya Sans SC"/>
              <a:sym typeface="Alegreya Sans SC"/>
            </a:endParaRPr>
          </a:p>
        </p:txBody>
      </p:sp>
      <p:sp>
        <p:nvSpPr>
          <p:cNvPr id="698" name="Google Shape;698;p38"/>
          <p:cNvSpPr txBox="1"/>
          <p:nvPr/>
        </p:nvSpPr>
        <p:spPr>
          <a:xfrm>
            <a:off x="710275" y="2445050"/>
            <a:ext cx="2271000" cy="49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STUDY</a:t>
            </a:r>
            <a:endParaRPr sz="2000" b="1">
              <a:solidFill>
                <a:schemeClr val="accent6"/>
              </a:solidFill>
              <a:latin typeface="Alegreya Sans SC"/>
              <a:ea typeface="Alegreya Sans SC"/>
              <a:cs typeface="Alegreya Sans SC"/>
              <a:sym typeface="Alegreya Sans SC"/>
            </a:endParaRPr>
          </a:p>
        </p:txBody>
      </p:sp>
      <p:sp>
        <p:nvSpPr>
          <p:cNvPr id="699" name="Google Shape;699;p38"/>
          <p:cNvSpPr txBox="1"/>
          <p:nvPr/>
        </p:nvSpPr>
        <p:spPr>
          <a:xfrm>
            <a:off x="710275" y="3661252"/>
            <a:ext cx="2271000" cy="49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DATA</a:t>
            </a:r>
            <a:endParaRPr sz="2000" b="1">
              <a:solidFill>
                <a:schemeClr val="accent6"/>
              </a:solidFill>
              <a:latin typeface="Alegreya Sans SC"/>
              <a:ea typeface="Alegreya Sans SC"/>
              <a:cs typeface="Alegreya Sans SC"/>
              <a:sym typeface="Alegreya Sans SC"/>
            </a:endParaRPr>
          </a:p>
        </p:txBody>
      </p:sp>
      <p:sp>
        <p:nvSpPr>
          <p:cNvPr id="700" name="Google Shape;700;p38"/>
          <p:cNvSpPr txBox="1"/>
          <p:nvPr/>
        </p:nvSpPr>
        <p:spPr>
          <a:xfrm>
            <a:off x="6517725" y="2793505"/>
            <a:ext cx="1911000" cy="57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4"/>
                </a:solidFill>
                <a:latin typeface="Roboto Condensed"/>
                <a:ea typeface="Roboto Condensed"/>
                <a:cs typeface="Roboto Condensed"/>
                <a:sym typeface="Roboto Condensed"/>
              </a:rPr>
              <a:t>Venus has a beautiful name, but it is very hot</a:t>
            </a:r>
            <a:endParaRPr>
              <a:solidFill>
                <a:schemeClr val="accent4"/>
              </a:solidFill>
              <a:latin typeface="Roboto Condensed"/>
              <a:ea typeface="Roboto Condensed"/>
              <a:cs typeface="Roboto Condensed"/>
              <a:sym typeface="Roboto Condensed"/>
            </a:endParaRPr>
          </a:p>
        </p:txBody>
      </p:sp>
      <p:sp>
        <p:nvSpPr>
          <p:cNvPr id="701" name="Google Shape;701;p38"/>
          <p:cNvSpPr txBox="1"/>
          <p:nvPr/>
        </p:nvSpPr>
        <p:spPr>
          <a:xfrm>
            <a:off x="6517725" y="1581266"/>
            <a:ext cx="19110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4"/>
                </a:solidFill>
                <a:latin typeface="Roboto Condensed"/>
                <a:ea typeface="Roboto Condensed"/>
                <a:cs typeface="Roboto Condensed"/>
                <a:sym typeface="Roboto Condensed"/>
              </a:rPr>
              <a:t>It is the smallest planet in the Solar System </a:t>
            </a:r>
            <a:endParaRPr>
              <a:solidFill>
                <a:schemeClr val="accent4"/>
              </a:solidFill>
              <a:latin typeface="Roboto Condensed"/>
              <a:ea typeface="Roboto Condensed"/>
              <a:cs typeface="Roboto Condensed"/>
              <a:sym typeface="Roboto Condensed"/>
            </a:endParaRPr>
          </a:p>
        </p:txBody>
      </p:sp>
      <p:sp>
        <p:nvSpPr>
          <p:cNvPr id="702" name="Google Shape;702;p38"/>
          <p:cNvSpPr txBox="1"/>
          <p:nvPr/>
        </p:nvSpPr>
        <p:spPr>
          <a:xfrm>
            <a:off x="6517725" y="4012616"/>
            <a:ext cx="1911000" cy="576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4"/>
                </a:solidFill>
                <a:latin typeface="Roboto Condensed"/>
                <a:ea typeface="Roboto Condensed"/>
                <a:cs typeface="Roboto Condensed"/>
                <a:sym typeface="Roboto Condensed"/>
              </a:rPr>
              <a:t>Neptune is the farthest planet from the Sun</a:t>
            </a:r>
            <a:endParaRPr>
              <a:solidFill>
                <a:schemeClr val="accent4"/>
              </a:solidFill>
              <a:latin typeface="Roboto Condensed"/>
              <a:ea typeface="Roboto Condensed"/>
              <a:cs typeface="Roboto Condensed"/>
              <a:sym typeface="Roboto Condensed"/>
            </a:endParaRPr>
          </a:p>
        </p:txBody>
      </p:sp>
      <p:sp>
        <p:nvSpPr>
          <p:cNvPr id="703" name="Google Shape;703;p38"/>
          <p:cNvSpPr txBox="1"/>
          <p:nvPr/>
        </p:nvSpPr>
        <p:spPr>
          <a:xfrm>
            <a:off x="6157725" y="1230600"/>
            <a:ext cx="2271000" cy="49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6"/>
                </a:solidFill>
                <a:latin typeface="Alegreya Sans SC"/>
                <a:ea typeface="Alegreya Sans SC"/>
                <a:cs typeface="Alegreya Sans SC"/>
                <a:sym typeface="Alegreya Sans SC"/>
              </a:rPr>
              <a:t>HIPOTESIS</a:t>
            </a:r>
            <a:endParaRPr sz="2000" b="1">
              <a:solidFill>
                <a:schemeClr val="accent6"/>
              </a:solidFill>
              <a:latin typeface="Alegreya Sans SC"/>
              <a:ea typeface="Alegreya Sans SC"/>
              <a:cs typeface="Alegreya Sans SC"/>
              <a:sym typeface="Alegreya Sans SC"/>
            </a:endParaRPr>
          </a:p>
        </p:txBody>
      </p:sp>
      <p:sp>
        <p:nvSpPr>
          <p:cNvPr id="704" name="Google Shape;704;p38"/>
          <p:cNvSpPr txBox="1"/>
          <p:nvPr/>
        </p:nvSpPr>
        <p:spPr>
          <a:xfrm>
            <a:off x="6157725" y="2445630"/>
            <a:ext cx="2271000" cy="49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6"/>
                </a:solidFill>
                <a:latin typeface="Alegreya Sans SC"/>
                <a:ea typeface="Alegreya Sans SC"/>
                <a:cs typeface="Alegreya Sans SC"/>
                <a:sym typeface="Alegreya Sans SC"/>
              </a:rPr>
              <a:t>EXPERIMENTATION</a:t>
            </a:r>
            <a:endParaRPr sz="2000" b="1">
              <a:solidFill>
                <a:schemeClr val="accent6"/>
              </a:solidFill>
              <a:latin typeface="Alegreya Sans SC"/>
              <a:ea typeface="Alegreya Sans SC"/>
              <a:cs typeface="Alegreya Sans SC"/>
              <a:sym typeface="Alegreya Sans SC"/>
            </a:endParaRPr>
          </a:p>
        </p:txBody>
      </p:sp>
      <p:sp>
        <p:nvSpPr>
          <p:cNvPr id="705" name="Google Shape;705;p38"/>
          <p:cNvSpPr txBox="1"/>
          <p:nvPr/>
        </p:nvSpPr>
        <p:spPr>
          <a:xfrm>
            <a:off x="6157725" y="3661850"/>
            <a:ext cx="2271000" cy="49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6"/>
                </a:solidFill>
                <a:latin typeface="Alegreya Sans SC"/>
                <a:ea typeface="Alegreya Sans SC"/>
                <a:cs typeface="Alegreya Sans SC"/>
                <a:sym typeface="Alegreya Sans SC"/>
              </a:rPr>
              <a:t>INFORMATION</a:t>
            </a:r>
            <a:endParaRPr sz="2000" b="1">
              <a:solidFill>
                <a:schemeClr val="accent6"/>
              </a:solidFill>
              <a:latin typeface="Alegreya Sans SC"/>
              <a:ea typeface="Alegreya Sans SC"/>
              <a:cs typeface="Alegreya Sans SC"/>
              <a:sym typeface="Alegreya Sans SC"/>
            </a:endParaRPr>
          </a:p>
        </p:txBody>
      </p:sp>
      <p:grpSp>
        <p:nvGrpSpPr>
          <p:cNvPr id="706" name="Google Shape;706;p38"/>
          <p:cNvGrpSpPr/>
          <p:nvPr/>
        </p:nvGrpSpPr>
        <p:grpSpPr>
          <a:xfrm>
            <a:off x="2981275" y="1476000"/>
            <a:ext cx="3176450" cy="2431250"/>
            <a:chOff x="2981275" y="1476000"/>
            <a:chExt cx="3176450" cy="2431250"/>
          </a:xfrm>
        </p:grpSpPr>
        <p:grpSp>
          <p:nvGrpSpPr>
            <p:cNvPr id="707" name="Google Shape;707;p38"/>
            <p:cNvGrpSpPr/>
            <p:nvPr/>
          </p:nvGrpSpPr>
          <p:grpSpPr>
            <a:xfrm>
              <a:off x="3579325" y="1721400"/>
              <a:ext cx="1978550" cy="2004750"/>
              <a:chOff x="3582725" y="1672175"/>
              <a:chExt cx="1978550" cy="2004750"/>
            </a:xfrm>
          </p:grpSpPr>
          <p:sp>
            <p:nvSpPr>
              <p:cNvPr id="708" name="Google Shape;708;p38"/>
              <p:cNvSpPr/>
              <p:nvPr/>
            </p:nvSpPr>
            <p:spPr>
              <a:xfrm>
                <a:off x="5139050" y="2977075"/>
                <a:ext cx="378800" cy="261300"/>
              </a:xfrm>
              <a:custGeom>
                <a:avLst/>
                <a:gdLst/>
                <a:ahLst/>
                <a:cxnLst/>
                <a:rect l="l" t="t" r="r" b="b"/>
                <a:pathLst>
                  <a:path w="15152" h="10452" extrusionOk="0">
                    <a:moveTo>
                      <a:pt x="1389" y="0"/>
                    </a:moveTo>
                    <a:cubicBezTo>
                      <a:pt x="1325" y="0"/>
                      <a:pt x="1262" y="4"/>
                      <a:pt x="1198" y="11"/>
                    </a:cubicBezTo>
                    <a:cubicBezTo>
                      <a:pt x="749" y="71"/>
                      <a:pt x="449" y="490"/>
                      <a:pt x="180" y="909"/>
                    </a:cubicBezTo>
                    <a:cubicBezTo>
                      <a:pt x="60" y="1029"/>
                      <a:pt x="0" y="1179"/>
                      <a:pt x="0" y="1329"/>
                    </a:cubicBezTo>
                    <a:cubicBezTo>
                      <a:pt x="0" y="1568"/>
                      <a:pt x="120" y="1808"/>
                      <a:pt x="300" y="1957"/>
                    </a:cubicBezTo>
                    <a:cubicBezTo>
                      <a:pt x="1408" y="3065"/>
                      <a:pt x="2875" y="3604"/>
                      <a:pt x="4312" y="4203"/>
                    </a:cubicBezTo>
                    <a:cubicBezTo>
                      <a:pt x="5660" y="4742"/>
                      <a:pt x="6857" y="5581"/>
                      <a:pt x="8175" y="6239"/>
                    </a:cubicBezTo>
                    <a:cubicBezTo>
                      <a:pt x="8893" y="6539"/>
                      <a:pt x="9492" y="7108"/>
                      <a:pt x="9852" y="7796"/>
                    </a:cubicBezTo>
                    <a:cubicBezTo>
                      <a:pt x="10001" y="8096"/>
                      <a:pt x="10061" y="8425"/>
                      <a:pt x="10151" y="8754"/>
                    </a:cubicBezTo>
                    <a:cubicBezTo>
                      <a:pt x="10451" y="9623"/>
                      <a:pt x="11229" y="10252"/>
                      <a:pt x="12127" y="10431"/>
                    </a:cubicBezTo>
                    <a:cubicBezTo>
                      <a:pt x="12234" y="10445"/>
                      <a:pt x="12336" y="10451"/>
                      <a:pt x="12433" y="10451"/>
                    </a:cubicBezTo>
                    <a:cubicBezTo>
                      <a:pt x="14299" y="10451"/>
                      <a:pt x="14448" y="8083"/>
                      <a:pt x="14732" y="6688"/>
                    </a:cubicBezTo>
                    <a:cubicBezTo>
                      <a:pt x="14882" y="5850"/>
                      <a:pt x="15152" y="5191"/>
                      <a:pt x="15002" y="4323"/>
                    </a:cubicBezTo>
                    <a:cubicBezTo>
                      <a:pt x="14912" y="3784"/>
                      <a:pt x="14583" y="3305"/>
                      <a:pt x="14134" y="3005"/>
                    </a:cubicBezTo>
                    <a:cubicBezTo>
                      <a:pt x="13849" y="2886"/>
                      <a:pt x="13542" y="2826"/>
                      <a:pt x="13232" y="2826"/>
                    </a:cubicBezTo>
                    <a:cubicBezTo>
                      <a:pt x="12921" y="2826"/>
                      <a:pt x="12606" y="2886"/>
                      <a:pt x="12307" y="3005"/>
                    </a:cubicBezTo>
                    <a:lnTo>
                      <a:pt x="12187" y="3005"/>
                    </a:lnTo>
                    <a:cubicBezTo>
                      <a:pt x="11648" y="3245"/>
                      <a:pt x="11079" y="3395"/>
                      <a:pt x="10510" y="3455"/>
                    </a:cubicBezTo>
                    <a:cubicBezTo>
                      <a:pt x="10489" y="3455"/>
                      <a:pt x="10467" y="3456"/>
                      <a:pt x="10445" y="3456"/>
                    </a:cubicBezTo>
                    <a:cubicBezTo>
                      <a:pt x="8795" y="3456"/>
                      <a:pt x="5172" y="1295"/>
                      <a:pt x="4522" y="1029"/>
                    </a:cubicBezTo>
                    <a:cubicBezTo>
                      <a:pt x="3683" y="730"/>
                      <a:pt x="2845" y="400"/>
                      <a:pt x="2007" y="131"/>
                    </a:cubicBezTo>
                    <a:cubicBezTo>
                      <a:pt x="1801" y="39"/>
                      <a:pt x="1595" y="0"/>
                      <a:pt x="13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5169000" y="2736425"/>
                <a:ext cx="351850" cy="190775"/>
              </a:xfrm>
              <a:custGeom>
                <a:avLst/>
                <a:gdLst/>
                <a:ahLst/>
                <a:cxnLst/>
                <a:rect l="l" t="t" r="r" b="b"/>
                <a:pathLst>
                  <a:path w="14074" h="7631" extrusionOk="0">
                    <a:moveTo>
                      <a:pt x="11272" y="0"/>
                    </a:moveTo>
                    <a:cubicBezTo>
                      <a:pt x="10630" y="0"/>
                      <a:pt x="9992" y="235"/>
                      <a:pt x="9522" y="684"/>
                    </a:cubicBezTo>
                    <a:cubicBezTo>
                      <a:pt x="9282" y="894"/>
                      <a:pt x="9073" y="1163"/>
                      <a:pt x="8803" y="1373"/>
                    </a:cubicBezTo>
                    <a:cubicBezTo>
                      <a:pt x="8237" y="1759"/>
                      <a:pt x="7582" y="1990"/>
                      <a:pt x="6895" y="1990"/>
                    </a:cubicBezTo>
                    <a:cubicBezTo>
                      <a:pt x="6783" y="1990"/>
                      <a:pt x="6671" y="1984"/>
                      <a:pt x="6558" y="1972"/>
                    </a:cubicBezTo>
                    <a:cubicBezTo>
                      <a:pt x="5773" y="1954"/>
                      <a:pt x="4479" y="1794"/>
                      <a:pt x="3299" y="1794"/>
                    </a:cubicBezTo>
                    <a:cubicBezTo>
                      <a:pt x="2454" y="1794"/>
                      <a:pt x="1668" y="1876"/>
                      <a:pt x="1168" y="2151"/>
                    </a:cubicBezTo>
                    <a:cubicBezTo>
                      <a:pt x="0" y="2810"/>
                      <a:pt x="60" y="4127"/>
                      <a:pt x="1138" y="4696"/>
                    </a:cubicBezTo>
                    <a:cubicBezTo>
                      <a:pt x="1784" y="5040"/>
                      <a:pt x="2513" y="5119"/>
                      <a:pt x="3265" y="5119"/>
                    </a:cubicBezTo>
                    <a:cubicBezTo>
                      <a:pt x="3908" y="5119"/>
                      <a:pt x="4568" y="5061"/>
                      <a:pt x="5206" y="5061"/>
                    </a:cubicBezTo>
                    <a:cubicBezTo>
                      <a:pt x="5968" y="5061"/>
                      <a:pt x="6699" y="5144"/>
                      <a:pt x="7336" y="5505"/>
                    </a:cubicBezTo>
                    <a:cubicBezTo>
                      <a:pt x="7815" y="5834"/>
                      <a:pt x="8234" y="6253"/>
                      <a:pt x="8624" y="6703"/>
                    </a:cubicBezTo>
                    <a:lnTo>
                      <a:pt x="8714" y="6762"/>
                    </a:lnTo>
                    <a:cubicBezTo>
                      <a:pt x="9133" y="7272"/>
                      <a:pt x="9702" y="7571"/>
                      <a:pt x="10331" y="7631"/>
                    </a:cubicBezTo>
                    <a:cubicBezTo>
                      <a:pt x="10869" y="7571"/>
                      <a:pt x="11379" y="7301"/>
                      <a:pt x="11708" y="6882"/>
                    </a:cubicBezTo>
                    <a:cubicBezTo>
                      <a:pt x="12247" y="6194"/>
                      <a:pt x="12307" y="5445"/>
                      <a:pt x="12576" y="4666"/>
                    </a:cubicBezTo>
                    <a:cubicBezTo>
                      <a:pt x="13025" y="3229"/>
                      <a:pt x="14073" y="894"/>
                      <a:pt x="12037" y="115"/>
                    </a:cubicBezTo>
                    <a:cubicBezTo>
                      <a:pt x="11789" y="38"/>
                      <a:pt x="11530" y="0"/>
                      <a:pt x="112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3778125" y="1927625"/>
                <a:ext cx="1719525" cy="1595275"/>
              </a:xfrm>
              <a:custGeom>
                <a:avLst/>
                <a:gdLst/>
                <a:ahLst/>
                <a:cxnLst/>
                <a:rect l="l" t="t" r="r" b="b"/>
                <a:pathLst>
                  <a:path w="68781" h="63811" extrusionOk="0">
                    <a:moveTo>
                      <a:pt x="33423" y="0"/>
                    </a:moveTo>
                    <a:cubicBezTo>
                      <a:pt x="19030" y="0"/>
                      <a:pt x="5793" y="8977"/>
                      <a:pt x="1857" y="23454"/>
                    </a:cubicBezTo>
                    <a:cubicBezTo>
                      <a:pt x="1647" y="24233"/>
                      <a:pt x="1437" y="25011"/>
                      <a:pt x="1288" y="25820"/>
                    </a:cubicBezTo>
                    <a:cubicBezTo>
                      <a:pt x="120" y="31539"/>
                      <a:pt x="0" y="37527"/>
                      <a:pt x="1647" y="43157"/>
                    </a:cubicBezTo>
                    <a:cubicBezTo>
                      <a:pt x="5420" y="55823"/>
                      <a:pt x="19014" y="62590"/>
                      <a:pt x="31411" y="63698"/>
                    </a:cubicBezTo>
                    <a:cubicBezTo>
                      <a:pt x="32276" y="63774"/>
                      <a:pt x="33132" y="63811"/>
                      <a:pt x="33980" y="63811"/>
                    </a:cubicBezTo>
                    <a:cubicBezTo>
                      <a:pt x="45889" y="63811"/>
                      <a:pt x="55909" y="56471"/>
                      <a:pt x="60606" y="45373"/>
                    </a:cubicBezTo>
                    <a:cubicBezTo>
                      <a:pt x="68780" y="26029"/>
                      <a:pt x="60905" y="4171"/>
                      <a:pt x="39226" y="488"/>
                    </a:cubicBezTo>
                    <a:cubicBezTo>
                      <a:pt x="37284" y="160"/>
                      <a:pt x="35343" y="0"/>
                      <a:pt x="334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3788600" y="2278150"/>
                <a:ext cx="1619950" cy="1244875"/>
              </a:xfrm>
              <a:custGeom>
                <a:avLst/>
                <a:gdLst/>
                <a:ahLst/>
                <a:cxnLst/>
                <a:rect l="l" t="t" r="r" b="b"/>
                <a:pathLst>
                  <a:path w="64798" h="49795" extrusionOk="0">
                    <a:moveTo>
                      <a:pt x="59139" y="1"/>
                    </a:moveTo>
                    <a:cubicBezTo>
                      <a:pt x="59438" y="5930"/>
                      <a:pt x="58360" y="11829"/>
                      <a:pt x="56025" y="17248"/>
                    </a:cubicBezTo>
                    <a:cubicBezTo>
                      <a:pt x="51356" y="28346"/>
                      <a:pt x="41311" y="35686"/>
                      <a:pt x="29399" y="35686"/>
                    </a:cubicBezTo>
                    <a:cubicBezTo>
                      <a:pt x="28551" y="35686"/>
                      <a:pt x="27695" y="35649"/>
                      <a:pt x="26830" y="35574"/>
                    </a:cubicBezTo>
                    <a:cubicBezTo>
                      <a:pt x="16679" y="34675"/>
                      <a:pt x="5690" y="29944"/>
                      <a:pt x="0" y="21291"/>
                    </a:cubicBezTo>
                    <a:lnTo>
                      <a:pt x="0" y="21291"/>
                    </a:lnTo>
                    <a:cubicBezTo>
                      <a:pt x="90" y="23956"/>
                      <a:pt x="509" y="26591"/>
                      <a:pt x="1228" y="29136"/>
                    </a:cubicBezTo>
                    <a:cubicBezTo>
                      <a:pt x="4971" y="41802"/>
                      <a:pt x="18595" y="48569"/>
                      <a:pt x="30992" y="49677"/>
                    </a:cubicBezTo>
                    <a:cubicBezTo>
                      <a:pt x="31872" y="49756"/>
                      <a:pt x="32744" y="49795"/>
                      <a:pt x="33606" y="49795"/>
                    </a:cubicBezTo>
                    <a:cubicBezTo>
                      <a:pt x="45472" y="49795"/>
                      <a:pt x="55497" y="42434"/>
                      <a:pt x="60187" y="31352"/>
                    </a:cubicBezTo>
                    <a:cubicBezTo>
                      <a:pt x="64798" y="20482"/>
                      <a:pt x="64289" y="8804"/>
                      <a:pt x="591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3854475" y="2557375"/>
                <a:ext cx="1532375" cy="965525"/>
              </a:xfrm>
              <a:custGeom>
                <a:avLst/>
                <a:gdLst/>
                <a:ahLst/>
                <a:cxnLst/>
                <a:rect l="l" t="t" r="r" b="b"/>
                <a:pathLst>
                  <a:path w="61295" h="38621" extrusionOk="0">
                    <a:moveTo>
                      <a:pt x="60366" y="1"/>
                    </a:moveTo>
                    <a:lnTo>
                      <a:pt x="60366" y="1"/>
                    </a:lnTo>
                    <a:cubicBezTo>
                      <a:pt x="60396" y="5181"/>
                      <a:pt x="59348" y="10301"/>
                      <a:pt x="57252" y="15032"/>
                    </a:cubicBezTo>
                    <a:cubicBezTo>
                      <a:pt x="52530" y="25877"/>
                      <a:pt x="42143" y="32997"/>
                      <a:pt x="29601" y="32997"/>
                    </a:cubicBezTo>
                    <a:cubicBezTo>
                      <a:pt x="28464" y="32997"/>
                      <a:pt x="27310" y="32938"/>
                      <a:pt x="26141" y="32819"/>
                    </a:cubicBezTo>
                    <a:cubicBezTo>
                      <a:pt x="16769" y="31861"/>
                      <a:pt x="6678" y="28088"/>
                      <a:pt x="0" y="21530"/>
                    </a:cubicBezTo>
                    <a:lnTo>
                      <a:pt x="0" y="21530"/>
                    </a:lnTo>
                    <a:cubicBezTo>
                      <a:pt x="5031" y="31890"/>
                      <a:pt x="17188" y="37490"/>
                      <a:pt x="28357" y="38508"/>
                    </a:cubicBezTo>
                    <a:cubicBezTo>
                      <a:pt x="29222" y="38584"/>
                      <a:pt x="30078" y="38621"/>
                      <a:pt x="30926" y="38621"/>
                    </a:cubicBezTo>
                    <a:cubicBezTo>
                      <a:pt x="42835" y="38621"/>
                      <a:pt x="52855" y="31281"/>
                      <a:pt x="57552" y="20183"/>
                    </a:cubicBezTo>
                    <a:cubicBezTo>
                      <a:pt x="60396" y="13475"/>
                      <a:pt x="61295" y="6469"/>
                      <a:pt x="603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4399450" y="2082875"/>
                <a:ext cx="448425" cy="396300"/>
              </a:xfrm>
              <a:custGeom>
                <a:avLst/>
                <a:gdLst/>
                <a:ahLst/>
                <a:cxnLst/>
                <a:rect l="l" t="t" r="r" b="b"/>
                <a:pathLst>
                  <a:path w="17937" h="15852" extrusionOk="0">
                    <a:moveTo>
                      <a:pt x="9277" y="0"/>
                    </a:moveTo>
                    <a:cubicBezTo>
                      <a:pt x="8317" y="0"/>
                      <a:pt x="7361" y="133"/>
                      <a:pt x="6438" y="416"/>
                    </a:cubicBezTo>
                    <a:cubicBezTo>
                      <a:pt x="3414" y="1314"/>
                      <a:pt x="869" y="3949"/>
                      <a:pt x="449" y="7093"/>
                    </a:cubicBezTo>
                    <a:cubicBezTo>
                      <a:pt x="0" y="10537"/>
                      <a:pt x="2276" y="14040"/>
                      <a:pt x="5480" y="15298"/>
                    </a:cubicBezTo>
                    <a:cubicBezTo>
                      <a:pt x="6446" y="15674"/>
                      <a:pt x="7472" y="15852"/>
                      <a:pt x="8500" y="15852"/>
                    </a:cubicBezTo>
                    <a:cubicBezTo>
                      <a:pt x="10912" y="15852"/>
                      <a:pt x="13340" y="14872"/>
                      <a:pt x="15062" y="13172"/>
                    </a:cubicBezTo>
                    <a:cubicBezTo>
                      <a:pt x="17008" y="11285"/>
                      <a:pt x="17936" y="7842"/>
                      <a:pt x="17517" y="5207"/>
                    </a:cubicBezTo>
                    <a:cubicBezTo>
                      <a:pt x="17278" y="3800"/>
                      <a:pt x="16739" y="2602"/>
                      <a:pt x="15541" y="1853"/>
                    </a:cubicBezTo>
                    <a:cubicBezTo>
                      <a:pt x="13668" y="688"/>
                      <a:pt x="11463" y="0"/>
                      <a:pt x="9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4114225" y="2296525"/>
                <a:ext cx="253800" cy="225250"/>
              </a:xfrm>
              <a:custGeom>
                <a:avLst/>
                <a:gdLst/>
                <a:ahLst/>
                <a:cxnLst/>
                <a:rect l="l" t="t" r="r" b="b"/>
                <a:pathLst>
                  <a:path w="10152" h="9010" extrusionOk="0">
                    <a:moveTo>
                      <a:pt x="5275" y="0"/>
                    </a:moveTo>
                    <a:cubicBezTo>
                      <a:pt x="4713" y="0"/>
                      <a:pt x="4148" y="74"/>
                      <a:pt x="3594" y="224"/>
                    </a:cubicBezTo>
                    <a:cubicBezTo>
                      <a:pt x="1857" y="733"/>
                      <a:pt x="420" y="2230"/>
                      <a:pt x="180" y="4027"/>
                    </a:cubicBezTo>
                    <a:cubicBezTo>
                      <a:pt x="1" y="6063"/>
                      <a:pt x="1169" y="7950"/>
                      <a:pt x="3055" y="8698"/>
                    </a:cubicBezTo>
                    <a:cubicBezTo>
                      <a:pt x="3638" y="8908"/>
                      <a:pt x="4238" y="9009"/>
                      <a:pt x="4832" y="9009"/>
                    </a:cubicBezTo>
                    <a:cubicBezTo>
                      <a:pt x="6189" y="9009"/>
                      <a:pt x="7514" y="8479"/>
                      <a:pt x="8535" y="7500"/>
                    </a:cubicBezTo>
                    <a:cubicBezTo>
                      <a:pt x="9613" y="6422"/>
                      <a:pt x="10152" y="4446"/>
                      <a:pt x="9912" y="2949"/>
                    </a:cubicBezTo>
                    <a:cubicBezTo>
                      <a:pt x="9852" y="2170"/>
                      <a:pt x="9433" y="1452"/>
                      <a:pt x="8774" y="1033"/>
                    </a:cubicBezTo>
                    <a:cubicBezTo>
                      <a:pt x="7726" y="354"/>
                      <a:pt x="6508" y="0"/>
                      <a:pt x="5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4908475" y="2349550"/>
                <a:ext cx="94350" cy="107050"/>
              </a:xfrm>
              <a:custGeom>
                <a:avLst/>
                <a:gdLst/>
                <a:ahLst/>
                <a:cxnLst/>
                <a:rect l="l" t="t" r="r" b="b"/>
                <a:pathLst>
                  <a:path w="3774" h="4282" extrusionOk="0">
                    <a:moveTo>
                      <a:pt x="1873" y="1"/>
                    </a:moveTo>
                    <a:cubicBezTo>
                      <a:pt x="1809" y="1"/>
                      <a:pt x="1743" y="7"/>
                      <a:pt x="1678" y="20"/>
                    </a:cubicBezTo>
                    <a:cubicBezTo>
                      <a:pt x="809" y="199"/>
                      <a:pt x="150" y="888"/>
                      <a:pt x="61" y="1756"/>
                    </a:cubicBezTo>
                    <a:cubicBezTo>
                      <a:pt x="1" y="2774"/>
                      <a:pt x="929" y="3643"/>
                      <a:pt x="1737" y="4062"/>
                    </a:cubicBezTo>
                    <a:cubicBezTo>
                      <a:pt x="1968" y="4209"/>
                      <a:pt x="2228" y="4282"/>
                      <a:pt x="2497" y="4282"/>
                    </a:cubicBezTo>
                    <a:cubicBezTo>
                      <a:pt x="2612" y="4282"/>
                      <a:pt x="2729" y="4268"/>
                      <a:pt x="2845" y="4242"/>
                    </a:cubicBezTo>
                    <a:cubicBezTo>
                      <a:pt x="3175" y="4062"/>
                      <a:pt x="3444" y="3762"/>
                      <a:pt x="3564" y="3373"/>
                    </a:cubicBezTo>
                    <a:cubicBezTo>
                      <a:pt x="3774" y="2684"/>
                      <a:pt x="3744" y="1966"/>
                      <a:pt x="3444" y="1307"/>
                    </a:cubicBezTo>
                    <a:cubicBezTo>
                      <a:pt x="3170" y="704"/>
                      <a:pt x="2570" y="1"/>
                      <a:pt x="18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4293900" y="2815175"/>
                <a:ext cx="94350" cy="107075"/>
              </a:xfrm>
              <a:custGeom>
                <a:avLst/>
                <a:gdLst/>
                <a:ahLst/>
                <a:cxnLst/>
                <a:rect l="l" t="t" r="r" b="b"/>
                <a:pathLst>
                  <a:path w="3774" h="4283" extrusionOk="0">
                    <a:moveTo>
                      <a:pt x="1872" y="1"/>
                    </a:moveTo>
                    <a:cubicBezTo>
                      <a:pt x="1808" y="1"/>
                      <a:pt x="1743" y="7"/>
                      <a:pt x="1677" y="19"/>
                    </a:cubicBezTo>
                    <a:cubicBezTo>
                      <a:pt x="809" y="199"/>
                      <a:pt x="150" y="888"/>
                      <a:pt x="60" y="1786"/>
                    </a:cubicBezTo>
                    <a:cubicBezTo>
                      <a:pt x="0" y="2774"/>
                      <a:pt x="928" y="3642"/>
                      <a:pt x="1737" y="4092"/>
                    </a:cubicBezTo>
                    <a:cubicBezTo>
                      <a:pt x="1964" y="4216"/>
                      <a:pt x="2220" y="4283"/>
                      <a:pt x="2485" y="4283"/>
                    </a:cubicBezTo>
                    <a:cubicBezTo>
                      <a:pt x="2604" y="4283"/>
                      <a:pt x="2724" y="4269"/>
                      <a:pt x="2845" y="4241"/>
                    </a:cubicBezTo>
                    <a:cubicBezTo>
                      <a:pt x="3204" y="4092"/>
                      <a:pt x="3444" y="3762"/>
                      <a:pt x="3563" y="3373"/>
                    </a:cubicBezTo>
                    <a:cubicBezTo>
                      <a:pt x="3773" y="2714"/>
                      <a:pt x="3743" y="1966"/>
                      <a:pt x="3474" y="1337"/>
                    </a:cubicBezTo>
                    <a:cubicBezTo>
                      <a:pt x="3172" y="706"/>
                      <a:pt x="2569" y="1"/>
                      <a:pt x="1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4430875" y="2550825"/>
                <a:ext cx="220875" cy="178550"/>
              </a:xfrm>
              <a:custGeom>
                <a:avLst/>
                <a:gdLst/>
                <a:ahLst/>
                <a:cxnLst/>
                <a:rect l="l" t="t" r="r" b="b"/>
                <a:pathLst>
                  <a:path w="8835" h="7142" extrusionOk="0">
                    <a:moveTo>
                      <a:pt x="4209" y="0"/>
                    </a:moveTo>
                    <a:cubicBezTo>
                      <a:pt x="2360" y="0"/>
                      <a:pt x="521" y="960"/>
                      <a:pt x="180" y="2868"/>
                    </a:cubicBezTo>
                    <a:cubicBezTo>
                      <a:pt x="1" y="4036"/>
                      <a:pt x="420" y="5263"/>
                      <a:pt x="1318" y="6042"/>
                    </a:cubicBezTo>
                    <a:cubicBezTo>
                      <a:pt x="2135" y="6785"/>
                      <a:pt x="3169" y="7142"/>
                      <a:pt x="4194" y="7142"/>
                    </a:cubicBezTo>
                    <a:cubicBezTo>
                      <a:pt x="5688" y="7142"/>
                      <a:pt x="7160" y="6385"/>
                      <a:pt x="7906" y="4964"/>
                    </a:cubicBezTo>
                    <a:cubicBezTo>
                      <a:pt x="8834" y="3107"/>
                      <a:pt x="7816" y="981"/>
                      <a:pt x="5930" y="293"/>
                    </a:cubicBezTo>
                    <a:cubicBezTo>
                      <a:pt x="5387" y="97"/>
                      <a:pt x="4797" y="0"/>
                      <a:pt x="4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3938325" y="2753800"/>
                <a:ext cx="197650" cy="174575"/>
              </a:xfrm>
              <a:custGeom>
                <a:avLst/>
                <a:gdLst/>
                <a:ahLst/>
                <a:cxnLst/>
                <a:rect l="l" t="t" r="r" b="b"/>
                <a:pathLst>
                  <a:path w="7906" h="6983" extrusionOk="0">
                    <a:moveTo>
                      <a:pt x="3327" y="0"/>
                    </a:moveTo>
                    <a:cubicBezTo>
                      <a:pt x="1768" y="0"/>
                      <a:pt x="314" y="846"/>
                      <a:pt x="120" y="2594"/>
                    </a:cubicBezTo>
                    <a:cubicBezTo>
                      <a:pt x="0" y="3792"/>
                      <a:pt x="419" y="4930"/>
                      <a:pt x="1258" y="5768"/>
                    </a:cubicBezTo>
                    <a:cubicBezTo>
                      <a:pt x="2076" y="6586"/>
                      <a:pt x="3103" y="6982"/>
                      <a:pt x="4084" y="6982"/>
                    </a:cubicBezTo>
                    <a:cubicBezTo>
                      <a:pt x="5364" y="6982"/>
                      <a:pt x="6567" y="6308"/>
                      <a:pt x="7127" y="5019"/>
                    </a:cubicBezTo>
                    <a:cubicBezTo>
                      <a:pt x="7905" y="3283"/>
                      <a:pt x="6857" y="1157"/>
                      <a:pt x="5120" y="378"/>
                    </a:cubicBezTo>
                    <a:cubicBezTo>
                      <a:pt x="4552" y="127"/>
                      <a:pt x="3931" y="0"/>
                      <a:pt x="3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5035000" y="2936450"/>
                <a:ext cx="197650" cy="173825"/>
              </a:xfrm>
              <a:custGeom>
                <a:avLst/>
                <a:gdLst/>
                <a:ahLst/>
                <a:cxnLst/>
                <a:rect l="l" t="t" r="r" b="b"/>
                <a:pathLst>
                  <a:path w="7906" h="6953" extrusionOk="0">
                    <a:moveTo>
                      <a:pt x="3327" y="0"/>
                    </a:moveTo>
                    <a:cubicBezTo>
                      <a:pt x="1768" y="0"/>
                      <a:pt x="314" y="846"/>
                      <a:pt x="120" y="2594"/>
                    </a:cubicBezTo>
                    <a:cubicBezTo>
                      <a:pt x="0" y="3762"/>
                      <a:pt x="419" y="4930"/>
                      <a:pt x="1258" y="5738"/>
                    </a:cubicBezTo>
                    <a:cubicBezTo>
                      <a:pt x="2076" y="6557"/>
                      <a:pt x="3103" y="6952"/>
                      <a:pt x="4084" y="6952"/>
                    </a:cubicBezTo>
                    <a:cubicBezTo>
                      <a:pt x="5365" y="6952"/>
                      <a:pt x="6567" y="6278"/>
                      <a:pt x="7127" y="4990"/>
                    </a:cubicBezTo>
                    <a:cubicBezTo>
                      <a:pt x="7905" y="3253"/>
                      <a:pt x="6857" y="1127"/>
                      <a:pt x="5120" y="378"/>
                    </a:cubicBezTo>
                    <a:cubicBezTo>
                      <a:pt x="4552" y="127"/>
                      <a:pt x="3932" y="0"/>
                      <a:pt x="3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4804425" y="2548250"/>
                <a:ext cx="333150" cy="331375"/>
              </a:xfrm>
              <a:custGeom>
                <a:avLst/>
                <a:gdLst/>
                <a:ahLst/>
                <a:cxnLst/>
                <a:rect l="l" t="t" r="r" b="b"/>
                <a:pathLst>
                  <a:path w="13326" h="13255" extrusionOk="0">
                    <a:moveTo>
                      <a:pt x="6107" y="1"/>
                    </a:moveTo>
                    <a:cubicBezTo>
                      <a:pt x="4685" y="1"/>
                      <a:pt x="3307" y="562"/>
                      <a:pt x="2306" y="1564"/>
                    </a:cubicBezTo>
                    <a:cubicBezTo>
                      <a:pt x="1258" y="2612"/>
                      <a:pt x="689" y="4079"/>
                      <a:pt x="300" y="5516"/>
                    </a:cubicBezTo>
                    <a:cubicBezTo>
                      <a:pt x="90" y="6175"/>
                      <a:pt x="1" y="6893"/>
                      <a:pt x="31" y="7612"/>
                    </a:cubicBezTo>
                    <a:cubicBezTo>
                      <a:pt x="120" y="9169"/>
                      <a:pt x="1138" y="10547"/>
                      <a:pt x="2366" y="11535"/>
                    </a:cubicBezTo>
                    <a:cubicBezTo>
                      <a:pt x="3643" y="12562"/>
                      <a:pt x="5255" y="13254"/>
                      <a:pt x="6891" y="13254"/>
                    </a:cubicBezTo>
                    <a:cubicBezTo>
                      <a:pt x="7019" y="13254"/>
                      <a:pt x="7148" y="13250"/>
                      <a:pt x="7277" y="13241"/>
                    </a:cubicBezTo>
                    <a:cubicBezTo>
                      <a:pt x="12158" y="12852"/>
                      <a:pt x="13325" y="7552"/>
                      <a:pt x="11559" y="3779"/>
                    </a:cubicBezTo>
                    <a:cubicBezTo>
                      <a:pt x="10720" y="1893"/>
                      <a:pt x="9133" y="426"/>
                      <a:pt x="6947" y="66"/>
                    </a:cubicBezTo>
                    <a:cubicBezTo>
                      <a:pt x="6667" y="22"/>
                      <a:pt x="6387" y="1"/>
                      <a:pt x="6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4094025" y="2973400"/>
                <a:ext cx="333150" cy="331425"/>
              </a:xfrm>
              <a:custGeom>
                <a:avLst/>
                <a:gdLst/>
                <a:ahLst/>
                <a:cxnLst/>
                <a:rect l="l" t="t" r="r" b="b"/>
                <a:pathLst>
                  <a:path w="13326" h="13257" extrusionOk="0">
                    <a:moveTo>
                      <a:pt x="6085" y="0"/>
                    </a:moveTo>
                    <a:cubicBezTo>
                      <a:pt x="4678" y="0"/>
                      <a:pt x="3326" y="545"/>
                      <a:pt x="2306" y="1565"/>
                    </a:cubicBezTo>
                    <a:cubicBezTo>
                      <a:pt x="1258" y="2613"/>
                      <a:pt x="689" y="4081"/>
                      <a:pt x="330" y="5518"/>
                    </a:cubicBezTo>
                    <a:cubicBezTo>
                      <a:pt x="120" y="6177"/>
                      <a:pt x="0" y="6895"/>
                      <a:pt x="30" y="7614"/>
                    </a:cubicBezTo>
                    <a:cubicBezTo>
                      <a:pt x="120" y="9171"/>
                      <a:pt x="1138" y="10548"/>
                      <a:pt x="2366" y="11537"/>
                    </a:cubicBezTo>
                    <a:cubicBezTo>
                      <a:pt x="3643" y="12564"/>
                      <a:pt x="5255" y="13256"/>
                      <a:pt x="6891" y="13256"/>
                    </a:cubicBezTo>
                    <a:cubicBezTo>
                      <a:pt x="7019" y="13256"/>
                      <a:pt x="7148" y="13252"/>
                      <a:pt x="7277" y="13243"/>
                    </a:cubicBezTo>
                    <a:cubicBezTo>
                      <a:pt x="12157" y="12854"/>
                      <a:pt x="13325" y="7554"/>
                      <a:pt x="11588" y="3781"/>
                    </a:cubicBezTo>
                    <a:cubicBezTo>
                      <a:pt x="10720" y="1895"/>
                      <a:pt x="9133" y="428"/>
                      <a:pt x="6947" y="68"/>
                    </a:cubicBezTo>
                    <a:cubicBezTo>
                      <a:pt x="6659" y="23"/>
                      <a:pt x="6371" y="0"/>
                      <a:pt x="60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4244475" y="3292500"/>
                <a:ext cx="253800" cy="379975"/>
              </a:xfrm>
              <a:custGeom>
                <a:avLst/>
                <a:gdLst/>
                <a:ahLst/>
                <a:cxnLst/>
                <a:rect l="l" t="t" r="r" b="b"/>
                <a:pathLst>
                  <a:path w="10152" h="15199" extrusionOk="0">
                    <a:moveTo>
                      <a:pt x="8714" y="0"/>
                    </a:moveTo>
                    <a:cubicBezTo>
                      <a:pt x="8475" y="30"/>
                      <a:pt x="8265" y="150"/>
                      <a:pt x="8116" y="360"/>
                    </a:cubicBezTo>
                    <a:cubicBezTo>
                      <a:pt x="7038" y="1497"/>
                      <a:pt x="6559" y="2965"/>
                      <a:pt x="6049" y="4432"/>
                    </a:cubicBezTo>
                    <a:cubicBezTo>
                      <a:pt x="5570" y="5809"/>
                      <a:pt x="4792" y="7037"/>
                      <a:pt x="4193" y="8384"/>
                    </a:cubicBezTo>
                    <a:cubicBezTo>
                      <a:pt x="3924" y="9133"/>
                      <a:pt x="3385" y="9762"/>
                      <a:pt x="2696" y="10151"/>
                    </a:cubicBezTo>
                    <a:cubicBezTo>
                      <a:pt x="2396" y="10301"/>
                      <a:pt x="2067" y="10361"/>
                      <a:pt x="1768" y="10480"/>
                    </a:cubicBezTo>
                    <a:cubicBezTo>
                      <a:pt x="899" y="10840"/>
                      <a:pt x="300" y="11618"/>
                      <a:pt x="181" y="12517"/>
                    </a:cubicBezTo>
                    <a:cubicBezTo>
                      <a:pt x="1" y="14702"/>
                      <a:pt x="2546" y="14732"/>
                      <a:pt x="4043" y="14942"/>
                    </a:cubicBezTo>
                    <a:cubicBezTo>
                      <a:pt x="4638" y="15030"/>
                      <a:pt x="5184" y="15199"/>
                      <a:pt x="5764" y="15199"/>
                    </a:cubicBezTo>
                    <a:cubicBezTo>
                      <a:pt x="5973" y="15199"/>
                      <a:pt x="6187" y="15177"/>
                      <a:pt x="6409" y="15122"/>
                    </a:cubicBezTo>
                    <a:cubicBezTo>
                      <a:pt x="6948" y="15032"/>
                      <a:pt x="7397" y="14702"/>
                      <a:pt x="7666" y="14223"/>
                    </a:cubicBezTo>
                    <a:cubicBezTo>
                      <a:pt x="7906" y="13624"/>
                      <a:pt x="7876" y="12966"/>
                      <a:pt x="7607" y="12397"/>
                    </a:cubicBezTo>
                    <a:lnTo>
                      <a:pt x="7577" y="12277"/>
                    </a:lnTo>
                    <a:cubicBezTo>
                      <a:pt x="7307" y="11738"/>
                      <a:pt x="7157" y="11169"/>
                      <a:pt x="7068" y="10600"/>
                    </a:cubicBezTo>
                    <a:cubicBezTo>
                      <a:pt x="6948" y="9013"/>
                      <a:pt x="8984" y="5210"/>
                      <a:pt x="9223" y="4492"/>
                    </a:cubicBezTo>
                    <a:cubicBezTo>
                      <a:pt x="9493" y="3653"/>
                      <a:pt x="9792" y="2815"/>
                      <a:pt x="10032" y="1947"/>
                    </a:cubicBezTo>
                    <a:cubicBezTo>
                      <a:pt x="10122" y="1707"/>
                      <a:pt x="10152" y="1408"/>
                      <a:pt x="10092" y="1138"/>
                    </a:cubicBezTo>
                    <a:cubicBezTo>
                      <a:pt x="10002" y="689"/>
                      <a:pt x="9583" y="389"/>
                      <a:pt x="9164" y="180"/>
                    </a:cubicBezTo>
                    <a:cubicBezTo>
                      <a:pt x="9044" y="90"/>
                      <a:pt x="8894" y="30"/>
                      <a:pt x="8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4945150" y="3255775"/>
                <a:ext cx="311450" cy="362750"/>
              </a:xfrm>
              <a:custGeom>
                <a:avLst/>
                <a:gdLst/>
                <a:ahLst/>
                <a:cxnLst/>
                <a:rect l="l" t="t" r="r" b="b"/>
                <a:pathLst>
                  <a:path w="12458" h="14510" extrusionOk="0">
                    <a:moveTo>
                      <a:pt x="1520" y="0"/>
                    </a:moveTo>
                    <a:cubicBezTo>
                      <a:pt x="1147" y="0"/>
                      <a:pt x="769" y="201"/>
                      <a:pt x="450" y="421"/>
                    </a:cubicBezTo>
                    <a:cubicBezTo>
                      <a:pt x="300" y="481"/>
                      <a:pt x="181" y="601"/>
                      <a:pt x="91" y="721"/>
                    </a:cubicBezTo>
                    <a:cubicBezTo>
                      <a:pt x="1" y="960"/>
                      <a:pt x="1" y="1200"/>
                      <a:pt x="91" y="1409"/>
                    </a:cubicBezTo>
                    <a:cubicBezTo>
                      <a:pt x="600" y="2906"/>
                      <a:pt x="1678" y="4044"/>
                      <a:pt x="2726" y="5152"/>
                    </a:cubicBezTo>
                    <a:cubicBezTo>
                      <a:pt x="3744" y="6290"/>
                      <a:pt x="4403" y="7518"/>
                      <a:pt x="5331" y="8686"/>
                    </a:cubicBezTo>
                    <a:cubicBezTo>
                      <a:pt x="5840" y="9284"/>
                      <a:pt x="6139" y="10033"/>
                      <a:pt x="6169" y="10841"/>
                    </a:cubicBezTo>
                    <a:cubicBezTo>
                      <a:pt x="6169" y="11171"/>
                      <a:pt x="6050" y="11470"/>
                      <a:pt x="6020" y="11800"/>
                    </a:cubicBezTo>
                    <a:cubicBezTo>
                      <a:pt x="5900" y="12728"/>
                      <a:pt x="6319" y="13626"/>
                      <a:pt x="7068" y="14165"/>
                    </a:cubicBezTo>
                    <a:cubicBezTo>
                      <a:pt x="7436" y="14407"/>
                      <a:pt x="7780" y="14509"/>
                      <a:pt x="8102" y="14509"/>
                    </a:cubicBezTo>
                    <a:cubicBezTo>
                      <a:pt x="9376" y="14509"/>
                      <a:pt x="10303" y="12900"/>
                      <a:pt x="11020" y="11919"/>
                    </a:cubicBezTo>
                    <a:cubicBezTo>
                      <a:pt x="11529" y="11261"/>
                      <a:pt x="12068" y="10752"/>
                      <a:pt x="12308" y="9913"/>
                    </a:cubicBezTo>
                    <a:cubicBezTo>
                      <a:pt x="12457" y="9404"/>
                      <a:pt x="12398" y="8835"/>
                      <a:pt x="12098" y="8386"/>
                    </a:cubicBezTo>
                    <a:cubicBezTo>
                      <a:pt x="11679" y="7907"/>
                      <a:pt x="11080" y="7608"/>
                      <a:pt x="10451" y="7578"/>
                    </a:cubicBezTo>
                    <a:lnTo>
                      <a:pt x="10361" y="7518"/>
                    </a:lnTo>
                    <a:cubicBezTo>
                      <a:pt x="9763" y="7488"/>
                      <a:pt x="9194" y="7368"/>
                      <a:pt x="8655" y="7188"/>
                    </a:cubicBezTo>
                    <a:cubicBezTo>
                      <a:pt x="7187" y="6530"/>
                      <a:pt x="4792" y="2906"/>
                      <a:pt x="4283" y="2397"/>
                    </a:cubicBezTo>
                    <a:cubicBezTo>
                      <a:pt x="3684" y="1739"/>
                      <a:pt x="3085" y="1080"/>
                      <a:pt x="2426" y="481"/>
                    </a:cubicBezTo>
                    <a:cubicBezTo>
                      <a:pt x="2247" y="271"/>
                      <a:pt x="2007" y="122"/>
                      <a:pt x="1768" y="32"/>
                    </a:cubicBezTo>
                    <a:cubicBezTo>
                      <a:pt x="1686" y="10"/>
                      <a:pt x="1603" y="0"/>
                      <a:pt x="1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5128575" y="2006325"/>
                <a:ext cx="409500" cy="276350"/>
              </a:xfrm>
              <a:custGeom>
                <a:avLst/>
                <a:gdLst/>
                <a:ahLst/>
                <a:cxnLst/>
                <a:rect l="l" t="t" r="r" b="b"/>
                <a:pathLst>
                  <a:path w="16380" h="11054" extrusionOk="0">
                    <a:moveTo>
                      <a:pt x="10704" y="1"/>
                    </a:moveTo>
                    <a:cubicBezTo>
                      <a:pt x="10447" y="1"/>
                      <a:pt x="10187" y="53"/>
                      <a:pt x="9941" y="154"/>
                    </a:cubicBezTo>
                    <a:cubicBezTo>
                      <a:pt x="9402" y="484"/>
                      <a:pt x="9043" y="1023"/>
                      <a:pt x="8893" y="1651"/>
                    </a:cubicBezTo>
                    <a:lnTo>
                      <a:pt x="8863" y="1771"/>
                    </a:lnTo>
                    <a:cubicBezTo>
                      <a:pt x="8774" y="2340"/>
                      <a:pt x="8564" y="2909"/>
                      <a:pt x="8294" y="3418"/>
                    </a:cubicBezTo>
                    <a:cubicBezTo>
                      <a:pt x="7426" y="4766"/>
                      <a:pt x="3503" y="6592"/>
                      <a:pt x="2905" y="7011"/>
                    </a:cubicBezTo>
                    <a:cubicBezTo>
                      <a:pt x="2186" y="7520"/>
                      <a:pt x="1467" y="8029"/>
                      <a:pt x="749" y="8598"/>
                    </a:cubicBezTo>
                    <a:cubicBezTo>
                      <a:pt x="509" y="8748"/>
                      <a:pt x="329" y="8928"/>
                      <a:pt x="210" y="9197"/>
                    </a:cubicBezTo>
                    <a:cubicBezTo>
                      <a:pt x="0" y="9616"/>
                      <a:pt x="210" y="10095"/>
                      <a:pt x="359" y="10515"/>
                    </a:cubicBezTo>
                    <a:cubicBezTo>
                      <a:pt x="419" y="10664"/>
                      <a:pt x="509" y="10814"/>
                      <a:pt x="629" y="10934"/>
                    </a:cubicBezTo>
                    <a:cubicBezTo>
                      <a:pt x="769" y="11014"/>
                      <a:pt x="922" y="11054"/>
                      <a:pt x="1079" y="11054"/>
                    </a:cubicBezTo>
                    <a:cubicBezTo>
                      <a:pt x="1158" y="11054"/>
                      <a:pt x="1238" y="11044"/>
                      <a:pt x="1318" y="11024"/>
                    </a:cubicBezTo>
                    <a:cubicBezTo>
                      <a:pt x="2875" y="10754"/>
                      <a:pt x="4132" y="9826"/>
                      <a:pt x="5420" y="8958"/>
                    </a:cubicBezTo>
                    <a:cubicBezTo>
                      <a:pt x="6677" y="8119"/>
                      <a:pt x="7965" y="7640"/>
                      <a:pt x="9253" y="6921"/>
                    </a:cubicBezTo>
                    <a:cubicBezTo>
                      <a:pt x="9827" y="6547"/>
                      <a:pt x="10463" y="6360"/>
                      <a:pt x="11110" y="6360"/>
                    </a:cubicBezTo>
                    <a:cubicBezTo>
                      <a:pt x="11239" y="6360"/>
                      <a:pt x="11369" y="6368"/>
                      <a:pt x="11498" y="6382"/>
                    </a:cubicBezTo>
                    <a:cubicBezTo>
                      <a:pt x="11828" y="6442"/>
                      <a:pt x="12127" y="6592"/>
                      <a:pt x="12457" y="6682"/>
                    </a:cubicBezTo>
                    <a:cubicBezTo>
                      <a:pt x="12674" y="6740"/>
                      <a:pt x="12895" y="6768"/>
                      <a:pt x="13114" y="6768"/>
                    </a:cubicBezTo>
                    <a:cubicBezTo>
                      <a:pt x="13800" y="6768"/>
                      <a:pt x="14465" y="6492"/>
                      <a:pt x="14942" y="5993"/>
                    </a:cubicBezTo>
                    <a:cubicBezTo>
                      <a:pt x="16379" y="4346"/>
                      <a:pt x="14373" y="2789"/>
                      <a:pt x="13295" y="1741"/>
                    </a:cubicBezTo>
                    <a:cubicBezTo>
                      <a:pt x="12726" y="1142"/>
                      <a:pt x="12307" y="514"/>
                      <a:pt x="11498" y="184"/>
                    </a:cubicBezTo>
                    <a:cubicBezTo>
                      <a:pt x="11251" y="60"/>
                      <a:pt x="10979" y="1"/>
                      <a:pt x="107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4925700" y="1770725"/>
                <a:ext cx="285975" cy="371225"/>
              </a:xfrm>
              <a:custGeom>
                <a:avLst/>
                <a:gdLst/>
                <a:ahLst/>
                <a:cxnLst/>
                <a:rect l="l" t="t" r="r" b="b"/>
                <a:pathLst>
                  <a:path w="11439" h="14849" extrusionOk="0">
                    <a:moveTo>
                      <a:pt x="5482" y="1"/>
                    </a:moveTo>
                    <a:cubicBezTo>
                      <a:pt x="5364" y="1"/>
                      <a:pt x="5244" y="9"/>
                      <a:pt x="5121" y="26"/>
                    </a:cubicBezTo>
                    <a:cubicBezTo>
                      <a:pt x="4552" y="86"/>
                      <a:pt x="4073" y="356"/>
                      <a:pt x="3743" y="805"/>
                    </a:cubicBezTo>
                    <a:cubicBezTo>
                      <a:pt x="3474" y="1374"/>
                      <a:pt x="3414" y="2033"/>
                      <a:pt x="3624" y="2631"/>
                    </a:cubicBezTo>
                    <a:lnTo>
                      <a:pt x="3683" y="2751"/>
                    </a:lnTo>
                    <a:cubicBezTo>
                      <a:pt x="3863" y="3290"/>
                      <a:pt x="3983" y="3889"/>
                      <a:pt x="4013" y="4458"/>
                    </a:cubicBezTo>
                    <a:cubicBezTo>
                      <a:pt x="3983" y="6075"/>
                      <a:pt x="1528" y="9638"/>
                      <a:pt x="1258" y="10327"/>
                    </a:cubicBezTo>
                    <a:cubicBezTo>
                      <a:pt x="869" y="11135"/>
                      <a:pt x="509" y="11944"/>
                      <a:pt x="180" y="12782"/>
                    </a:cubicBezTo>
                    <a:cubicBezTo>
                      <a:pt x="60" y="13022"/>
                      <a:pt x="0" y="13291"/>
                      <a:pt x="30" y="13561"/>
                    </a:cubicBezTo>
                    <a:cubicBezTo>
                      <a:pt x="60" y="14040"/>
                      <a:pt x="480" y="14369"/>
                      <a:pt x="839" y="14639"/>
                    </a:cubicBezTo>
                    <a:cubicBezTo>
                      <a:pt x="959" y="14729"/>
                      <a:pt x="1108" y="14818"/>
                      <a:pt x="1288" y="14848"/>
                    </a:cubicBezTo>
                    <a:cubicBezTo>
                      <a:pt x="1528" y="14848"/>
                      <a:pt x="1767" y="14729"/>
                      <a:pt x="1917" y="14549"/>
                    </a:cubicBezTo>
                    <a:cubicBezTo>
                      <a:pt x="3115" y="13531"/>
                      <a:pt x="3743" y="12094"/>
                      <a:pt x="4402" y="10716"/>
                    </a:cubicBezTo>
                    <a:cubicBezTo>
                      <a:pt x="5031" y="9369"/>
                      <a:pt x="5899" y="8261"/>
                      <a:pt x="6648" y="6973"/>
                    </a:cubicBezTo>
                    <a:cubicBezTo>
                      <a:pt x="6977" y="6255"/>
                      <a:pt x="7576" y="5686"/>
                      <a:pt x="8295" y="5356"/>
                    </a:cubicBezTo>
                    <a:cubicBezTo>
                      <a:pt x="8624" y="5236"/>
                      <a:pt x="8954" y="5207"/>
                      <a:pt x="9253" y="5117"/>
                    </a:cubicBezTo>
                    <a:cubicBezTo>
                      <a:pt x="10151" y="4877"/>
                      <a:pt x="10840" y="4159"/>
                      <a:pt x="11050" y="3230"/>
                    </a:cubicBezTo>
                    <a:cubicBezTo>
                      <a:pt x="11439" y="1104"/>
                      <a:pt x="8924" y="805"/>
                      <a:pt x="7456" y="446"/>
                    </a:cubicBezTo>
                    <a:cubicBezTo>
                      <a:pt x="6767" y="267"/>
                      <a:pt x="6164"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3735450" y="3131400"/>
                <a:ext cx="324900" cy="354325"/>
              </a:xfrm>
              <a:custGeom>
                <a:avLst/>
                <a:gdLst/>
                <a:ahLst/>
                <a:cxnLst/>
                <a:rect l="l" t="t" r="r" b="b"/>
                <a:pathLst>
                  <a:path w="12996" h="14173" extrusionOk="0">
                    <a:moveTo>
                      <a:pt x="11795" y="1"/>
                    </a:moveTo>
                    <a:cubicBezTo>
                      <a:pt x="11587" y="1"/>
                      <a:pt x="11386" y="86"/>
                      <a:pt x="11229" y="216"/>
                    </a:cubicBezTo>
                    <a:cubicBezTo>
                      <a:pt x="9912" y="1084"/>
                      <a:pt x="9103" y="2402"/>
                      <a:pt x="8265" y="3689"/>
                    </a:cubicBezTo>
                    <a:cubicBezTo>
                      <a:pt x="7486" y="4947"/>
                      <a:pt x="6438" y="5935"/>
                      <a:pt x="5540" y="7103"/>
                    </a:cubicBezTo>
                    <a:cubicBezTo>
                      <a:pt x="5091" y="7762"/>
                      <a:pt x="4432" y="8241"/>
                      <a:pt x="3683" y="8480"/>
                    </a:cubicBezTo>
                    <a:cubicBezTo>
                      <a:pt x="3354" y="8540"/>
                      <a:pt x="3025" y="8540"/>
                      <a:pt x="2695" y="8600"/>
                    </a:cubicBezTo>
                    <a:cubicBezTo>
                      <a:pt x="1767" y="8720"/>
                      <a:pt x="989" y="9319"/>
                      <a:pt x="659" y="10187"/>
                    </a:cubicBezTo>
                    <a:cubicBezTo>
                      <a:pt x="0" y="12283"/>
                      <a:pt x="2456" y="12912"/>
                      <a:pt x="3863" y="13451"/>
                    </a:cubicBezTo>
                    <a:cubicBezTo>
                      <a:pt x="4612" y="13750"/>
                      <a:pt x="5270" y="14170"/>
                      <a:pt x="6109" y="14170"/>
                    </a:cubicBezTo>
                    <a:cubicBezTo>
                      <a:pt x="6143" y="14171"/>
                      <a:pt x="6176" y="14172"/>
                      <a:pt x="6210" y="14172"/>
                    </a:cubicBezTo>
                    <a:cubicBezTo>
                      <a:pt x="6715" y="14172"/>
                      <a:pt x="7209" y="13964"/>
                      <a:pt x="7546" y="13571"/>
                    </a:cubicBezTo>
                    <a:cubicBezTo>
                      <a:pt x="7905" y="13062"/>
                      <a:pt x="8055" y="12433"/>
                      <a:pt x="7935" y="11804"/>
                    </a:cubicBezTo>
                    <a:lnTo>
                      <a:pt x="7935" y="11654"/>
                    </a:lnTo>
                    <a:cubicBezTo>
                      <a:pt x="7816" y="11085"/>
                      <a:pt x="7756" y="10516"/>
                      <a:pt x="7816" y="9918"/>
                    </a:cubicBezTo>
                    <a:cubicBezTo>
                      <a:pt x="8085" y="8331"/>
                      <a:pt x="10960" y="5127"/>
                      <a:pt x="11349" y="4498"/>
                    </a:cubicBezTo>
                    <a:cubicBezTo>
                      <a:pt x="11798" y="3749"/>
                      <a:pt x="12277" y="3001"/>
                      <a:pt x="12696" y="2192"/>
                    </a:cubicBezTo>
                    <a:cubicBezTo>
                      <a:pt x="12846" y="1983"/>
                      <a:pt x="12936" y="1713"/>
                      <a:pt x="12996" y="1444"/>
                    </a:cubicBezTo>
                    <a:cubicBezTo>
                      <a:pt x="12996" y="995"/>
                      <a:pt x="12637" y="605"/>
                      <a:pt x="12307" y="276"/>
                    </a:cubicBezTo>
                    <a:cubicBezTo>
                      <a:pt x="12187" y="156"/>
                      <a:pt x="12068" y="66"/>
                      <a:pt x="11888" y="6"/>
                    </a:cubicBezTo>
                    <a:cubicBezTo>
                      <a:pt x="11857" y="3"/>
                      <a:pt x="11826" y="1"/>
                      <a:pt x="117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3582725" y="2948925"/>
                <a:ext cx="414000" cy="266375"/>
              </a:xfrm>
              <a:custGeom>
                <a:avLst/>
                <a:gdLst/>
                <a:ahLst/>
                <a:cxnLst/>
                <a:rect l="l" t="t" r="r" b="b"/>
                <a:pathLst>
                  <a:path w="16560" h="10655" extrusionOk="0">
                    <a:moveTo>
                      <a:pt x="15535" y="0"/>
                    </a:moveTo>
                    <a:cubicBezTo>
                      <a:pt x="15457" y="0"/>
                      <a:pt x="15378" y="10"/>
                      <a:pt x="15302" y="29"/>
                    </a:cubicBezTo>
                    <a:cubicBezTo>
                      <a:pt x="13745" y="239"/>
                      <a:pt x="12457" y="1107"/>
                      <a:pt x="11140" y="1916"/>
                    </a:cubicBezTo>
                    <a:cubicBezTo>
                      <a:pt x="9882" y="2694"/>
                      <a:pt x="8505" y="3143"/>
                      <a:pt x="7217" y="3802"/>
                    </a:cubicBezTo>
                    <a:cubicBezTo>
                      <a:pt x="6703" y="4115"/>
                      <a:pt x="6122" y="4278"/>
                      <a:pt x="5536" y="4278"/>
                    </a:cubicBezTo>
                    <a:cubicBezTo>
                      <a:pt x="5338" y="4278"/>
                      <a:pt x="5139" y="4259"/>
                      <a:pt x="4942" y="4221"/>
                    </a:cubicBezTo>
                    <a:cubicBezTo>
                      <a:pt x="4612" y="4161"/>
                      <a:pt x="4313" y="4012"/>
                      <a:pt x="3983" y="3922"/>
                    </a:cubicBezTo>
                    <a:cubicBezTo>
                      <a:pt x="3732" y="3835"/>
                      <a:pt x="3473" y="3794"/>
                      <a:pt x="3216" y="3794"/>
                    </a:cubicBezTo>
                    <a:cubicBezTo>
                      <a:pt x="2586" y="3794"/>
                      <a:pt x="1966" y="4044"/>
                      <a:pt x="1498" y="4491"/>
                    </a:cubicBezTo>
                    <a:cubicBezTo>
                      <a:pt x="1" y="6078"/>
                      <a:pt x="1947" y="7695"/>
                      <a:pt x="2995" y="8832"/>
                    </a:cubicBezTo>
                    <a:cubicBezTo>
                      <a:pt x="3534" y="9431"/>
                      <a:pt x="3924" y="10060"/>
                      <a:pt x="4732" y="10449"/>
                    </a:cubicBezTo>
                    <a:cubicBezTo>
                      <a:pt x="5006" y="10586"/>
                      <a:pt x="5299" y="10655"/>
                      <a:pt x="5595" y="10655"/>
                    </a:cubicBezTo>
                    <a:cubicBezTo>
                      <a:pt x="5817" y="10655"/>
                      <a:pt x="6041" y="10616"/>
                      <a:pt x="6259" y="10539"/>
                    </a:cubicBezTo>
                    <a:cubicBezTo>
                      <a:pt x="6828" y="10210"/>
                      <a:pt x="7217" y="9671"/>
                      <a:pt x="7367" y="9072"/>
                    </a:cubicBezTo>
                    <a:lnTo>
                      <a:pt x="7397" y="8982"/>
                    </a:lnTo>
                    <a:cubicBezTo>
                      <a:pt x="7517" y="8383"/>
                      <a:pt x="7756" y="7844"/>
                      <a:pt x="8026" y="7335"/>
                    </a:cubicBezTo>
                    <a:cubicBezTo>
                      <a:pt x="8954" y="6018"/>
                      <a:pt x="12936" y="4341"/>
                      <a:pt x="13565" y="3982"/>
                    </a:cubicBezTo>
                    <a:cubicBezTo>
                      <a:pt x="14314" y="3503"/>
                      <a:pt x="15062" y="3023"/>
                      <a:pt x="15781" y="2484"/>
                    </a:cubicBezTo>
                    <a:cubicBezTo>
                      <a:pt x="16021" y="2335"/>
                      <a:pt x="16200" y="2125"/>
                      <a:pt x="16350" y="1916"/>
                    </a:cubicBezTo>
                    <a:cubicBezTo>
                      <a:pt x="16560" y="1496"/>
                      <a:pt x="16410" y="987"/>
                      <a:pt x="16260" y="568"/>
                    </a:cubicBezTo>
                    <a:cubicBezTo>
                      <a:pt x="16200" y="388"/>
                      <a:pt x="16110" y="269"/>
                      <a:pt x="15991" y="149"/>
                    </a:cubicBezTo>
                    <a:cubicBezTo>
                      <a:pt x="15868" y="47"/>
                      <a:pt x="15703" y="0"/>
                      <a:pt x="155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4621775" y="1750125"/>
                <a:ext cx="196900" cy="313850"/>
              </a:xfrm>
              <a:custGeom>
                <a:avLst/>
                <a:gdLst/>
                <a:ahLst/>
                <a:cxnLst/>
                <a:rect l="l" t="t" r="r" b="b"/>
                <a:pathLst>
                  <a:path w="7876" h="12554" extrusionOk="0">
                    <a:moveTo>
                      <a:pt x="5531" y="1"/>
                    </a:moveTo>
                    <a:cubicBezTo>
                      <a:pt x="4785" y="1"/>
                      <a:pt x="3984" y="163"/>
                      <a:pt x="3354" y="251"/>
                    </a:cubicBezTo>
                    <a:cubicBezTo>
                      <a:pt x="2546" y="371"/>
                      <a:pt x="1797" y="311"/>
                      <a:pt x="1048" y="731"/>
                    </a:cubicBezTo>
                    <a:cubicBezTo>
                      <a:pt x="539" y="1000"/>
                      <a:pt x="180" y="1419"/>
                      <a:pt x="60" y="1958"/>
                    </a:cubicBezTo>
                    <a:cubicBezTo>
                      <a:pt x="0" y="2587"/>
                      <a:pt x="210" y="3216"/>
                      <a:pt x="629" y="3695"/>
                    </a:cubicBezTo>
                    <a:lnTo>
                      <a:pt x="689" y="3785"/>
                    </a:lnTo>
                    <a:cubicBezTo>
                      <a:pt x="1078" y="4234"/>
                      <a:pt x="1408" y="4743"/>
                      <a:pt x="1647" y="5252"/>
                    </a:cubicBezTo>
                    <a:cubicBezTo>
                      <a:pt x="2336" y="7198"/>
                      <a:pt x="749" y="9534"/>
                      <a:pt x="1408" y="11510"/>
                    </a:cubicBezTo>
                    <a:cubicBezTo>
                      <a:pt x="1614" y="12180"/>
                      <a:pt x="2135" y="12554"/>
                      <a:pt x="2700" y="12554"/>
                    </a:cubicBezTo>
                    <a:cubicBezTo>
                      <a:pt x="3120" y="12554"/>
                      <a:pt x="3565" y="12347"/>
                      <a:pt x="3923" y="11899"/>
                    </a:cubicBezTo>
                    <a:cubicBezTo>
                      <a:pt x="4761" y="10821"/>
                      <a:pt x="4821" y="7977"/>
                      <a:pt x="5001" y="6629"/>
                    </a:cubicBezTo>
                    <a:cubicBezTo>
                      <a:pt x="5061" y="5821"/>
                      <a:pt x="5390" y="5072"/>
                      <a:pt x="5959" y="4503"/>
                    </a:cubicBezTo>
                    <a:cubicBezTo>
                      <a:pt x="6199" y="4294"/>
                      <a:pt x="6498" y="4144"/>
                      <a:pt x="6768" y="3935"/>
                    </a:cubicBezTo>
                    <a:cubicBezTo>
                      <a:pt x="7516" y="3366"/>
                      <a:pt x="7876" y="2467"/>
                      <a:pt x="7726" y="1539"/>
                    </a:cubicBezTo>
                    <a:cubicBezTo>
                      <a:pt x="7483" y="308"/>
                      <a:pt x="6558" y="1"/>
                      <a:pt x="5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3986975" y="1891100"/>
                <a:ext cx="243125" cy="308625"/>
              </a:xfrm>
              <a:custGeom>
                <a:avLst/>
                <a:gdLst/>
                <a:ahLst/>
                <a:cxnLst/>
                <a:rect l="l" t="t" r="r" b="b"/>
                <a:pathLst>
                  <a:path w="9725" h="12345" extrusionOk="0">
                    <a:moveTo>
                      <a:pt x="4655" y="1"/>
                    </a:moveTo>
                    <a:cubicBezTo>
                      <a:pt x="3428" y="1"/>
                      <a:pt x="2406" y="1457"/>
                      <a:pt x="1617" y="2338"/>
                    </a:cubicBezTo>
                    <a:cubicBezTo>
                      <a:pt x="1078" y="2967"/>
                      <a:pt x="479" y="3416"/>
                      <a:pt x="180" y="4224"/>
                    </a:cubicBezTo>
                    <a:cubicBezTo>
                      <a:pt x="0" y="4703"/>
                      <a:pt x="0" y="5272"/>
                      <a:pt x="270" y="5781"/>
                    </a:cubicBezTo>
                    <a:cubicBezTo>
                      <a:pt x="629" y="6290"/>
                      <a:pt x="1198" y="6650"/>
                      <a:pt x="1827" y="6740"/>
                    </a:cubicBezTo>
                    <a:lnTo>
                      <a:pt x="1947" y="6769"/>
                    </a:lnTo>
                    <a:cubicBezTo>
                      <a:pt x="2516" y="6829"/>
                      <a:pt x="3085" y="7009"/>
                      <a:pt x="3624" y="7249"/>
                    </a:cubicBezTo>
                    <a:cubicBezTo>
                      <a:pt x="5420" y="8237"/>
                      <a:pt x="5750" y="11051"/>
                      <a:pt x="7516" y="12099"/>
                    </a:cubicBezTo>
                    <a:cubicBezTo>
                      <a:pt x="7802" y="12266"/>
                      <a:pt x="8092" y="12344"/>
                      <a:pt x="8363" y="12344"/>
                    </a:cubicBezTo>
                    <a:cubicBezTo>
                      <a:pt x="9115" y="12344"/>
                      <a:pt x="9724" y="11742"/>
                      <a:pt x="9702" y="10752"/>
                    </a:cubicBezTo>
                    <a:cubicBezTo>
                      <a:pt x="9642" y="9404"/>
                      <a:pt x="7786" y="7219"/>
                      <a:pt x="7037" y="6051"/>
                    </a:cubicBezTo>
                    <a:cubicBezTo>
                      <a:pt x="6558" y="5422"/>
                      <a:pt x="6348" y="4643"/>
                      <a:pt x="6378" y="3835"/>
                    </a:cubicBezTo>
                    <a:cubicBezTo>
                      <a:pt x="6438" y="3506"/>
                      <a:pt x="6558" y="3206"/>
                      <a:pt x="6618" y="2877"/>
                    </a:cubicBezTo>
                    <a:cubicBezTo>
                      <a:pt x="6798" y="1979"/>
                      <a:pt x="6468" y="1020"/>
                      <a:pt x="5779" y="421"/>
                    </a:cubicBezTo>
                    <a:cubicBezTo>
                      <a:pt x="5388" y="124"/>
                      <a:pt x="5013" y="1"/>
                      <a:pt x="46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3594725" y="2521900"/>
                <a:ext cx="333125" cy="192525"/>
              </a:xfrm>
              <a:custGeom>
                <a:avLst/>
                <a:gdLst/>
                <a:ahLst/>
                <a:cxnLst/>
                <a:rect l="l" t="t" r="r" b="b"/>
                <a:pathLst>
                  <a:path w="13325" h="7701" extrusionOk="0">
                    <a:moveTo>
                      <a:pt x="2427" y="1"/>
                    </a:moveTo>
                    <a:cubicBezTo>
                      <a:pt x="2347" y="1"/>
                      <a:pt x="2266" y="4"/>
                      <a:pt x="2186" y="13"/>
                    </a:cubicBezTo>
                    <a:cubicBezTo>
                      <a:pt x="0" y="312"/>
                      <a:pt x="539" y="2797"/>
                      <a:pt x="659" y="4324"/>
                    </a:cubicBezTo>
                    <a:cubicBezTo>
                      <a:pt x="719" y="5133"/>
                      <a:pt x="629" y="5881"/>
                      <a:pt x="1018" y="6660"/>
                    </a:cubicBezTo>
                    <a:cubicBezTo>
                      <a:pt x="1258" y="7139"/>
                      <a:pt x="1647" y="7528"/>
                      <a:pt x="2186" y="7678"/>
                    </a:cubicBezTo>
                    <a:cubicBezTo>
                      <a:pt x="2289" y="7693"/>
                      <a:pt x="2393" y="7701"/>
                      <a:pt x="2498" y="7701"/>
                    </a:cubicBezTo>
                    <a:cubicBezTo>
                      <a:pt x="3006" y="7701"/>
                      <a:pt x="3526" y="7527"/>
                      <a:pt x="3923" y="7229"/>
                    </a:cubicBezTo>
                    <a:lnTo>
                      <a:pt x="4042" y="7169"/>
                    </a:lnTo>
                    <a:cubicBezTo>
                      <a:pt x="4492" y="6810"/>
                      <a:pt x="5031" y="6510"/>
                      <a:pt x="5570" y="6301"/>
                    </a:cubicBezTo>
                    <a:cubicBezTo>
                      <a:pt x="5872" y="6209"/>
                      <a:pt x="6180" y="6171"/>
                      <a:pt x="6492" y="6171"/>
                    </a:cubicBezTo>
                    <a:cubicBezTo>
                      <a:pt x="7934" y="6171"/>
                      <a:pt x="9461" y="6976"/>
                      <a:pt x="10915" y="6976"/>
                    </a:cubicBezTo>
                    <a:cubicBezTo>
                      <a:pt x="11203" y="6976"/>
                      <a:pt x="11487" y="6945"/>
                      <a:pt x="11768" y="6870"/>
                    </a:cubicBezTo>
                    <a:cubicBezTo>
                      <a:pt x="12966" y="6570"/>
                      <a:pt x="13325" y="5283"/>
                      <a:pt x="12307" y="4384"/>
                    </a:cubicBezTo>
                    <a:cubicBezTo>
                      <a:pt x="11289" y="3486"/>
                      <a:pt x="8444" y="3276"/>
                      <a:pt x="7097" y="3007"/>
                    </a:cubicBezTo>
                    <a:cubicBezTo>
                      <a:pt x="6318" y="2917"/>
                      <a:pt x="5599" y="2528"/>
                      <a:pt x="5060" y="1959"/>
                    </a:cubicBezTo>
                    <a:cubicBezTo>
                      <a:pt x="4851" y="1689"/>
                      <a:pt x="4701" y="1390"/>
                      <a:pt x="4521" y="1120"/>
                    </a:cubicBezTo>
                    <a:cubicBezTo>
                      <a:pt x="4031" y="411"/>
                      <a:pt x="3242"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4653950" y="3372900"/>
                <a:ext cx="196925" cy="304025"/>
              </a:xfrm>
              <a:custGeom>
                <a:avLst/>
                <a:gdLst/>
                <a:ahLst/>
                <a:cxnLst/>
                <a:rect l="l" t="t" r="r" b="b"/>
                <a:pathLst>
                  <a:path w="7877" h="12161" extrusionOk="0">
                    <a:moveTo>
                      <a:pt x="1734" y="0"/>
                    </a:moveTo>
                    <a:cubicBezTo>
                      <a:pt x="1113" y="0"/>
                      <a:pt x="569" y="451"/>
                      <a:pt x="420" y="1216"/>
                    </a:cubicBezTo>
                    <a:cubicBezTo>
                      <a:pt x="1" y="3252"/>
                      <a:pt x="1857" y="5378"/>
                      <a:pt x="1378" y="7384"/>
                    </a:cubicBezTo>
                    <a:cubicBezTo>
                      <a:pt x="1199" y="7923"/>
                      <a:pt x="929" y="8462"/>
                      <a:pt x="600" y="8941"/>
                    </a:cubicBezTo>
                    <a:lnTo>
                      <a:pt x="540" y="9031"/>
                    </a:lnTo>
                    <a:cubicBezTo>
                      <a:pt x="181" y="9540"/>
                      <a:pt x="31" y="10199"/>
                      <a:pt x="181" y="10828"/>
                    </a:cubicBezTo>
                    <a:cubicBezTo>
                      <a:pt x="360" y="11337"/>
                      <a:pt x="779" y="11726"/>
                      <a:pt x="1289" y="11906"/>
                    </a:cubicBezTo>
                    <a:cubicBezTo>
                      <a:pt x="1757" y="12096"/>
                      <a:pt x="2205" y="12136"/>
                      <a:pt x="2656" y="12136"/>
                    </a:cubicBezTo>
                    <a:cubicBezTo>
                      <a:pt x="2984" y="12136"/>
                      <a:pt x="3314" y="12115"/>
                      <a:pt x="3654" y="12115"/>
                    </a:cubicBezTo>
                    <a:cubicBezTo>
                      <a:pt x="4083" y="12124"/>
                      <a:pt x="4591" y="12160"/>
                      <a:pt x="5103" y="12160"/>
                    </a:cubicBezTo>
                    <a:cubicBezTo>
                      <a:pt x="6411" y="12160"/>
                      <a:pt x="7747" y="11920"/>
                      <a:pt x="7876" y="10349"/>
                    </a:cubicBezTo>
                    <a:cubicBezTo>
                      <a:pt x="7876" y="9420"/>
                      <a:pt x="7427" y="8552"/>
                      <a:pt x="6618" y="8103"/>
                    </a:cubicBezTo>
                    <a:cubicBezTo>
                      <a:pt x="6349" y="7923"/>
                      <a:pt x="6020" y="7803"/>
                      <a:pt x="5750" y="7624"/>
                    </a:cubicBezTo>
                    <a:cubicBezTo>
                      <a:pt x="5151" y="7115"/>
                      <a:pt x="4702" y="6426"/>
                      <a:pt x="4552" y="5647"/>
                    </a:cubicBezTo>
                    <a:cubicBezTo>
                      <a:pt x="4223" y="4330"/>
                      <a:pt x="3834" y="1485"/>
                      <a:pt x="2876" y="527"/>
                    </a:cubicBezTo>
                    <a:cubicBezTo>
                      <a:pt x="2514" y="166"/>
                      <a:pt x="2110" y="0"/>
                      <a:pt x="17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5132300" y="2374725"/>
                <a:ext cx="428975" cy="188500"/>
              </a:xfrm>
              <a:custGeom>
                <a:avLst/>
                <a:gdLst/>
                <a:ahLst/>
                <a:cxnLst/>
                <a:rect l="l" t="t" r="r" b="b"/>
                <a:pathLst>
                  <a:path w="17159" h="7540" extrusionOk="0">
                    <a:moveTo>
                      <a:pt x="12996" y="1"/>
                    </a:moveTo>
                    <a:cubicBezTo>
                      <a:pt x="12367" y="61"/>
                      <a:pt x="11799" y="420"/>
                      <a:pt x="11439" y="929"/>
                    </a:cubicBezTo>
                    <a:lnTo>
                      <a:pt x="11379" y="1019"/>
                    </a:lnTo>
                    <a:cubicBezTo>
                      <a:pt x="11050" y="1498"/>
                      <a:pt x="10631" y="1917"/>
                      <a:pt x="10182" y="2276"/>
                    </a:cubicBezTo>
                    <a:cubicBezTo>
                      <a:pt x="8834" y="3145"/>
                      <a:pt x="4522" y="3205"/>
                      <a:pt x="3804" y="3324"/>
                    </a:cubicBezTo>
                    <a:cubicBezTo>
                      <a:pt x="2905" y="3504"/>
                      <a:pt x="2037" y="3654"/>
                      <a:pt x="1169" y="3863"/>
                    </a:cubicBezTo>
                    <a:cubicBezTo>
                      <a:pt x="899" y="3893"/>
                      <a:pt x="630" y="4013"/>
                      <a:pt x="420" y="4193"/>
                    </a:cubicBezTo>
                    <a:cubicBezTo>
                      <a:pt x="61" y="4492"/>
                      <a:pt x="61" y="5001"/>
                      <a:pt x="31" y="5480"/>
                    </a:cubicBezTo>
                    <a:cubicBezTo>
                      <a:pt x="1" y="5630"/>
                      <a:pt x="31" y="5780"/>
                      <a:pt x="91" y="5959"/>
                    </a:cubicBezTo>
                    <a:cubicBezTo>
                      <a:pt x="240" y="6139"/>
                      <a:pt x="450" y="6289"/>
                      <a:pt x="690" y="6319"/>
                    </a:cubicBezTo>
                    <a:cubicBezTo>
                      <a:pt x="1216" y="6453"/>
                      <a:pt x="1742" y="6505"/>
                      <a:pt x="2268" y="6505"/>
                    </a:cubicBezTo>
                    <a:cubicBezTo>
                      <a:pt x="3269" y="6505"/>
                      <a:pt x="4270" y="6316"/>
                      <a:pt x="5271" y="6139"/>
                    </a:cubicBezTo>
                    <a:cubicBezTo>
                      <a:pt x="6708" y="5900"/>
                      <a:pt x="8145" y="5989"/>
                      <a:pt x="9613" y="5870"/>
                    </a:cubicBezTo>
                    <a:cubicBezTo>
                      <a:pt x="9786" y="5843"/>
                      <a:pt x="9960" y="5830"/>
                      <a:pt x="10134" y="5830"/>
                    </a:cubicBezTo>
                    <a:cubicBezTo>
                      <a:pt x="10743" y="5830"/>
                      <a:pt x="11346" y="5993"/>
                      <a:pt x="11858" y="6319"/>
                    </a:cubicBezTo>
                    <a:cubicBezTo>
                      <a:pt x="12128" y="6498"/>
                      <a:pt x="12367" y="6768"/>
                      <a:pt x="12607" y="6977"/>
                    </a:cubicBezTo>
                    <a:cubicBezTo>
                      <a:pt x="13073" y="7346"/>
                      <a:pt x="13652" y="7539"/>
                      <a:pt x="14231" y="7539"/>
                    </a:cubicBezTo>
                    <a:cubicBezTo>
                      <a:pt x="14544" y="7539"/>
                      <a:pt x="14857" y="7482"/>
                      <a:pt x="15152" y="7367"/>
                    </a:cubicBezTo>
                    <a:cubicBezTo>
                      <a:pt x="17158" y="6468"/>
                      <a:pt x="15961" y="4223"/>
                      <a:pt x="15422" y="2815"/>
                    </a:cubicBezTo>
                    <a:cubicBezTo>
                      <a:pt x="15122" y="2037"/>
                      <a:pt x="15002" y="1318"/>
                      <a:pt x="14404" y="659"/>
                    </a:cubicBezTo>
                    <a:cubicBezTo>
                      <a:pt x="14074" y="240"/>
                      <a:pt x="13535" y="1"/>
                      <a:pt x="129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4245225" y="1672175"/>
                <a:ext cx="222375" cy="402050"/>
              </a:xfrm>
              <a:custGeom>
                <a:avLst/>
                <a:gdLst/>
                <a:ahLst/>
                <a:cxnLst/>
                <a:rect l="l" t="t" r="r" b="b"/>
                <a:pathLst>
                  <a:path w="8895" h="16082" extrusionOk="0">
                    <a:moveTo>
                      <a:pt x="5458" y="0"/>
                    </a:moveTo>
                    <a:cubicBezTo>
                      <a:pt x="4399" y="0"/>
                      <a:pt x="3242" y="909"/>
                      <a:pt x="2396" y="1453"/>
                    </a:cubicBezTo>
                    <a:cubicBezTo>
                      <a:pt x="1678" y="1902"/>
                      <a:pt x="989" y="2172"/>
                      <a:pt x="480" y="2890"/>
                    </a:cubicBezTo>
                    <a:cubicBezTo>
                      <a:pt x="151" y="3310"/>
                      <a:pt x="1" y="3849"/>
                      <a:pt x="91" y="4388"/>
                    </a:cubicBezTo>
                    <a:cubicBezTo>
                      <a:pt x="330" y="4986"/>
                      <a:pt x="749" y="5466"/>
                      <a:pt x="1348" y="5705"/>
                    </a:cubicBezTo>
                    <a:lnTo>
                      <a:pt x="1438" y="5795"/>
                    </a:lnTo>
                    <a:cubicBezTo>
                      <a:pt x="1977" y="6034"/>
                      <a:pt x="2486" y="6334"/>
                      <a:pt x="2935" y="6723"/>
                    </a:cubicBezTo>
                    <a:cubicBezTo>
                      <a:pt x="4073" y="7831"/>
                      <a:pt x="5001" y="12083"/>
                      <a:pt x="5271" y="12742"/>
                    </a:cubicBezTo>
                    <a:cubicBezTo>
                      <a:pt x="5630" y="13580"/>
                      <a:pt x="5960" y="14389"/>
                      <a:pt x="6349" y="15197"/>
                    </a:cubicBezTo>
                    <a:cubicBezTo>
                      <a:pt x="6439" y="15467"/>
                      <a:pt x="6588" y="15706"/>
                      <a:pt x="6798" y="15886"/>
                    </a:cubicBezTo>
                    <a:cubicBezTo>
                      <a:pt x="7009" y="16032"/>
                      <a:pt x="7256" y="16081"/>
                      <a:pt x="7510" y="16081"/>
                    </a:cubicBezTo>
                    <a:cubicBezTo>
                      <a:pt x="7723" y="16081"/>
                      <a:pt x="7940" y="16047"/>
                      <a:pt x="8145" y="16006"/>
                    </a:cubicBezTo>
                    <a:cubicBezTo>
                      <a:pt x="8295" y="15976"/>
                      <a:pt x="8475" y="15916"/>
                      <a:pt x="8595" y="15826"/>
                    </a:cubicBezTo>
                    <a:cubicBezTo>
                      <a:pt x="8774" y="15646"/>
                      <a:pt x="8834" y="15437"/>
                      <a:pt x="8834" y="15197"/>
                    </a:cubicBezTo>
                    <a:cubicBezTo>
                      <a:pt x="8894" y="13610"/>
                      <a:pt x="8295" y="12203"/>
                      <a:pt x="7696" y="10736"/>
                    </a:cubicBezTo>
                    <a:cubicBezTo>
                      <a:pt x="7187" y="9358"/>
                      <a:pt x="6948" y="7951"/>
                      <a:pt x="6529" y="6543"/>
                    </a:cubicBezTo>
                    <a:cubicBezTo>
                      <a:pt x="6259" y="5795"/>
                      <a:pt x="6259" y="4956"/>
                      <a:pt x="6529" y="4238"/>
                    </a:cubicBezTo>
                    <a:cubicBezTo>
                      <a:pt x="6678" y="3908"/>
                      <a:pt x="6888" y="3639"/>
                      <a:pt x="7038" y="3369"/>
                    </a:cubicBezTo>
                    <a:cubicBezTo>
                      <a:pt x="7457" y="2531"/>
                      <a:pt x="7397" y="1543"/>
                      <a:pt x="6888" y="794"/>
                    </a:cubicBezTo>
                    <a:cubicBezTo>
                      <a:pt x="6466" y="216"/>
                      <a:pt x="5974" y="0"/>
                      <a:pt x="5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3643375" y="2051725"/>
                <a:ext cx="364575" cy="293825"/>
              </a:xfrm>
              <a:custGeom>
                <a:avLst/>
                <a:gdLst/>
                <a:ahLst/>
                <a:cxnLst/>
                <a:rect l="l" t="t" r="r" b="b"/>
                <a:pathLst>
                  <a:path w="14583" h="11753" extrusionOk="0">
                    <a:moveTo>
                      <a:pt x="3096" y="1"/>
                    </a:moveTo>
                    <a:cubicBezTo>
                      <a:pt x="1443" y="1"/>
                      <a:pt x="1033" y="2187"/>
                      <a:pt x="599" y="3489"/>
                    </a:cubicBezTo>
                    <a:cubicBezTo>
                      <a:pt x="360" y="4267"/>
                      <a:pt x="0" y="4926"/>
                      <a:pt x="60" y="5794"/>
                    </a:cubicBezTo>
                    <a:cubicBezTo>
                      <a:pt x="60" y="6333"/>
                      <a:pt x="300" y="6842"/>
                      <a:pt x="719" y="7201"/>
                    </a:cubicBezTo>
                    <a:cubicBezTo>
                      <a:pt x="1086" y="7405"/>
                      <a:pt x="1509" y="7512"/>
                      <a:pt x="1940" y="7512"/>
                    </a:cubicBezTo>
                    <a:cubicBezTo>
                      <a:pt x="2141" y="7512"/>
                      <a:pt x="2345" y="7489"/>
                      <a:pt x="2546" y="7441"/>
                    </a:cubicBezTo>
                    <a:lnTo>
                      <a:pt x="2665" y="7411"/>
                    </a:lnTo>
                    <a:cubicBezTo>
                      <a:pt x="3162" y="7254"/>
                      <a:pt x="3659" y="7166"/>
                      <a:pt x="4175" y="7166"/>
                    </a:cubicBezTo>
                    <a:cubicBezTo>
                      <a:pt x="4250" y="7166"/>
                      <a:pt x="4326" y="7168"/>
                      <a:pt x="4402" y="7172"/>
                    </a:cubicBezTo>
                    <a:cubicBezTo>
                      <a:pt x="5989" y="7321"/>
                      <a:pt x="9403" y="9986"/>
                      <a:pt x="10061" y="10316"/>
                    </a:cubicBezTo>
                    <a:cubicBezTo>
                      <a:pt x="10840" y="10735"/>
                      <a:pt x="11618" y="11154"/>
                      <a:pt x="12427" y="11543"/>
                    </a:cubicBezTo>
                    <a:cubicBezTo>
                      <a:pt x="12666" y="11663"/>
                      <a:pt x="12936" y="11753"/>
                      <a:pt x="13205" y="11753"/>
                    </a:cubicBezTo>
                    <a:cubicBezTo>
                      <a:pt x="13684" y="11723"/>
                      <a:pt x="14044" y="11364"/>
                      <a:pt x="14343" y="11004"/>
                    </a:cubicBezTo>
                    <a:cubicBezTo>
                      <a:pt x="14463" y="10885"/>
                      <a:pt x="14523" y="10735"/>
                      <a:pt x="14583" y="10585"/>
                    </a:cubicBezTo>
                    <a:cubicBezTo>
                      <a:pt x="14583" y="10346"/>
                      <a:pt x="14493" y="10106"/>
                      <a:pt x="14343" y="9926"/>
                    </a:cubicBezTo>
                    <a:cubicBezTo>
                      <a:pt x="13385" y="8669"/>
                      <a:pt x="12008" y="7980"/>
                      <a:pt x="10660" y="7231"/>
                    </a:cubicBezTo>
                    <a:cubicBezTo>
                      <a:pt x="9373" y="6513"/>
                      <a:pt x="8295" y="5555"/>
                      <a:pt x="7067" y="4716"/>
                    </a:cubicBezTo>
                    <a:cubicBezTo>
                      <a:pt x="6378" y="4327"/>
                      <a:pt x="5839" y="3698"/>
                      <a:pt x="5570" y="2950"/>
                    </a:cubicBezTo>
                    <a:cubicBezTo>
                      <a:pt x="5480" y="2650"/>
                      <a:pt x="5450" y="2291"/>
                      <a:pt x="5390" y="1991"/>
                    </a:cubicBezTo>
                    <a:cubicBezTo>
                      <a:pt x="5211" y="1063"/>
                      <a:pt x="4522" y="344"/>
                      <a:pt x="3653" y="75"/>
                    </a:cubicBezTo>
                    <a:cubicBezTo>
                      <a:pt x="3453" y="24"/>
                      <a:pt x="3268" y="1"/>
                      <a:pt x="3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4133700" y="2605950"/>
                <a:ext cx="331650" cy="293625"/>
              </a:xfrm>
              <a:custGeom>
                <a:avLst/>
                <a:gdLst/>
                <a:ahLst/>
                <a:cxnLst/>
                <a:rect l="l" t="t" r="r" b="b"/>
                <a:pathLst>
                  <a:path w="13266" h="11745" extrusionOk="0">
                    <a:moveTo>
                      <a:pt x="6541" y="1"/>
                    </a:moveTo>
                    <a:cubicBezTo>
                      <a:pt x="6486" y="1"/>
                      <a:pt x="6432" y="2"/>
                      <a:pt x="6378" y="4"/>
                    </a:cubicBezTo>
                    <a:cubicBezTo>
                      <a:pt x="5151" y="94"/>
                      <a:pt x="4013" y="663"/>
                      <a:pt x="3144" y="1561"/>
                    </a:cubicBezTo>
                    <a:cubicBezTo>
                      <a:pt x="599" y="4166"/>
                      <a:pt x="0" y="10365"/>
                      <a:pt x="4642" y="11562"/>
                    </a:cubicBezTo>
                    <a:cubicBezTo>
                      <a:pt x="5081" y="11687"/>
                      <a:pt x="5548" y="11745"/>
                      <a:pt x="6024" y="11745"/>
                    </a:cubicBezTo>
                    <a:cubicBezTo>
                      <a:pt x="7947" y="11745"/>
                      <a:pt x="10023" y="10804"/>
                      <a:pt x="11079" y="9556"/>
                    </a:cubicBezTo>
                    <a:cubicBezTo>
                      <a:pt x="13265" y="6951"/>
                      <a:pt x="11798" y="1980"/>
                      <a:pt x="8594" y="483"/>
                    </a:cubicBezTo>
                    <a:cubicBezTo>
                      <a:pt x="7955" y="178"/>
                      <a:pt x="7239" y="1"/>
                      <a:pt x="6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4243000" y="2646325"/>
                <a:ext cx="142250" cy="125225"/>
              </a:xfrm>
              <a:custGeom>
                <a:avLst/>
                <a:gdLst/>
                <a:ahLst/>
                <a:cxnLst/>
                <a:rect l="l" t="t" r="r" b="b"/>
                <a:pathLst>
                  <a:path w="5690" h="5009" extrusionOk="0">
                    <a:moveTo>
                      <a:pt x="2852" y="0"/>
                    </a:moveTo>
                    <a:cubicBezTo>
                      <a:pt x="2810" y="0"/>
                      <a:pt x="2767" y="2"/>
                      <a:pt x="2725" y="6"/>
                    </a:cubicBezTo>
                    <a:cubicBezTo>
                      <a:pt x="2186" y="36"/>
                      <a:pt x="1707" y="276"/>
                      <a:pt x="1347" y="665"/>
                    </a:cubicBezTo>
                    <a:cubicBezTo>
                      <a:pt x="240" y="1773"/>
                      <a:pt x="0" y="4438"/>
                      <a:pt x="1976" y="4947"/>
                    </a:cubicBezTo>
                    <a:cubicBezTo>
                      <a:pt x="2179" y="4988"/>
                      <a:pt x="2382" y="5009"/>
                      <a:pt x="2584" y="5009"/>
                    </a:cubicBezTo>
                    <a:cubicBezTo>
                      <a:pt x="3397" y="5009"/>
                      <a:pt x="4179" y="4678"/>
                      <a:pt x="4731" y="4078"/>
                    </a:cubicBezTo>
                    <a:cubicBezTo>
                      <a:pt x="5689" y="2970"/>
                      <a:pt x="5060" y="845"/>
                      <a:pt x="3683" y="216"/>
                    </a:cubicBezTo>
                    <a:cubicBezTo>
                      <a:pt x="3422" y="85"/>
                      <a:pt x="3139" y="0"/>
                      <a:pt x="28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4277425" y="2680150"/>
                <a:ext cx="29225" cy="26050"/>
              </a:xfrm>
              <a:custGeom>
                <a:avLst/>
                <a:gdLst/>
                <a:ahLst/>
                <a:cxnLst/>
                <a:rect l="l" t="t" r="r" b="b"/>
                <a:pathLst>
                  <a:path w="1169" h="1042" extrusionOk="0">
                    <a:moveTo>
                      <a:pt x="569" y="1"/>
                    </a:moveTo>
                    <a:cubicBezTo>
                      <a:pt x="450" y="30"/>
                      <a:pt x="360" y="60"/>
                      <a:pt x="300" y="150"/>
                    </a:cubicBezTo>
                    <a:cubicBezTo>
                      <a:pt x="60" y="390"/>
                      <a:pt x="0" y="929"/>
                      <a:pt x="420" y="1019"/>
                    </a:cubicBezTo>
                    <a:cubicBezTo>
                      <a:pt x="474" y="1034"/>
                      <a:pt x="528" y="1042"/>
                      <a:pt x="581" y="1042"/>
                    </a:cubicBezTo>
                    <a:cubicBezTo>
                      <a:pt x="734" y="1042"/>
                      <a:pt x="878" y="980"/>
                      <a:pt x="989" y="869"/>
                    </a:cubicBezTo>
                    <a:cubicBezTo>
                      <a:pt x="1168" y="569"/>
                      <a:pt x="1048" y="210"/>
                      <a:pt x="779" y="60"/>
                    </a:cubicBezTo>
                    <a:cubicBezTo>
                      <a:pt x="689" y="30"/>
                      <a:pt x="629" y="1"/>
                      <a:pt x="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4666700" y="2525950"/>
                <a:ext cx="331625" cy="293700"/>
              </a:xfrm>
              <a:custGeom>
                <a:avLst/>
                <a:gdLst/>
                <a:ahLst/>
                <a:cxnLst/>
                <a:rect l="l" t="t" r="r" b="b"/>
                <a:pathLst>
                  <a:path w="13265" h="11748" extrusionOk="0">
                    <a:moveTo>
                      <a:pt x="6378" y="0"/>
                    </a:moveTo>
                    <a:cubicBezTo>
                      <a:pt x="5120" y="120"/>
                      <a:pt x="3982" y="659"/>
                      <a:pt x="3144" y="1557"/>
                    </a:cubicBezTo>
                    <a:cubicBezTo>
                      <a:pt x="569" y="4162"/>
                      <a:pt x="0" y="10361"/>
                      <a:pt x="4641" y="11588"/>
                    </a:cubicBezTo>
                    <a:cubicBezTo>
                      <a:pt x="5064" y="11697"/>
                      <a:pt x="5513" y="11748"/>
                      <a:pt x="5970" y="11748"/>
                    </a:cubicBezTo>
                    <a:cubicBezTo>
                      <a:pt x="7908" y="11748"/>
                      <a:pt x="10013" y="10836"/>
                      <a:pt x="11079" y="9552"/>
                    </a:cubicBezTo>
                    <a:cubicBezTo>
                      <a:pt x="13265" y="6947"/>
                      <a:pt x="11798" y="1976"/>
                      <a:pt x="8564" y="479"/>
                    </a:cubicBezTo>
                    <a:cubicBezTo>
                      <a:pt x="7875" y="150"/>
                      <a:pt x="7127" y="0"/>
                      <a:pt x="6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4771500" y="2526600"/>
                <a:ext cx="226825" cy="293325"/>
              </a:xfrm>
              <a:custGeom>
                <a:avLst/>
                <a:gdLst/>
                <a:ahLst/>
                <a:cxnLst/>
                <a:rect l="l" t="t" r="r" b="b"/>
                <a:pathLst>
                  <a:path w="9073" h="11733" extrusionOk="0">
                    <a:moveTo>
                      <a:pt x="2348" y="1"/>
                    </a:moveTo>
                    <a:cubicBezTo>
                      <a:pt x="2294" y="1"/>
                      <a:pt x="2240" y="2"/>
                      <a:pt x="2186" y="4"/>
                    </a:cubicBezTo>
                    <a:lnTo>
                      <a:pt x="1946" y="4"/>
                    </a:lnTo>
                    <a:cubicBezTo>
                      <a:pt x="2096" y="34"/>
                      <a:pt x="2246" y="124"/>
                      <a:pt x="2366" y="184"/>
                    </a:cubicBezTo>
                    <a:cubicBezTo>
                      <a:pt x="5599" y="1651"/>
                      <a:pt x="7067" y="6622"/>
                      <a:pt x="4881" y="9257"/>
                    </a:cubicBezTo>
                    <a:cubicBezTo>
                      <a:pt x="3863" y="10454"/>
                      <a:pt x="1887" y="11353"/>
                      <a:pt x="0" y="11413"/>
                    </a:cubicBezTo>
                    <a:cubicBezTo>
                      <a:pt x="150" y="11472"/>
                      <a:pt x="300" y="11502"/>
                      <a:pt x="419" y="11562"/>
                    </a:cubicBezTo>
                    <a:cubicBezTo>
                      <a:pt x="856" y="11679"/>
                      <a:pt x="1318" y="11733"/>
                      <a:pt x="1788" y="11733"/>
                    </a:cubicBezTo>
                    <a:cubicBezTo>
                      <a:pt x="3735" y="11733"/>
                      <a:pt x="5826" y="10804"/>
                      <a:pt x="6887" y="9526"/>
                    </a:cubicBezTo>
                    <a:cubicBezTo>
                      <a:pt x="9073" y="6921"/>
                      <a:pt x="7606" y="1950"/>
                      <a:pt x="4402" y="483"/>
                    </a:cubicBezTo>
                    <a:cubicBezTo>
                      <a:pt x="3763" y="178"/>
                      <a:pt x="3046" y="1"/>
                      <a:pt x="2348"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4728825" y="2659950"/>
                <a:ext cx="142250" cy="125450"/>
              </a:xfrm>
              <a:custGeom>
                <a:avLst/>
                <a:gdLst/>
                <a:ahLst/>
                <a:cxnLst/>
                <a:rect l="l" t="t" r="r" b="b"/>
                <a:pathLst>
                  <a:path w="5690" h="5018" extrusionOk="0">
                    <a:moveTo>
                      <a:pt x="2755" y="0"/>
                    </a:moveTo>
                    <a:cubicBezTo>
                      <a:pt x="2216" y="30"/>
                      <a:pt x="1707" y="270"/>
                      <a:pt x="1348" y="659"/>
                    </a:cubicBezTo>
                    <a:cubicBezTo>
                      <a:pt x="240" y="1797"/>
                      <a:pt x="0" y="4432"/>
                      <a:pt x="1977" y="4941"/>
                    </a:cubicBezTo>
                    <a:cubicBezTo>
                      <a:pt x="2197" y="4993"/>
                      <a:pt x="2419" y="5018"/>
                      <a:pt x="2639" y="5018"/>
                    </a:cubicBezTo>
                    <a:cubicBezTo>
                      <a:pt x="3433" y="5018"/>
                      <a:pt x="4198" y="4689"/>
                      <a:pt x="4761" y="4102"/>
                    </a:cubicBezTo>
                    <a:cubicBezTo>
                      <a:pt x="5690" y="2964"/>
                      <a:pt x="5061" y="838"/>
                      <a:pt x="3683" y="210"/>
                    </a:cubicBezTo>
                    <a:cubicBezTo>
                      <a:pt x="3384" y="60"/>
                      <a:pt x="3055" y="0"/>
                      <a:pt x="2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4423850" y="2892975"/>
                <a:ext cx="308000" cy="129275"/>
              </a:xfrm>
              <a:custGeom>
                <a:avLst/>
                <a:gdLst/>
                <a:ahLst/>
                <a:cxnLst/>
                <a:rect l="l" t="t" r="r" b="b"/>
                <a:pathLst>
                  <a:path w="12320" h="5171" extrusionOk="0">
                    <a:moveTo>
                      <a:pt x="9753" y="1"/>
                    </a:moveTo>
                    <a:cubicBezTo>
                      <a:pt x="9573" y="1"/>
                      <a:pt x="9390" y="26"/>
                      <a:pt x="9205" y="81"/>
                    </a:cubicBezTo>
                    <a:cubicBezTo>
                      <a:pt x="8456" y="291"/>
                      <a:pt x="8127" y="950"/>
                      <a:pt x="7887" y="1608"/>
                    </a:cubicBezTo>
                    <a:cubicBezTo>
                      <a:pt x="7828" y="1818"/>
                      <a:pt x="7708" y="1998"/>
                      <a:pt x="7558" y="2147"/>
                    </a:cubicBezTo>
                    <a:cubicBezTo>
                      <a:pt x="7528" y="2177"/>
                      <a:pt x="7468" y="2177"/>
                      <a:pt x="7558" y="2177"/>
                    </a:cubicBezTo>
                    <a:lnTo>
                      <a:pt x="7431" y="2177"/>
                    </a:lnTo>
                    <a:cubicBezTo>
                      <a:pt x="7399" y="2155"/>
                      <a:pt x="7335" y="2117"/>
                      <a:pt x="7319" y="2117"/>
                    </a:cubicBezTo>
                    <a:cubicBezTo>
                      <a:pt x="7319" y="2097"/>
                      <a:pt x="7249" y="2049"/>
                      <a:pt x="7233" y="2049"/>
                    </a:cubicBezTo>
                    <a:cubicBezTo>
                      <a:pt x="7226" y="2049"/>
                      <a:pt x="7230" y="2059"/>
                      <a:pt x="7259" y="2087"/>
                    </a:cubicBezTo>
                    <a:lnTo>
                      <a:pt x="7139" y="1968"/>
                    </a:lnTo>
                    <a:lnTo>
                      <a:pt x="6869" y="1728"/>
                    </a:lnTo>
                    <a:cubicBezTo>
                      <a:pt x="6690" y="1549"/>
                      <a:pt x="6510" y="1399"/>
                      <a:pt x="6271" y="1279"/>
                    </a:cubicBezTo>
                    <a:cubicBezTo>
                      <a:pt x="6073" y="1169"/>
                      <a:pt x="5855" y="1116"/>
                      <a:pt x="5638" y="1116"/>
                    </a:cubicBezTo>
                    <a:cubicBezTo>
                      <a:pt x="5263" y="1116"/>
                      <a:pt x="4889" y="1275"/>
                      <a:pt x="4624" y="1578"/>
                    </a:cubicBezTo>
                    <a:cubicBezTo>
                      <a:pt x="4414" y="1818"/>
                      <a:pt x="4264" y="2117"/>
                      <a:pt x="4145" y="2417"/>
                    </a:cubicBezTo>
                    <a:cubicBezTo>
                      <a:pt x="4085" y="2656"/>
                      <a:pt x="3995" y="2866"/>
                      <a:pt x="3845" y="3046"/>
                    </a:cubicBezTo>
                    <a:cubicBezTo>
                      <a:pt x="3815" y="3106"/>
                      <a:pt x="3755" y="3165"/>
                      <a:pt x="3665" y="3195"/>
                    </a:cubicBezTo>
                    <a:cubicBezTo>
                      <a:pt x="3635" y="3195"/>
                      <a:pt x="3635" y="3195"/>
                      <a:pt x="3576" y="3165"/>
                    </a:cubicBezTo>
                    <a:cubicBezTo>
                      <a:pt x="3366" y="3016"/>
                      <a:pt x="3186" y="2836"/>
                      <a:pt x="3007" y="2626"/>
                    </a:cubicBezTo>
                    <a:cubicBezTo>
                      <a:pt x="2715" y="2404"/>
                      <a:pt x="2371" y="2291"/>
                      <a:pt x="2030" y="2291"/>
                    </a:cubicBezTo>
                    <a:cubicBezTo>
                      <a:pt x="1636" y="2291"/>
                      <a:pt x="1245" y="2441"/>
                      <a:pt x="941" y="2746"/>
                    </a:cubicBezTo>
                    <a:cubicBezTo>
                      <a:pt x="342" y="3225"/>
                      <a:pt x="192" y="4034"/>
                      <a:pt x="72" y="4752"/>
                    </a:cubicBezTo>
                    <a:cubicBezTo>
                      <a:pt x="0" y="5005"/>
                      <a:pt x="200" y="5171"/>
                      <a:pt x="396" y="5171"/>
                    </a:cubicBezTo>
                    <a:cubicBezTo>
                      <a:pt x="525" y="5171"/>
                      <a:pt x="653" y="5099"/>
                      <a:pt x="701" y="4932"/>
                    </a:cubicBezTo>
                    <a:cubicBezTo>
                      <a:pt x="851" y="4393"/>
                      <a:pt x="1030" y="3704"/>
                      <a:pt x="1539" y="3405"/>
                    </a:cubicBezTo>
                    <a:cubicBezTo>
                      <a:pt x="1689" y="3315"/>
                      <a:pt x="1899" y="3285"/>
                      <a:pt x="2078" y="3285"/>
                    </a:cubicBezTo>
                    <a:cubicBezTo>
                      <a:pt x="2288" y="3315"/>
                      <a:pt x="2438" y="3525"/>
                      <a:pt x="2617" y="3704"/>
                    </a:cubicBezTo>
                    <a:cubicBezTo>
                      <a:pt x="2919" y="4006"/>
                      <a:pt x="3297" y="4245"/>
                      <a:pt x="3708" y="4245"/>
                    </a:cubicBezTo>
                    <a:cubicBezTo>
                      <a:pt x="3869" y="4245"/>
                      <a:pt x="4036" y="4208"/>
                      <a:pt x="4204" y="4124"/>
                    </a:cubicBezTo>
                    <a:cubicBezTo>
                      <a:pt x="4743" y="3854"/>
                      <a:pt x="4953" y="3285"/>
                      <a:pt x="5193" y="2776"/>
                    </a:cubicBezTo>
                    <a:cubicBezTo>
                      <a:pt x="5252" y="2597"/>
                      <a:pt x="5342" y="2417"/>
                      <a:pt x="5492" y="2267"/>
                    </a:cubicBezTo>
                    <a:cubicBezTo>
                      <a:pt x="5492" y="2267"/>
                      <a:pt x="5529" y="2248"/>
                      <a:pt x="5552" y="2237"/>
                    </a:cubicBezTo>
                    <a:lnTo>
                      <a:pt x="5612" y="2237"/>
                    </a:lnTo>
                    <a:cubicBezTo>
                      <a:pt x="5612" y="2237"/>
                      <a:pt x="5666" y="2248"/>
                      <a:pt x="5689" y="2250"/>
                    </a:cubicBezTo>
                    <a:lnTo>
                      <a:pt x="5689" y="2250"/>
                    </a:lnTo>
                    <a:cubicBezTo>
                      <a:pt x="6013" y="2486"/>
                      <a:pt x="6336" y="2751"/>
                      <a:pt x="6630" y="3016"/>
                    </a:cubicBezTo>
                    <a:cubicBezTo>
                      <a:pt x="6892" y="3225"/>
                      <a:pt x="7204" y="3333"/>
                      <a:pt x="7515" y="3333"/>
                    </a:cubicBezTo>
                    <a:cubicBezTo>
                      <a:pt x="7737" y="3333"/>
                      <a:pt x="7957" y="3278"/>
                      <a:pt x="8157" y="3165"/>
                    </a:cubicBezTo>
                    <a:cubicBezTo>
                      <a:pt x="8756" y="2836"/>
                      <a:pt x="8906" y="2207"/>
                      <a:pt x="9115" y="1638"/>
                    </a:cubicBezTo>
                    <a:cubicBezTo>
                      <a:pt x="9175" y="1429"/>
                      <a:pt x="9325" y="1279"/>
                      <a:pt x="9504" y="1189"/>
                    </a:cubicBezTo>
                    <a:cubicBezTo>
                      <a:pt x="9554" y="1182"/>
                      <a:pt x="9605" y="1178"/>
                      <a:pt x="9657" y="1178"/>
                    </a:cubicBezTo>
                    <a:cubicBezTo>
                      <a:pt x="9824" y="1178"/>
                      <a:pt x="9996" y="1217"/>
                      <a:pt x="10133" y="1309"/>
                    </a:cubicBezTo>
                    <a:cubicBezTo>
                      <a:pt x="10672" y="1638"/>
                      <a:pt x="10882" y="2357"/>
                      <a:pt x="11271" y="2806"/>
                    </a:cubicBezTo>
                    <a:cubicBezTo>
                      <a:pt x="11382" y="2935"/>
                      <a:pt x="11537" y="2996"/>
                      <a:pt x="11697" y="2996"/>
                    </a:cubicBezTo>
                    <a:cubicBezTo>
                      <a:pt x="11796" y="2996"/>
                      <a:pt x="11897" y="2972"/>
                      <a:pt x="11990" y="2926"/>
                    </a:cubicBezTo>
                    <a:cubicBezTo>
                      <a:pt x="12229" y="2776"/>
                      <a:pt x="12319" y="2507"/>
                      <a:pt x="12259" y="2237"/>
                    </a:cubicBezTo>
                    <a:cubicBezTo>
                      <a:pt x="11973" y="1119"/>
                      <a:pt x="10942" y="1"/>
                      <a:pt x="9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4774475" y="2737050"/>
                <a:ext cx="28475" cy="25650"/>
              </a:xfrm>
              <a:custGeom>
                <a:avLst/>
                <a:gdLst/>
                <a:ahLst/>
                <a:cxnLst/>
                <a:rect l="l" t="t" r="r" b="b"/>
                <a:pathLst>
                  <a:path w="1139" h="1026" extrusionOk="0">
                    <a:moveTo>
                      <a:pt x="570" y="0"/>
                    </a:moveTo>
                    <a:cubicBezTo>
                      <a:pt x="450" y="0"/>
                      <a:pt x="330" y="60"/>
                      <a:pt x="270" y="120"/>
                    </a:cubicBezTo>
                    <a:cubicBezTo>
                      <a:pt x="61" y="360"/>
                      <a:pt x="1" y="899"/>
                      <a:pt x="390" y="1018"/>
                    </a:cubicBezTo>
                    <a:cubicBezTo>
                      <a:pt x="425" y="1023"/>
                      <a:pt x="460" y="1026"/>
                      <a:pt x="495" y="1026"/>
                    </a:cubicBezTo>
                    <a:cubicBezTo>
                      <a:pt x="668" y="1026"/>
                      <a:pt x="834" y="963"/>
                      <a:pt x="959" y="839"/>
                    </a:cubicBezTo>
                    <a:cubicBezTo>
                      <a:pt x="1139" y="569"/>
                      <a:pt x="1049" y="180"/>
                      <a:pt x="749" y="30"/>
                    </a:cubicBezTo>
                    <a:cubicBezTo>
                      <a:pt x="690" y="0"/>
                      <a:pt x="630" y="0"/>
                      <a:pt x="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5050450" y="2183225"/>
                <a:ext cx="132775" cy="192175"/>
              </a:xfrm>
              <a:custGeom>
                <a:avLst/>
                <a:gdLst/>
                <a:ahLst/>
                <a:cxnLst/>
                <a:rect l="l" t="t" r="r" b="b"/>
                <a:pathLst>
                  <a:path w="5311" h="7687" extrusionOk="0">
                    <a:moveTo>
                      <a:pt x="336" y="1"/>
                    </a:moveTo>
                    <a:cubicBezTo>
                      <a:pt x="120" y="1"/>
                      <a:pt x="0" y="333"/>
                      <a:pt x="221" y="504"/>
                    </a:cubicBezTo>
                    <a:lnTo>
                      <a:pt x="191" y="534"/>
                    </a:lnTo>
                    <a:cubicBezTo>
                      <a:pt x="460" y="774"/>
                      <a:pt x="700" y="1013"/>
                      <a:pt x="909" y="1283"/>
                    </a:cubicBezTo>
                    <a:cubicBezTo>
                      <a:pt x="1179" y="1612"/>
                      <a:pt x="1478" y="1941"/>
                      <a:pt x="1718" y="2301"/>
                    </a:cubicBezTo>
                    <a:cubicBezTo>
                      <a:pt x="2047" y="2750"/>
                      <a:pt x="2317" y="3199"/>
                      <a:pt x="2616" y="3678"/>
                    </a:cubicBezTo>
                    <a:cubicBezTo>
                      <a:pt x="2766" y="3918"/>
                      <a:pt x="2886" y="4187"/>
                      <a:pt x="3035" y="4457"/>
                    </a:cubicBezTo>
                    <a:cubicBezTo>
                      <a:pt x="3155" y="4726"/>
                      <a:pt x="3305" y="5056"/>
                      <a:pt x="3395" y="5235"/>
                    </a:cubicBezTo>
                    <a:cubicBezTo>
                      <a:pt x="3574" y="5625"/>
                      <a:pt x="3694" y="6014"/>
                      <a:pt x="3874" y="6403"/>
                    </a:cubicBezTo>
                    <a:cubicBezTo>
                      <a:pt x="3993" y="6702"/>
                      <a:pt x="4203" y="7092"/>
                      <a:pt x="4353" y="7451"/>
                    </a:cubicBezTo>
                    <a:cubicBezTo>
                      <a:pt x="4457" y="7614"/>
                      <a:pt x="4620" y="7686"/>
                      <a:pt x="4782" y="7686"/>
                    </a:cubicBezTo>
                    <a:cubicBezTo>
                      <a:pt x="5038" y="7686"/>
                      <a:pt x="5293" y="7505"/>
                      <a:pt x="5311" y="7212"/>
                    </a:cubicBezTo>
                    <a:cubicBezTo>
                      <a:pt x="5281" y="6792"/>
                      <a:pt x="5221" y="6403"/>
                      <a:pt x="5131" y="6014"/>
                    </a:cubicBezTo>
                    <a:cubicBezTo>
                      <a:pt x="5012" y="5654"/>
                      <a:pt x="4862" y="5325"/>
                      <a:pt x="4712" y="4966"/>
                    </a:cubicBezTo>
                    <a:cubicBezTo>
                      <a:pt x="4413" y="4397"/>
                      <a:pt x="4083" y="3798"/>
                      <a:pt x="3724" y="3259"/>
                    </a:cubicBezTo>
                    <a:cubicBezTo>
                      <a:pt x="3125" y="2361"/>
                      <a:pt x="2377" y="1522"/>
                      <a:pt x="1568" y="804"/>
                    </a:cubicBezTo>
                    <a:cubicBezTo>
                      <a:pt x="1388" y="654"/>
                      <a:pt x="1179" y="504"/>
                      <a:pt x="969" y="384"/>
                    </a:cubicBezTo>
                    <a:cubicBezTo>
                      <a:pt x="819" y="295"/>
                      <a:pt x="640" y="175"/>
                      <a:pt x="490" y="55"/>
                    </a:cubicBezTo>
                    <a:cubicBezTo>
                      <a:pt x="436" y="17"/>
                      <a:pt x="383" y="1"/>
                      <a:pt x="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5180525" y="2415525"/>
                <a:ext cx="45375" cy="103075"/>
              </a:xfrm>
              <a:custGeom>
                <a:avLst/>
                <a:gdLst/>
                <a:ahLst/>
                <a:cxnLst/>
                <a:rect l="l" t="t" r="r" b="b"/>
                <a:pathLst>
                  <a:path w="1815" h="4123" extrusionOk="0">
                    <a:moveTo>
                      <a:pt x="357" y="1"/>
                    </a:moveTo>
                    <a:cubicBezTo>
                      <a:pt x="175" y="1"/>
                      <a:pt x="0" y="171"/>
                      <a:pt x="78" y="405"/>
                    </a:cubicBezTo>
                    <a:lnTo>
                      <a:pt x="108" y="405"/>
                    </a:lnTo>
                    <a:cubicBezTo>
                      <a:pt x="258" y="944"/>
                      <a:pt x="377" y="1513"/>
                      <a:pt x="467" y="2052"/>
                    </a:cubicBezTo>
                    <a:cubicBezTo>
                      <a:pt x="497" y="2201"/>
                      <a:pt x="527" y="2351"/>
                      <a:pt x="557" y="2501"/>
                    </a:cubicBezTo>
                    <a:cubicBezTo>
                      <a:pt x="557" y="2501"/>
                      <a:pt x="578" y="2605"/>
                      <a:pt x="568" y="2605"/>
                    </a:cubicBezTo>
                    <a:cubicBezTo>
                      <a:pt x="565" y="2605"/>
                      <a:pt x="562" y="2601"/>
                      <a:pt x="557" y="2591"/>
                    </a:cubicBezTo>
                    <a:lnTo>
                      <a:pt x="557" y="2591"/>
                    </a:lnTo>
                    <a:cubicBezTo>
                      <a:pt x="557" y="2651"/>
                      <a:pt x="557" y="2740"/>
                      <a:pt x="587" y="2830"/>
                    </a:cubicBezTo>
                    <a:cubicBezTo>
                      <a:pt x="617" y="3130"/>
                      <a:pt x="677" y="3429"/>
                      <a:pt x="797" y="3729"/>
                    </a:cubicBezTo>
                    <a:cubicBezTo>
                      <a:pt x="864" y="3998"/>
                      <a:pt x="1077" y="4122"/>
                      <a:pt x="1291" y="4122"/>
                    </a:cubicBezTo>
                    <a:cubicBezTo>
                      <a:pt x="1553" y="4122"/>
                      <a:pt x="1815" y="3938"/>
                      <a:pt x="1815" y="3609"/>
                    </a:cubicBezTo>
                    <a:cubicBezTo>
                      <a:pt x="1815" y="2980"/>
                      <a:pt x="1665" y="2381"/>
                      <a:pt x="1425" y="1782"/>
                    </a:cubicBezTo>
                    <a:cubicBezTo>
                      <a:pt x="1216" y="1243"/>
                      <a:pt x="946" y="674"/>
                      <a:pt x="617" y="165"/>
                    </a:cubicBezTo>
                    <a:cubicBezTo>
                      <a:pt x="554" y="50"/>
                      <a:pt x="455"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5092500" y="2381475"/>
                <a:ext cx="51800" cy="103500"/>
              </a:xfrm>
              <a:custGeom>
                <a:avLst/>
                <a:gdLst/>
                <a:ahLst/>
                <a:cxnLst/>
                <a:rect l="l" t="t" r="r" b="b"/>
                <a:pathLst>
                  <a:path w="2072" h="4140" extrusionOk="0">
                    <a:moveTo>
                      <a:pt x="316" y="1"/>
                    </a:moveTo>
                    <a:cubicBezTo>
                      <a:pt x="157" y="1"/>
                      <a:pt x="0" y="133"/>
                      <a:pt x="66" y="330"/>
                    </a:cubicBezTo>
                    <a:lnTo>
                      <a:pt x="36" y="300"/>
                    </a:lnTo>
                    <a:lnTo>
                      <a:pt x="36" y="300"/>
                    </a:lnTo>
                    <a:cubicBezTo>
                      <a:pt x="156" y="599"/>
                      <a:pt x="245" y="898"/>
                      <a:pt x="365" y="1198"/>
                    </a:cubicBezTo>
                    <a:cubicBezTo>
                      <a:pt x="485" y="1497"/>
                      <a:pt x="605" y="1767"/>
                      <a:pt x="695" y="2066"/>
                    </a:cubicBezTo>
                    <a:cubicBezTo>
                      <a:pt x="754" y="2366"/>
                      <a:pt x="814" y="2665"/>
                      <a:pt x="904" y="2965"/>
                    </a:cubicBezTo>
                    <a:cubicBezTo>
                      <a:pt x="994" y="3294"/>
                      <a:pt x="1114" y="3623"/>
                      <a:pt x="1263" y="3953"/>
                    </a:cubicBezTo>
                    <a:cubicBezTo>
                      <a:pt x="1338" y="4077"/>
                      <a:pt x="1476" y="4140"/>
                      <a:pt x="1623" y="4140"/>
                    </a:cubicBezTo>
                    <a:cubicBezTo>
                      <a:pt x="1653" y="4140"/>
                      <a:pt x="1683" y="4137"/>
                      <a:pt x="1713" y="4132"/>
                    </a:cubicBezTo>
                    <a:cubicBezTo>
                      <a:pt x="1892" y="4072"/>
                      <a:pt x="2012" y="3923"/>
                      <a:pt x="2012" y="3743"/>
                    </a:cubicBezTo>
                    <a:cubicBezTo>
                      <a:pt x="2072" y="3414"/>
                      <a:pt x="2042" y="3054"/>
                      <a:pt x="1952" y="2695"/>
                    </a:cubicBezTo>
                    <a:cubicBezTo>
                      <a:pt x="1862" y="2366"/>
                      <a:pt x="1743" y="2036"/>
                      <a:pt x="1593" y="1737"/>
                    </a:cubicBezTo>
                    <a:cubicBezTo>
                      <a:pt x="1443" y="1437"/>
                      <a:pt x="1293" y="1138"/>
                      <a:pt x="1114" y="839"/>
                    </a:cubicBezTo>
                    <a:cubicBezTo>
                      <a:pt x="934" y="569"/>
                      <a:pt x="724" y="300"/>
                      <a:pt x="485" y="60"/>
                    </a:cubicBezTo>
                    <a:cubicBezTo>
                      <a:pt x="436" y="19"/>
                      <a:pt x="376" y="1"/>
                      <a:pt x="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5147275" y="2544550"/>
                <a:ext cx="35950" cy="110175"/>
              </a:xfrm>
              <a:custGeom>
                <a:avLst/>
                <a:gdLst/>
                <a:ahLst/>
                <a:cxnLst/>
                <a:rect l="l" t="t" r="r" b="b"/>
                <a:pathLst>
                  <a:path w="1438" h="4407" extrusionOk="0">
                    <a:moveTo>
                      <a:pt x="378" y="0"/>
                    </a:moveTo>
                    <a:cubicBezTo>
                      <a:pt x="362" y="0"/>
                      <a:pt x="346" y="2"/>
                      <a:pt x="330" y="5"/>
                    </a:cubicBezTo>
                    <a:cubicBezTo>
                      <a:pt x="150" y="5"/>
                      <a:pt x="31" y="155"/>
                      <a:pt x="31" y="334"/>
                    </a:cubicBezTo>
                    <a:lnTo>
                      <a:pt x="1" y="334"/>
                    </a:lnTo>
                    <a:cubicBezTo>
                      <a:pt x="1" y="484"/>
                      <a:pt x="31" y="664"/>
                      <a:pt x="31" y="813"/>
                    </a:cubicBezTo>
                    <a:cubicBezTo>
                      <a:pt x="31" y="963"/>
                      <a:pt x="1" y="1113"/>
                      <a:pt x="31" y="1292"/>
                    </a:cubicBezTo>
                    <a:cubicBezTo>
                      <a:pt x="61" y="1562"/>
                      <a:pt x="61" y="1861"/>
                      <a:pt x="61" y="2161"/>
                    </a:cubicBezTo>
                    <a:cubicBezTo>
                      <a:pt x="61" y="2460"/>
                      <a:pt x="61" y="2760"/>
                      <a:pt x="91" y="3059"/>
                    </a:cubicBezTo>
                    <a:cubicBezTo>
                      <a:pt x="61" y="3418"/>
                      <a:pt x="150" y="3808"/>
                      <a:pt x="300" y="4137"/>
                    </a:cubicBezTo>
                    <a:cubicBezTo>
                      <a:pt x="405" y="4317"/>
                      <a:pt x="585" y="4406"/>
                      <a:pt x="764" y="4406"/>
                    </a:cubicBezTo>
                    <a:cubicBezTo>
                      <a:pt x="944" y="4406"/>
                      <a:pt x="1124" y="4317"/>
                      <a:pt x="1228" y="4137"/>
                    </a:cubicBezTo>
                    <a:cubicBezTo>
                      <a:pt x="1378" y="3808"/>
                      <a:pt x="1438" y="3418"/>
                      <a:pt x="1378" y="3059"/>
                    </a:cubicBezTo>
                    <a:cubicBezTo>
                      <a:pt x="1348" y="2700"/>
                      <a:pt x="1318" y="2370"/>
                      <a:pt x="1228" y="2041"/>
                    </a:cubicBezTo>
                    <a:cubicBezTo>
                      <a:pt x="1168" y="1742"/>
                      <a:pt x="1109" y="1442"/>
                      <a:pt x="1019" y="1143"/>
                    </a:cubicBezTo>
                    <a:cubicBezTo>
                      <a:pt x="959" y="993"/>
                      <a:pt x="899" y="813"/>
                      <a:pt x="839" y="664"/>
                    </a:cubicBezTo>
                    <a:cubicBezTo>
                      <a:pt x="779" y="514"/>
                      <a:pt x="749" y="394"/>
                      <a:pt x="689" y="244"/>
                    </a:cubicBezTo>
                    <a:cubicBezTo>
                      <a:pt x="663" y="110"/>
                      <a:pt x="516" y="0"/>
                      <a:pt x="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5219900" y="2566100"/>
                <a:ext cx="47175" cy="141775"/>
              </a:xfrm>
              <a:custGeom>
                <a:avLst/>
                <a:gdLst/>
                <a:ahLst/>
                <a:cxnLst/>
                <a:rect l="l" t="t" r="r" b="b"/>
                <a:pathLst>
                  <a:path w="1887" h="5671" extrusionOk="0">
                    <a:moveTo>
                      <a:pt x="512" y="1"/>
                    </a:moveTo>
                    <a:cubicBezTo>
                      <a:pt x="443" y="1"/>
                      <a:pt x="371" y="14"/>
                      <a:pt x="300" y="41"/>
                    </a:cubicBezTo>
                    <a:cubicBezTo>
                      <a:pt x="90" y="131"/>
                      <a:pt x="0" y="370"/>
                      <a:pt x="30" y="580"/>
                    </a:cubicBezTo>
                    <a:lnTo>
                      <a:pt x="60" y="580"/>
                    </a:lnTo>
                    <a:cubicBezTo>
                      <a:pt x="150" y="1299"/>
                      <a:pt x="300" y="2017"/>
                      <a:pt x="330" y="2736"/>
                    </a:cubicBezTo>
                    <a:cubicBezTo>
                      <a:pt x="389" y="3485"/>
                      <a:pt x="389" y="4233"/>
                      <a:pt x="360" y="4982"/>
                    </a:cubicBezTo>
                    <a:cubicBezTo>
                      <a:pt x="360" y="5371"/>
                      <a:pt x="689" y="5670"/>
                      <a:pt x="1048" y="5670"/>
                    </a:cubicBezTo>
                    <a:cubicBezTo>
                      <a:pt x="1437" y="5670"/>
                      <a:pt x="1737" y="5371"/>
                      <a:pt x="1737" y="4982"/>
                    </a:cubicBezTo>
                    <a:cubicBezTo>
                      <a:pt x="1887" y="3365"/>
                      <a:pt x="1587" y="1718"/>
                      <a:pt x="898" y="221"/>
                    </a:cubicBezTo>
                    <a:cubicBezTo>
                      <a:pt x="815" y="74"/>
                      <a:pt x="672" y="1"/>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5171975" y="2697925"/>
                <a:ext cx="27725" cy="73875"/>
              </a:xfrm>
              <a:custGeom>
                <a:avLst/>
                <a:gdLst/>
                <a:ahLst/>
                <a:cxnLst/>
                <a:rect l="l" t="t" r="r" b="b"/>
                <a:pathLst>
                  <a:path w="1109" h="2955" extrusionOk="0">
                    <a:moveTo>
                      <a:pt x="510" y="1"/>
                    </a:moveTo>
                    <a:cubicBezTo>
                      <a:pt x="368" y="1"/>
                      <a:pt x="225" y="83"/>
                      <a:pt x="180" y="248"/>
                    </a:cubicBezTo>
                    <a:lnTo>
                      <a:pt x="180" y="278"/>
                    </a:lnTo>
                    <a:cubicBezTo>
                      <a:pt x="151" y="427"/>
                      <a:pt x="121" y="607"/>
                      <a:pt x="61" y="787"/>
                    </a:cubicBezTo>
                    <a:cubicBezTo>
                      <a:pt x="61" y="996"/>
                      <a:pt x="31" y="1176"/>
                      <a:pt x="31" y="1386"/>
                    </a:cubicBezTo>
                    <a:lnTo>
                      <a:pt x="1" y="1925"/>
                    </a:lnTo>
                    <a:lnTo>
                      <a:pt x="1" y="2164"/>
                    </a:lnTo>
                    <a:cubicBezTo>
                      <a:pt x="31" y="2314"/>
                      <a:pt x="31" y="2434"/>
                      <a:pt x="61" y="2583"/>
                    </a:cubicBezTo>
                    <a:cubicBezTo>
                      <a:pt x="91" y="2703"/>
                      <a:pt x="180" y="2823"/>
                      <a:pt x="300" y="2883"/>
                    </a:cubicBezTo>
                    <a:cubicBezTo>
                      <a:pt x="388" y="2927"/>
                      <a:pt x="476" y="2954"/>
                      <a:pt x="563" y="2954"/>
                    </a:cubicBezTo>
                    <a:cubicBezTo>
                      <a:pt x="595" y="2954"/>
                      <a:pt x="627" y="2951"/>
                      <a:pt x="660" y="2943"/>
                    </a:cubicBezTo>
                    <a:cubicBezTo>
                      <a:pt x="899" y="2913"/>
                      <a:pt x="1109" y="2703"/>
                      <a:pt x="1109" y="2434"/>
                    </a:cubicBezTo>
                    <a:cubicBezTo>
                      <a:pt x="1109" y="2344"/>
                      <a:pt x="1109" y="2254"/>
                      <a:pt x="1109" y="2164"/>
                    </a:cubicBezTo>
                    <a:cubicBezTo>
                      <a:pt x="1109" y="2074"/>
                      <a:pt x="1109" y="1984"/>
                      <a:pt x="1079" y="1895"/>
                    </a:cubicBezTo>
                    <a:lnTo>
                      <a:pt x="1049" y="1356"/>
                    </a:lnTo>
                    <a:cubicBezTo>
                      <a:pt x="1019" y="1176"/>
                      <a:pt x="989" y="966"/>
                      <a:pt x="959" y="787"/>
                    </a:cubicBezTo>
                    <a:cubicBezTo>
                      <a:pt x="929" y="607"/>
                      <a:pt x="869" y="427"/>
                      <a:pt x="839" y="248"/>
                    </a:cubicBezTo>
                    <a:cubicBezTo>
                      <a:pt x="794" y="83"/>
                      <a:pt x="652" y="1"/>
                      <a:pt x="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5012500" y="2256525"/>
                <a:ext cx="79400" cy="91400"/>
              </a:xfrm>
              <a:custGeom>
                <a:avLst/>
                <a:gdLst/>
                <a:ahLst/>
                <a:cxnLst/>
                <a:rect l="l" t="t" r="r" b="b"/>
                <a:pathLst>
                  <a:path w="3176" h="3656" extrusionOk="0">
                    <a:moveTo>
                      <a:pt x="321" y="0"/>
                    </a:moveTo>
                    <a:cubicBezTo>
                      <a:pt x="146" y="0"/>
                      <a:pt x="0" y="240"/>
                      <a:pt x="152" y="417"/>
                    </a:cubicBezTo>
                    <a:lnTo>
                      <a:pt x="152" y="387"/>
                    </a:lnTo>
                    <a:cubicBezTo>
                      <a:pt x="241" y="507"/>
                      <a:pt x="331" y="596"/>
                      <a:pt x="421" y="716"/>
                    </a:cubicBezTo>
                    <a:cubicBezTo>
                      <a:pt x="511" y="836"/>
                      <a:pt x="541" y="956"/>
                      <a:pt x="631" y="1076"/>
                    </a:cubicBezTo>
                    <a:cubicBezTo>
                      <a:pt x="661" y="1135"/>
                      <a:pt x="721" y="1225"/>
                      <a:pt x="780" y="1285"/>
                    </a:cubicBezTo>
                    <a:cubicBezTo>
                      <a:pt x="780" y="1285"/>
                      <a:pt x="818" y="1323"/>
                      <a:pt x="840" y="1345"/>
                    </a:cubicBezTo>
                    <a:lnTo>
                      <a:pt x="840" y="1345"/>
                    </a:lnTo>
                    <a:lnTo>
                      <a:pt x="870" y="1405"/>
                    </a:lnTo>
                    <a:cubicBezTo>
                      <a:pt x="960" y="1525"/>
                      <a:pt x="1050" y="1645"/>
                      <a:pt x="1140" y="1794"/>
                    </a:cubicBezTo>
                    <a:cubicBezTo>
                      <a:pt x="1289" y="2034"/>
                      <a:pt x="1409" y="2273"/>
                      <a:pt x="1559" y="2543"/>
                    </a:cubicBezTo>
                    <a:cubicBezTo>
                      <a:pt x="1679" y="2812"/>
                      <a:pt x="1828" y="3052"/>
                      <a:pt x="1978" y="3321"/>
                    </a:cubicBezTo>
                    <a:cubicBezTo>
                      <a:pt x="2098" y="3548"/>
                      <a:pt x="2313" y="3656"/>
                      <a:pt x="2527" y="3656"/>
                    </a:cubicBezTo>
                    <a:cubicBezTo>
                      <a:pt x="2795" y="3656"/>
                      <a:pt x="3063" y="3487"/>
                      <a:pt x="3146" y="3172"/>
                    </a:cubicBezTo>
                    <a:cubicBezTo>
                      <a:pt x="3176" y="2992"/>
                      <a:pt x="3176" y="2812"/>
                      <a:pt x="3086" y="2663"/>
                    </a:cubicBezTo>
                    <a:cubicBezTo>
                      <a:pt x="2966" y="2393"/>
                      <a:pt x="2817" y="2124"/>
                      <a:pt x="2667" y="1884"/>
                    </a:cubicBezTo>
                    <a:cubicBezTo>
                      <a:pt x="2457" y="1585"/>
                      <a:pt x="2218" y="1315"/>
                      <a:pt x="1978" y="1076"/>
                    </a:cubicBezTo>
                    <a:cubicBezTo>
                      <a:pt x="1888" y="956"/>
                      <a:pt x="1769" y="866"/>
                      <a:pt x="1649" y="776"/>
                    </a:cubicBezTo>
                    <a:cubicBezTo>
                      <a:pt x="1529" y="626"/>
                      <a:pt x="1409" y="537"/>
                      <a:pt x="1259" y="417"/>
                    </a:cubicBezTo>
                    <a:cubicBezTo>
                      <a:pt x="1110" y="357"/>
                      <a:pt x="990" y="297"/>
                      <a:pt x="840" y="237"/>
                    </a:cubicBezTo>
                    <a:cubicBezTo>
                      <a:pt x="721" y="177"/>
                      <a:pt x="571" y="87"/>
                      <a:pt x="421" y="28"/>
                    </a:cubicBezTo>
                    <a:cubicBezTo>
                      <a:pt x="388" y="9"/>
                      <a:pt x="35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5038550" y="2424425"/>
                <a:ext cx="61600" cy="144375"/>
              </a:xfrm>
              <a:custGeom>
                <a:avLst/>
                <a:gdLst/>
                <a:ahLst/>
                <a:cxnLst/>
                <a:rect l="l" t="t" r="r" b="b"/>
                <a:pathLst>
                  <a:path w="2464" h="5775" extrusionOk="0">
                    <a:moveTo>
                      <a:pt x="389" y="1"/>
                    </a:moveTo>
                    <a:cubicBezTo>
                      <a:pt x="193" y="1"/>
                      <a:pt x="1" y="146"/>
                      <a:pt x="98" y="378"/>
                    </a:cubicBezTo>
                    <a:lnTo>
                      <a:pt x="68" y="378"/>
                    </a:lnTo>
                    <a:cubicBezTo>
                      <a:pt x="367" y="1217"/>
                      <a:pt x="607" y="2085"/>
                      <a:pt x="816" y="2953"/>
                    </a:cubicBezTo>
                    <a:cubicBezTo>
                      <a:pt x="936" y="3373"/>
                      <a:pt x="1056" y="3822"/>
                      <a:pt x="1146" y="4241"/>
                    </a:cubicBezTo>
                    <a:cubicBezTo>
                      <a:pt x="1206" y="4690"/>
                      <a:pt x="1325" y="5139"/>
                      <a:pt x="1565" y="5558"/>
                    </a:cubicBezTo>
                    <a:cubicBezTo>
                      <a:pt x="1658" y="5705"/>
                      <a:pt x="1806" y="5775"/>
                      <a:pt x="1950" y="5775"/>
                    </a:cubicBezTo>
                    <a:cubicBezTo>
                      <a:pt x="2130" y="5775"/>
                      <a:pt x="2307" y="5668"/>
                      <a:pt x="2373" y="5469"/>
                    </a:cubicBezTo>
                    <a:cubicBezTo>
                      <a:pt x="2433" y="5229"/>
                      <a:pt x="2463" y="4989"/>
                      <a:pt x="2433" y="4750"/>
                    </a:cubicBezTo>
                    <a:cubicBezTo>
                      <a:pt x="2433" y="4480"/>
                      <a:pt x="2403" y="4241"/>
                      <a:pt x="2343" y="4001"/>
                    </a:cubicBezTo>
                    <a:cubicBezTo>
                      <a:pt x="2254" y="3552"/>
                      <a:pt x="2104" y="3073"/>
                      <a:pt x="1954" y="2654"/>
                    </a:cubicBezTo>
                    <a:cubicBezTo>
                      <a:pt x="1655" y="1756"/>
                      <a:pt x="1206" y="917"/>
                      <a:pt x="667" y="139"/>
                    </a:cubicBezTo>
                    <a:cubicBezTo>
                      <a:pt x="603" y="44"/>
                      <a:pt x="495" y="1"/>
                      <a:pt x="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5091725" y="2629325"/>
                <a:ext cx="33125" cy="107175"/>
              </a:xfrm>
              <a:custGeom>
                <a:avLst/>
                <a:gdLst/>
                <a:ahLst/>
                <a:cxnLst/>
                <a:rect l="l" t="t" r="r" b="b"/>
                <a:pathLst>
                  <a:path w="1325" h="4287" extrusionOk="0">
                    <a:moveTo>
                      <a:pt x="336" y="1"/>
                    </a:moveTo>
                    <a:cubicBezTo>
                      <a:pt x="170" y="1"/>
                      <a:pt x="1" y="141"/>
                      <a:pt x="37" y="357"/>
                    </a:cubicBezTo>
                    <a:cubicBezTo>
                      <a:pt x="59" y="422"/>
                      <a:pt x="65" y="488"/>
                      <a:pt x="78" y="554"/>
                    </a:cubicBezTo>
                    <a:lnTo>
                      <a:pt x="78" y="554"/>
                    </a:lnTo>
                    <a:cubicBezTo>
                      <a:pt x="38" y="817"/>
                      <a:pt x="44" y="1078"/>
                      <a:pt x="97" y="1315"/>
                    </a:cubicBezTo>
                    <a:cubicBezTo>
                      <a:pt x="97" y="1614"/>
                      <a:pt x="97" y="1884"/>
                      <a:pt x="97" y="2153"/>
                    </a:cubicBezTo>
                    <a:cubicBezTo>
                      <a:pt x="127" y="2423"/>
                      <a:pt x="127" y="2722"/>
                      <a:pt x="127" y="2992"/>
                    </a:cubicBezTo>
                    <a:cubicBezTo>
                      <a:pt x="127" y="3321"/>
                      <a:pt x="157" y="3621"/>
                      <a:pt x="246" y="3950"/>
                    </a:cubicBezTo>
                    <a:cubicBezTo>
                      <a:pt x="306" y="4174"/>
                      <a:pt x="508" y="4287"/>
                      <a:pt x="714" y="4287"/>
                    </a:cubicBezTo>
                    <a:cubicBezTo>
                      <a:pt x="920" y="4287"/>
                      <a:pt x="1130" y="4174"/>
                      <a:pt x="1205" y="3950"/>
                    </a:cubicBezTo>
                    <a:cubicBezTo>
                      <a:pt x="1324" y="3291"/>
                      <a:pt x="1324" y="2602"/>
                      <a:pt x="1175" y="1944"/>
                    </a:cubicBezTo>
                    <a:cubicBezTo>
                      <a:pt x="1115" y="1644"/>
                      <a:pt x="1055" y="1345"/>
                      <a:pt x="965" y="1075"/>
                    </a:cubicBezTo>
                    <a:cubicBezTo>
                      <a:pt x="905" y="926"/>
                      <a:pt x="875" y="776"/>
                      <a:pt x="815" y="626"/>
                    </a:cubicBezTo>
                    <a:cubicBezTo>
                      <a:pt x="755" y="476"/>
                      <a:pt x="666" y="357"/>
                      <a:pt x="606" y="207"/>
                    </a:cubicBezTo>
                    <a:cubicBezTo>
                      <a:pt x="558" y="63"/>
                      <a:pt x="448" y="1"/>
                      <a:pt x="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5112100" y="2789450"/>
                <a:ext cx="27725" cy="85725"/>
              </a:xfrm>
              <a:custGeom>
                <a:avLst/>
                <a:gdLst/>
                <a:ahLst/>
                <a:cxnLst/>
                <a:rect l="l" t="t" r="r" b="b"/>
                <a:pathLst>
                  <a:path w="1109" h="3429" extrusionOk="0">
                    <a:moveTo>
                      <a:pt x="599" y="0"/>
                    </a:moveTo>
                    <a:cubicBezTo>
                      <a:pt x="449" y="0"/>
                      <a:pt x="300" y="150"/>
                      <a:pt x="300" y="300"/>
                    </a:cubicBezTo>
                    <a:lnTo>
                      <a:pt x="300" y="330"/>
                    </a:lnTo>
                    <a:cubicBezTo>
                      <a:pt x="300" y="539"/>
                      <a:pt x="300" y="749"/>
                      <a:pt x="240" y="958"/>
                    </a:cubicBezTo>
                    <a:cubicBezTo>
                      <a:pt x="210" y="1198"/>
                      <a:pt x="180" y="1408"/>
                      <a:pt x="150" y="1647"/>
                    </a:cubicBezTo>
                    <a:cubicBezTo>
                      <a:pt x="120" y="1887"/>
                      <a:pt x="60" y="2156"/>
                      <a:pt x="30" y="2396"/>
                    </a:cubicBezTo>
                    <a:lnTo>
                      <a:pt x="30" y="2545"/>
                    </a:lnTo>
                    <a:lnTo>
                      <a:pt x="30" y="2605"/>
                    </a:lnTo>
                    <a:cubicBezTo>
                      <a:pt x="0" y="2665"/>
                      <a:pt x="0" y="2725"/>
                      <a:pt x="30" y="2815"/>
                    </a:cubicBezTo>
                    <a:cubicBezTo>
                      <a:pt x="60" y="2935"/>
                      <a:pt x="90" y="3025"/>
                      <a:pt x="120" y="3144"/>
                    </a:cubicBezTo>
                    <a:cubicBezTo>
                      <a:pt x="187" y="3328"/>
                      <a:pt x="348" y="3428"/>
                      <a:pt x="508" y="3428"/>
                    </a:cubicBezTo>
                    <a:cubicBezTo>
                      <a:pt x="634" y="3428"/>
                      <a:pt x="760" y="3366"/>
                      <a:pt x="839" y="3234"/>
                    </a:cubicBezTo>
                    <a:cubicBezTo>
                      <a:pt x="929" y="3114"/>
                      <a:pt x="1018" y="2995"/>
                      <a:pt x="1048" y="2875"/>
                    </a:cubicBezTo>
                    <a:cubicBezTo>
                      <a:pt x="1078" y="2725"/>
                      <a:pt x="1108" y="2575"/>
                      <a:pt x="1108" y="2456"/>
                    </a:cubicBezTo>
                    <a:cubicBezTo>
                      <a:pt x="1108" y="2216"/>
                      <a:pt x="1108" y="1977"/>
                      <a:pt x="1078" y="1737"/>
                    </a:cubicBezTo>
                    <a:cubicBezTo>
                      <a:pt x="1078" y="1467"/>
                      <a:pt x="1048" y="1228"/>
                      <a:pt x="1018" y="988"/>
                    </a:cubicBezTo>
                    <a:cubicBezTo>
                      <a:pt x="959" y="749"/>
                      <a:pt x="929" y="539"/>
                      <a:pt x="929" y="300"/>
                    </a:cubicBezTo>
                    <a:cubicBezTo>
                      <a:pt x="899" y="150"/>
                      <a:pt x="779" y="0"/>
                      <a:pt x="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4690800" y="2422825"/>
                <a:ext cx="109900" cy="49275"/>
              </a:xfrm>
              <a:custGeom>
                <a:avLst/>
                <a:gdLst/>
                <a:ahLst/>
                <a:cxnLst/>
                <a:rect l="l" t="t" r="r" b="b"/>
                <a:pathLst>
                  <a:path w="4396" h="1971" extrusionOk="0">
                    <a:moveTo>
                      <a:pt x="3262" y="1"/>
                    </a:moveTo>
                    <a:cubicBezTo>
                      <a:pt x="3168" y="1"/>
                      <a:pt x="3078" y="8"/>
                      <a:pt x="2989" y="23"/>
                    </a:cubicBezTo>
                    <a:lnTo>
                      <a:pt x="2599" y="143"/>
                    </a:lnTo>
                    <a:cubicBezTo>
                      <a:pt x="2330" y="203"/>
                      <a:pt x="2060" y="292"/>
                      <a:pt x="1791" y="382"/>
                    </a:cubicBezTo>
                    <a:cubicBezTo>
                      <a:pt x="1491" y="502"/>
                      <a:pt x="1192" y="622"/>
                      <a:pt x="922" y="772"/>
                    </a:cubicBezTo>
                    <a:cubicBezTo>
                      <a:pt x="773" y="831"/>
                      <a:pt x="623" y="921"/>
                      <a:pt x="503" y="1011"/>
                    </a:cubicBezTo>
                    <a:cubicBezTo>
                      <a:pt x="383" y="1131"/>
                      <a:pt x="294" y="1221"/>
                      <a:pt x="204" y="1311"/>
                    </a:cubicBezTo>
                    <a:cubicBezTo>
                      <a:pt x="1" y="1542"/>
                      <a:pt x="135" y="1971"/>
                      <a:pt x="442" y="1971"/>
                    </a:cubicBezTo>
                    <a:cubicBezTo>
                      <a:pt x="452" y="1971"/>
                      <a:pt x="463" y="1970"/>
                      <a:pt x="473" y="1969"/>
                    </a:cubicBezTo>
                    <a:lnTo>
                      <a:pt x="473" y="1939"/>
                    </a:lnTo>
                    <a:lnTo>
                      <a:pt x="863" y="1909"/>
                    </a:lnTo>
                    <a:cubicBezTo>
                      <a:pt x="1012" y="1909"/>
                      <a:pt x="1192" y="1850"/>
                      <a:pt x="1342" y="1790"/>
                    </a:cubicBezTo>
                    <a:cubicBezTo>
                      <a:pt x="1581" y="1700"/>
                      <a:pt x="1821" y="1640"/>
                      <a:pt x="2090" y="1580"/>
                    </a:cubicBezTo>
                    <a:cubicBezTo>
                      <a:pt x="2360" y="1520"/>
                      <a:pt x="2629" y="1460"/>
                      <a:pt x="2899" y="1400"/>
                    </a:cubicBezTo>
                    <a:lnTo>
                      <a:pt x="3108" y="1370"/>
                    </a:lnTo>
                    <a:lnTo>
                      <a:pt x="3168" y="1370"/>
                    </a:lnTo>
                    <a:cubicBezTo>
                      <a:pt x="3288" y="1370"/>
                      <a:pt x="3378" y="1340"/>
                      <a:pt x="3498" y="1311"/>
                    </a:cubicBezTo>
                    <a:lnTo>
                      <a:pt x="3707" y="1221"/>
                    </a:lnTo>
                    <a:cubicBezTo>
                      <a:pt x="4396" y="1041"/>
                      <a:pt x="4246" y="23"/>
                      <a:pt x="3557" y="23"/>
                    </a:cubicBezTo>
                    <a:cubicBezTo>
                      <a:pt x="3453" y="8"/>
                      <a:pt x="3355" y="1"/>
                      <a:pt x="3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4203475" y="2523950"/>
                <a:ext cx="109900" cy="49225"/>
              </a:xfrm>
              <a:custGeom>
                <a:avLst/>
                <a:gdLst/>
                <a:ahLst/>
                <a:cxnLst/>
                <a:rect l="l" t="t" r="r" b="b"/>
                <a:pathLst>
                  <a:path w="4396" h="1969" extrusionOk="0">
                    <a:moveTo>
                      <a:pt x="3302" y="1"/>
                    </a:moveTo>
                    <a:cubicBezTo>
                      <a:pt x="3194" y="1"/>
                      <a:pt x="3081" y="15"/>
                      <a:pt x="2958" y="50"/>
                    </a:cubicBezTo>
                    <a:lnTo>
                      <a:pt x="2599" y="140"/>
                    </a:lnTo>
                    <a:cubicBezTo>
                      <a:pt x="2330" y="200"/>
                      <a:pt x="2030" y="290"/>
                      <a:pt x="1761" y="410"/>
                    </a:cubicBezTo>
                    <a:cubicBezTo>
                      <a:pt x="1491" y="499"/>
                      <a:pt x="1192" y="619"/>
                      <a:pt x="922" y="769"/>
                    </a:cubicBezTo>
                    <a:cubicBezTo>
                      <a:pt x="773" y="829"/>
                      <a:pt x="623" y="919"/>
                      <a:pt x="503" y="1038"/>
                    </a:cubicBezTo>
                    <a:cubicBezTo>
                      <a:pt x="383" y="1128"/>
                      <a:pt x="293" y="1218"/>
                      <a:pt x="204" y="1338"/>
                    </a:cubicBezTo>
                    <a:cubicBezTo>
                      <a:pt x="1" y="1541"/>
                      <a:pt x="106" y="1968"/>
                      <a:pt x="439" y="1968"/>
                    </a:cubicBezTo>
                    <a:cubicBezTo>
                      <a:pt x="450" y="1968"/>
                      <a:pt x="462" y="1968"/>
                      <a:pt x="473" y="1967"/>
                    </a:cubicBezTo>
                    <a:lnTo>
                      <a:pt x="443" y="1967"/>
                    </a:lnTo>
                    <a:lnTo>
                      <a:pt x="862" y="1907"/>
                    </a:lnTo>
                    <a:cubicBezTo>
                      <a:pt x="1012" y="1907"/>
                      <a:pt x="1162" y="1877"/>
                      <a:pt x="1312" y="1817"/>
                    </a:cubicBezTo>
                    <a:cubicBezTo>
                      <a:pt x="1581" y="1727"/>
                      <a:pt x="1821" y="1637"/>
                      <a:pt x="2090" y="1577"/>
                    </a:cubicBezTo>
                    <a:cubicBezTo>
                      <a:pt x="2360" y="1517"/>
                      <a:pt x="2629" y="1458"/>
                      <a:pt x="2899" y="1398"/>
                    </a:cubicBezTo>
                    <a:lnTo>
                      <a:pt x="3108" y="1368"/>
                    </a:lnTo>
                    <a:lnTo>
                      <a:pt x="3138" y="1368"/>
                    </a:lnTo>
                    <a:cubicBezTo>
                      <a:pt x="3258" y="1368"/>
                      <a:pt x="3378" y="1368"/>
                      <a:pt x="3497" y="1338"/>
                    </a:cubicBezTo>
                    <a:lnTo>
                      <a:pt x="3707" y="1248"/>
                    </a:lnTo>
                    <a:cubicBezTo>
                      <a:pt x="4396" y="1038"/>
                      <a:pt x="4246" y="50"/>
                      <a:pt x="3527" y="20"/>
                    </a:cubicBezTo>
                    <a:cubicBezTo>
                      <a:pt x="3453" y="8"/>
                      <a:pt x="3379" y="1"/>
                      <a:pt x="3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5181725" y="2883225"/>
                <a:ext cx="29200" cy="79200"/>
              </a:xfrm>
              <a:custGeom>
                <a:avLst/>
                <a:gdLst/>
                <a:ahLst/>
                <a:cxnLst/>
                <a:rect l="l" t="t" r="r" b="b"/>
                <a:pathLst>
                  <a:path w="1168" h="3168" extrusionOk="0">
                    <a:moveTo>
                      <a:pt x="623" y="1"/>
                    </a:moveTo>
                    <a:cubicBezTo>
                      <a:pt x="454" y="1"/>
                      <a:pt x="286" y="123"/>
                      <a:pt x="270" y="352"/>
                    </a:cubicBezTo>
                    <a:lnTo>
                      <a:pt x="240" y="352"/>
                    </a:lnTo>
                    <a:cubicBezTo>
                      <a:pt x="270" y="441"/>
                      <a:pt x="270" y="531"/>
                      <a:pt x="240" y="651"/>
                    </a:cubicBezTo>
                    <a:cubicBezTo>
                      <a:pt x="240" y="673"/>
                      <a:pt x="240" y="711"/>
                      <a:pt x="240" y="711"/>
                    </a:cubicBezTo>
                    <a:cubicBezTo>
                      <a:pt x="210" y="771"/>
                      <a:pt x="210" y="831"/>
                      <a:pt x="210" y="920"/>
                    </a:cubicBezTo>
                    <a:cubicBezTo>
                      <a:pt x="210" y="1010"/>
                      <a:pt x="180" y="1100"/>
                      <a:pt x="180" y="1190"/>
                    </a:cubicBezTo>
                    <a:lnTo>
                      <a:pt x="180" y="1340"/>
                    </a:lnTo>
                    <a:cubicBezTo>
                      <a:pt x="180" y="1370"/>
                      <a:pt x="180" y="1370"/>
                      <a:pt x="180" y="1400"/>
                    </a:cubicBezTo>
                    <a:cubicBezTo>
                      <a:pt x="150" y="1579"/>
                      <a:pt x="120" y="1759"/>
                      <a:pt x="90" y="1939"/>
                    </a:cubicBezTo>
                    <a:cubicBezTo>
                      <a:pt x="30" y="2178"/>
                      <a:pt x="0" y="2388"/>
                      <a:pt x="0" y="2627"/>
                    </a:cubicBezTo>
                    <a:cubicBezTo>
                      <a:pt x="0" y="2976"/>
                      <a:pt x="276" y="3168"/>
                      <a:pt x="553" y="3168"/>
                    </a:cubicBezTo>
                    <a:cubicBezTo>
                      <a:pt x="775" y="3168"/>
                      <a:pt x="998" y="3044"/>
                      <a:pt x="1078" y="2777"/>
                    </a:cubicBezTo>
                    <a:cubicBezTo>
                      <a:pt x="1138" y="2537"/>
                      <a:pt x="1168" y="2298"/>
                      <a:pt x="1168" y="2058"/>
                    </a:cubicBezTo>
                    <a:cubicBezTo>
                      <a:pt x="1168" y="1849"/>
                      <a:pt x="1168" y="1669"/>
                      <a:pt x="1138" y="1489"/>
                    </a:cubicBezTo>
                    <a:cubicBezTo>
                      <a:pt x="1138" y="1280"/>
                      <a:pt x="1108" y="1040"/>
                      <a:pt x="1078" y="831"/>
                    </a:cubicBezTo>
                    <a:cubicBezTo>
                      <a:pt x="1078" y="771"/>
                      <a:pt x="1048" y="741"/>
                      <a:pt x="1048" y="681"/>
                    </a:cubicBezTo>
                    <a:cubicBezTo>
                      <a:pt x="1048" y="651"/>
                      <a:pt x="1018" y="591"/>
                      <a:pt x="988" y="561"/>
                    </a:cubicBezTo>
                    <a:cubicBezTo>
                      <a:pt x="988" y="441"/>
                      <a:pt x="958" y="352"/>
                      <a:pt x="958" y="262"/>
                    </a:cubicBezTo>
                    <a:cubicBezTo>
                      <a:pt x="904" y="85"/>
                      <a:pt x="763"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5250575" y="2883775"/>
                <a:ext cx="25475" cy="57100"/>
              </a:xfrm>
              <a:custGeom>
                <a:avLst/>
                <a:gdLst/>
                <a:ahLst/>
                <a:cxnLst/>
                <a:rect l="l" t="t" r="r" b="b"/>
                <a:pathLst>
                  <a:path w="1019" h="2284" extrusionOk="0">
                    <a:moveTo>
                      <a:pt x="480" y="0"/>
                    </a:moveTo>
                    <a:cubicBezTo>
                      <a:pt x="300" y="30"/>
                      <a:pt x="181" y="180"/>
                      <a:pt x="151" y="359"/>
                    </a:cubicBezTo>
                    <a:cubicBezTo>
                      <a:pt x="151" y="449"/>
                      <a:pt x="151" y="509"/>
                      <a:pt x="121" y="569"/>
                    </a:cubicBezTo>
                    <a:cubicBezTo>
                      <a:pt x="91" y="629"/>
                      <a:pt x="121" y="629"/>
                      <a:pt x="121" y="659"/>
                    </a:cubicBezTo>
                    <a:cubicBezTo>
                      <a:pt x="121" y="779"/>
                      <a:pt x="91" y="898"/>
                      <a:pt x="61" y="1048"/>
                    </a:cubicBezTo>
                    <a:cubicBezTo>
                      <a:pt x="1" y="1198"/>
                      <a:pt x="1" y="1348"/>
                      <a:pt x="1" y="1527"/>
                    </a:cubicBezTo>
                    <a:cubicBezTo>
                      <a:pt x="1" y="1647"/>
                      <a:pt x="31" y="1767"/>
                      <a:pt x="31" y="1887"/>
                    </a:cubicBezTo>
                    <a:cubicBezTo>
                      <a:pt x="31" y="2066"/>
                      <a:pt x="151" y="2216"/>
                      <a:pt x="300" y="2276"/>
                    </a:cubicBezTo>
                    <a:cubicBezTo>
                      <a:pt x="330" y="2281"/>
                      <a:pt x="360" y="2283"/>
                      <a:pt x="390" y="2283"/>
                    </a:cubicBezTo>
                    <a:cubicBezTo>
                      <a:pt x="537" y="2283"/>
                      <a:pt x="675" y="2221"/>
                      <a:pt x="749" y="2096"/>
                    </a:cubicBezTo>
                    <a:cubicBezTo>
                      <a:pt x="839" y="1946"/>
                      <a:pt x="899" y="1797"/>
                      <a:pt x="959" y="1647"/>
                    </a:cubicBezTo>
                    <a:cubicBezTo>
                      <a:pt x="989" y="1467"/>
                      <a:pt x="1019" y="1318"/>
                      <a:pt x="989" y="1138"/>
                    </a:cubicBezTo>
                    <a:cubicBezTo>
                      <a:pt x="959" y="839"/>
                      <a:pt x="929" y="569"/>
                      <a:pt x="869" y="270"/>
                    </a:cubicBezTo>
                    <a:cubicBezTo>
                      <a:pt x="809" y="90"/>
                      <a:pt x="630" y="0"/>
                      <a:pt x="4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5079425" y="2914075"/>
                <a:ext cx="53650" cy="162325"/>
              </a:xfrm>
              <a:custGeom>
                <a:avLst/>
                <a:gdLst/>
                <a:ahLst/>
                <a:cxnLst/>
                <a:rect l="l" t="t" r="r" b="b"/>
                <a:pathLst>
                  <a:path w="2146" h="6493" extrusionOk="0">
                    <a:moveTo>
                      <a:pt x="1771" y="1"/>
                    </a:moveTo>
                    <a:cubicBezTo>
                      <a:pt x="1607" y="1"/>
                      <a:pt x="1442" y="106"/>
                      <a:pt x="1427" y="315"/>
                    </a:cubicBezTo>
                    <a:lnTo>
                      <a:pt x="1397" y="345"/>
                    </a:lnTo>
                    <a:cubicBezTo>
                      <a:pt x="1367" y="794"/>
                      <a:pt x="1277" y="1273"/>
                      <a:pt x="1188" y="1723"/>
                    </a:cubicBezTo>
                    <a:cubicBezTo>
                      <a:pt x="1098" y="2202"/>
                      <a:pt x="978" y="2651"/>
                      <a:pt x="858" y="3130"/>
                    </a:cubicBezTo>
                    <a:cubicBezTo>
                      <a:pt x="738" y="3579"/>
                      <a:pt x="619" y="4028"/>
                      <a:pt x="469" y="4447"/>
                    </a:cubicBezTo>
                    <a:cubicBezTo>
                      <a:pt x="379" y="4687"/>
                      <a:pt x="319" y="4927"/>
                      <a:pt x="259" y="5166"/>
                    </a:cubicBezTo>
                    <a:cubicBezTo>
                      <a:pt x="199" y="5406"/>
                      <a:pt x="140" y="5645"/>
                      <a:pt x="80" y="5885"/>
                    </a:cubicBezTo>
                    <a:cubicBezTo>
                      <a:pt x="0" y="6241"/>
                      <a:pt x="288" y="6492"/>
                      <a:pt x="586" y="6492"/>
                    </a:cubicBezTo>
                    <a:cubicBezTo>
                      <a:pt x="740" y="6492"/>
                      <a:pt x="896" y="6426"/>
                      <a:pt x="1008" y="6274"/>
                    </a:cubicBezTo>
                    <a:cubicBezTo>
                      <a:pt x="1247" y="5825"/>
                      <a:pt x="1457" y="5346"/>
                      <a:pt x="1637" y="4867"/>
                    </a:cubicBezTo>
                    <a:cubicBezTo>
                      <a:pt x="1756" y="4358"/>
                      <a:pt x="1876" y="3849"/>
                      <a:pt x="1966" y="3369"/>
                    </a:cubicBezTo>
                    <a:cubicBezTo>
                      <a:pt x="2056" y="2860"/>
                      <a:pt x="2086" y="2351"/>
                      <a:pt x="2116" y="1842"/>
                    </a:cubicBezTo>
                    <a:cubicBezTo>
                      <a:pt x="2146" y="1333"/>
                      <a:pt x="2116" y="824"/>
                      <a:pt x="2116" y="315"/>
                    </a:cubicBezTo>
                    <a:cubicBezTo>
                      <a:pt x="2101" y="106"/>
                      <a:pt x="1936" y="1"/>
                      <a:pt x="17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38"/>
            <p:cNvSpPr/>
            <p:nvPr/>
          </p:nvSpPr>
          <p:spPr>
            <a:xfrm>
              <a:off x="4580950" y="3215675"/>
              <a:ext cx="253800" cy="225250"/>
            </a:xfrm>
            <a:custGeom>
              <a:avLst/>
              <a:gdLst/>
              <a:ahLst/>
              <a:cxnLst/>
              <a:rect l="l" t="t" r="r" b="b"/>
              <a:pathLst>
                <a:path w="10152" h="9010" extrusionOk="0">
                  <a:moveTo>
                    <a:pt x="5275" y="0"/>
                  </a:moveTo>
                  <a:cubicBezTo>
                    <a:pt x="4713" y="0"/>
                    <a:pt x="4148" y="74"/>
                    <a:pt x="3594" y="224"/>
                  </a:cubicBezTo>
                  <a:cubicBezTo>
                    <a:pt x="1857" y="733"/>
                    <a:pt x="420" y="2230"/>
                    <a:pt x="180" y="4027"/>
                  </a:cubicBezTo>
                  <a:cubicBezTo>
                    <a:pt x="1" y="6063"/>
                    <a:pt x="1169" y="7950"/>
                    <a:pt x="3055" y="8698"/>
                  </a:cubicBezTo>
                  <a:cubicBezTo>
                    <a:pt x="3638" y="8908"/>
                    <a:pt x="4238" y="9009"/>
                    <a:pt x="4832" y="9009"/>
                  </a:cubicBezTo>
                  <a:cubicBezTo>
                    <a:pt x="6189" y="9009"/>
                    <a:pt x="7514" y="8479"/>
                    <a:pt x="8535" y="7500"/>
                  </a:cubicBezTo>
                  <a:cubicBezTo>
                    <a:pt x="9613" y="6422"/>
                    <a:pt x="10152" y="4446"/>
                    <a:pt x="9912" y="2949"/>
                  </a:cubicBezTo>
                  <a:cubicBezTo>
                    <a:pt x="9852" y="2170"/>
                    <a:pt x="9433" y="1452"/>
                    <a:pt x="8774" y="1033"/>
                  </a:cubicBezTo>
                  <a:cubicBezTo>
                    <a:pt x="7726" y="354"/>
                    <a:pt x="6508" y="0"/>
                    <a:pt x="5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 name="Google Shape;759;p38"/>
            <p:cNvCxnSpPr>
              <a:stCxn id="697" idx="3"/>
            </p:cNvCxnSpPr>
            <p:nvPr/>
          </p:nvCxnSpPr>
          <p:spPr>
            <a:xfrm>
              <a:off x="2981275" y="1476000"/>
              <a:ext cx="1507500" cy="638700"/>
            </a:xfrm>
            <a:prstGeom prst="bentConnector3">
              <a:avLst>
                <a:gd name="adj1" fmla="val 93041"/>
              </a:avLst>
            </a:prstGeom>
            <a:noFill/>
            <a:ln w="19050" cap="flat" cmpd="sng">
              <a:solidFill>
                <a:schemeClr val="accent5"/>
              </a:solidFill>
              <a:prstDash val="solid"/>
              <a:round/>
              <a:headEnd type="oval" w="med" len="med"/>
              <a:tailEnd type="none" w="med" len="med"/>
            </a:ln>
          </p:spPr>
        </p:cxnSp>
        <p:cxnSp>
          <p:nvCxnSpPr>
            <p:cNvPr id="760" name="Google Shape;760;p38"/>
            <p:cNvCxnSpPr>
              <a:stCxn id="703" idx="1"/>
            </p:cNvCxnSpPr>
            <p:nvPr/>
          </p:nvCxnSpPr>
          <p:spPr>
            <a:xfrm flipH="1">
              <a:off x="4686225" y="1476000"/>
              <a:ext cx="1471500" cy="557700"/>
            </a:xfrm>
            <a:prstGeom prst="bentConnector3">
              <a:avLst>
                <a:gd name="adj1" fmla="val 97406"/>
              </a:avLst>
            </a:prstGeom>
            <a:noFill/>
            <a:ln w="19050" cap="flat" cmpd="sng">
              <a:solidFill>
                <a:schemeClr val="accent5"/>
              </a:solidFill>
              <a:prstDash val="solid"/>
              <a:round/>
              <a:headEnd type="oval" w="med" len="med"/>
              <a:tailEnd type="none" w="med" len="med"/>
            </a:ln>
          </p:spPr>
        </p:cxnSp>
        <p:cxnSp>
          <p:nvCxnSpPr>
            <p:cNvPr id="761" name="Google Shape;761;p38"/>
            <p:cNvCxnSpPr>
              <a:stCxn id="698" idx="3"/>
            </p:cNvCxnSpPr>
            <p:nvPr/>
          </p:nvCxnSpPr>
          <p:spPr>
            <a:xfrm>
              <a:off x="2981275" y="2690450"/>
              <a:ext cx="700200" cy="0"/>
            </a:xfrm>
            <a:prstGeom prst="straightConnector1">
              <a:avLst/>
            </a:prstGeom>
            <a:noFill/>
            <a:ln w="19050" cap="flat" cmpd="sng">
              <a:solidFill>
                <a:schemeClr val="accent5"/>
              </a:solidFill>
              <a:prstDash val="solid"/>
              <a:round/>
              <a:headEnd type="oval" w="med" len="med"/>
              <a:tailEnd type="none" w="med" len="med"/>
            </a:ln>
          </p:spPr>
        </p:cxnSp>
        <p:cxnSp>
          <p:nvCxnSpPr>
            <p:cNvPr id="762" name="Google Shape;762;p38"/>
            <p:cNvCxnSpPr>
              <a:stCxn id="704" idx="1"/>
            </p:cNvCxnSpPr>
            <p:nvPr/>
          </p:nvCxnSpPr>
          <p:spPr>
            <a:xfrm rot="10800000">
              <a:off x="5329125" y="2691030"/>
              <a:ext cx="828600" cy="0"/>
            </a:xfrm>
            <a:prstGeom prst="straightConnector1">
              <a:avLst/>
            </a:prstGeom>
            <a:noFill/>
            <a:ln w="19050" cap="flat" cmpd="sng">
              <a:solidFill>
                <a:schemeClr val="accent5"/>
              </a:solidFill>
              <a:prstDash val="solid"/>
              <a:round/>
              <a:headEnd type="oval" w="med" len="med"/>
              <a:tailEnd type="none" w="med" len="med"/>
            </a:ln>
          </p:spPr>
        </p:cxnSp>
        <p:cxnSp>
          <p:nvCxnSpPr>
            <p:cNvPr id="763" name="Google Shape;763;p38"/>
            <p:cNvCxnSpPr>
              <a:stCxn id="699" idx="3"/>
            </p:cNvCxnSpPr>
            <p:nvPr/>
          </p:nvCxnSpPr>
          <p:spPr>
            <a:xfrm rot="10800000" flipH="1">
              <a:off x="2981275" y="3486052"/>
              <a:ext cx="1447800" cy="420600"/>
            </a:xfrm>
            <a:prstGeom prst="bentConnector3">
              <a:avLst>
                <a:gd name="adj1" fmla="val 96220"/>
              </a:avLst>
            </a:prstGeom>
            <a:noFill/>
            <a:ln w="19050" cap="flat" cmpd="sng">
              <a:solidFill>
                <a:schemeClr val="accent5"/>
              </a:solidFill>
              <a:prstDash val="solid"/>
              <a:round/>
              <a:headEnd type="oval" w="med" len="med"/>
              <a:tailEnd type="none" w="med" len="med"/>
            </a:ln>
          </p:spPr>
        </p:cxnSp>
        <p:cxnSp>
          <p:nvCxnSpPr>
            <p:cNvPr id="764" name="Google Shape;764;p38"/>
            <p:cNvCxnSpPr>
              <a:stCxn id="705" idx="1"/>
            </p:cNvCxnSpPr>
            <p:nvPr/>
          </p:nvCxnSpPr>
          <p:spPr>
            <a:xfrm rot="10800000">
              <a:off x="4724325" y="3543350"/>
              <a:ext cx="1433400" cy="363900"/>
            </a:xfrm>
            <a:prstGeom prst="bentConnector3">
              <a:avLst>
                <a:gd name="adj1" fmla="val 99330"/>
              </a:avLst>
            </a:prstGeom>
            <a:noFill/>
            <a:ln w="19050" cap="flat" cmpd="sng">
              <a:solidFill>
                <a:schemeClr val="accent5"/>
              </a:solidFill>
              <a:prstDash val="solid"/>
              <a:round/>
              <a:headEnd type="oval" w="med" len="med"/>
              <a:tailEnd type="none" w="med" len="med"/>
            </a:ln>
          </p:spPr>
        </p:cxnSp>
        <p:sp>
          <p:nvSpPr>
            <p:cNvPr id="765" name="Google Shape;765;p38"/>
            <p:cNvSpPr/>
            <p:nvPr/>
          </p:nvSpPr>
          <p:spPr>
            <a:xfrm>
              <a:off x="5373640" y="344092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5557878" y="1732725"/>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p:nvPr/>
          </p:nvSpPr>
          <p:spPr>
            <a:xfrm>
              <a:off x="3372397" y="233521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39"/>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AND PUBLICATIONS</a:t>
            </a:r>
            <a:endParaRPr/>
          </a:p>
        </p:txBody>
      </p:sp>
      <p:sp>
        <p:nvSpPr>
          <p:cNvPr id="773" name="Google Shape;773;p39"/>
          <p:cNvSpPr txBox="1">
            <a:spLocks noGrp="1"/>
          </p:cNvSpPr>
          <p:nvPr>
            <p:ph type="subTitle" idx="1"/>
          </p:nvPr>
        </p:nvSpPr>
        <p:spPr>
          <a:xfrm>
            <a:off x="1564454" y="3849595"/>
            <a:ext cx="25653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BY SATURN</a:t>
            </a:r>
            <a:endParaRPr/>
          </a:p>
        </p:txBody>
      </p:sp>
      <p:sp>
        <p:nvSpPr>
          <p:cNvPr id="774" name="Google Shape;774;p39"/>
          <p:cNvSpPr txBox="1">
            <a:spLocks noGrp="1"/>
          </p:cNvSpPr>
          <p:nvPr>
            <p:ph type="subTitle" idx="2"/>
          </p:nvPr>
        </p:nvSpPr>
        <p:spPr>
          <a:xfrm>
            <a:off x="1562575" y="2904750"/>
            <a:ext cx="2565300" cy="1077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planet. It’s composed mostly of hydrogen and helium </a:t>
            </a:r>
            <a:endParaRPr/>
          </a:p>
        </p:txBody>
      </p:sp>
      <p:sp>
        <p:nvSpPr>
          <p:cNvPr id="775" name="Google Shape;775;p39"/>
          <p:cNvSpPr txBox="1">
            <a:spLocks noGrp="1"/>
          </p:cNvSpPr>
          <p:nvPr>
            <p:ph type="subTitle" idx="3"/>
          </p:nvPr>
        </p:nvSpPr>
        <p:spPr>
          <a:xfrm>
            <a:off x="5032879" y="3849595"/>
            <a:ext cx="25653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BY JUPITER</a:t>
            </a:r>
            <a:endParaRPr/>
          </a:p>
        </p:txBody>
      </p:sp>
      <p:sp>
        <p:nvSpPr>
          <p:cNvPr id="776" name="Google Shape;776;p39"/>
          <p:cNvSpPr txBox="1">
            <a:spLocks noGrp="1"/>
          </p:cNvSpPr>
          <p:nvPr>
            <p:ph type="subTitle" idx="4"/>
          </p:nvPr>
        </p:nvSpPr>
        <p:spPr>
          <a:xfrm>
            <a:off x="5031050" y="2904750"/>
            <a:ext cx="2565300" cy="1077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actually the fifth planet from the Sun and the biggest in the Solar System</a:t>
            </a:r>
            <a:endParaRPr/>
          </a:p>
        </p:txBody>
      </p:sp>
      <p:grpSp>
        <p:nvGrpSpPr>
          <p:cNvPr id="777" name="Google Shape;777;p39"/>
          <p:cNvGrpSpPr/>
          <p:nvPr/>
        </p:nvGrpSpPr>
        <p:grpSpPr>
          <a:xfrm>
            <a:off x="2001122" y="1306854"/>
            <a:ext cx="1760640" cy="1456138"/>
            <a:chOff x="2001122" y="1306854"/>
            <a:chExt cx="1760640" cy="1456138"/>
          </a:xfrm>
        </p:grpSpPr>
        <p:grpSp>
          <p:nvGrpSpPr>
            <p:cNvPr id="778" name="Google Shape;778;p39"/>
            <p:cNvGrpSpPr/>
            <p:nvPr/>
          </p:nvGrpSpPr>
          <p:grpSpPr>
            <a:xfrm>
              <a:off x="2116826" y="1306854"/>
              <a:ext cx="1463618" cy="1456138"/>
              <a:chOff x="2116826" y="1306854"/>
              <a:chExt cx="1463618" cy="1456138"/>
            </a:xfrm>
          </p:grpSpPr>
          <p:sp>
            <p:nvSpPr>
              <p:cNvPr id="779" name="Google Shape;779;p39"/>
              <p:cNvSpPr/>
              <p:nvPr/>
            </p:nvSpPr>
            <p:spPr>
              <a:xfrm rot="5005094">
                <a:off x="2895952" y="2520755"/>
                <a:ext cx="287534" cy="130149"/>
              </a:xfrm>
              <a:custGeom>
                <a:avLst/>
                <a:gdLst/>
                <a:ahLst/>
                <a:cxnLst/>
                <a:rect l="l" t="t" r="r" b="b"/>
                <a:pathLst>
                  <a:path w="9343" h="4229" extrusionOk="0">
                    <a:moveTo>
                      <a:pt x="6810" y="1"/>
                    </a:moveTo>
                    <a:cubicBezTo>
                      <a:pt x="6776" y="1"/>
                      <a:pt x="6741" y="3"/>
                      <a:pt x="6708" y="7"/>
                    </a:cubicBezTo>
                    <a:cubicBezTo>
                      <a:pt x="6348" y="96"/>
                      <a:pt x="6079" y="306"/>
                      <a:pt x="5899" y="605"/>
                    </a:cubicBezTo>
                    <a:lnTo>
                      <a:pt x="5869" y="665"/>
                    </a:lnTo>
                    <a:cubicBezTo>
                      <a:pt x="5720" y="935"/>
                      <a:pt x="5510" y="1204"/>
                      <a:pt x="5300" y="1414"/>
                    </a:cubicBezTo>
                    <a:cubicBezTo>
                      <a:pt x="4642" y="1983"/>
                      <a:pt x="2306" y="2282"/>
                      <a:pt x="1917" y="2402"/>
                    </a:cubicBezTo>
                    <a:cubicBezTo>
                      <a:pt x="1468" y="2552"/>
                      <a:pt x="1018" y="2672"/>
                      <a:pt x="569" y="2851"/>
                    </a:cubicBezTo>
                    <a:cubicBezTo>
                      <a:pt x="420" y="2881"/>
                      <a:pt x="300" y="2971"/>
                      <a:pt x="180" y="3061"/>
                    </a:cubicBezTo>
                    <a:cubicBezTo>
                      <a:pt x="30" y="3270"/>
                      <a:pt x="0" y="3540"/>
                      <a:pt x="60" y="3779"/>
                    </a:cubicBezTo>
                    <a:cubicBezTo>
                      <a:pt x="60" y="3869"/>
                      <a:pt x="60" y="3959"/>
                      <a:pt x="120" y="4049"/>
                    </a:cubicBezTo>
                    <a:cubicBezTo>
                      <a:pt x="210" y="4139"/>
                      <a:pt x="330" y="4199"/>
                      <a:pt x="450" y="4199"/>
                    </a:cubicBezTo>
                    <a:cubicBezTo>
                      <a:pt x="597" y="4219"/>
                      <a:pt x="741" y="4228"/>
                      <a:pt x="883" y="4228"/>
                    </a:cubicBezTo>
                    <a:cubicBezTo>
                      <a:pt x="1582" y="4228"/>
                      <a:pt x="2233" y="4008"/>
                      <a:pt x="2905" y="3809"/>
                    </a:cubicBezTo>
                    <a:cubicBezTo>
                      <a:pt x="3713" y="3600"/>
                      <a:pt x="4432" y="3540"/>
                      <a:pt x="5240" y="3390"/>
                    </a:cubicBezTo>
                    <a:cubicBezTo>
                      <a:pt x="5396" y="3342"/>
                      <a:pt x="5561" y="3318"/>
                      <a:pt x="5729" y="3318"/>
                    </a:cubicBezTo>
                    <a:cubicBezTo>
                      <a:pt x="5979" y="3318"/>
                      <a:pt x="6235" y="3372"/>
                      <a:pt x="6468" y="3480"/>
                    </a:cubicBezTo>
                    <a:cubicBezTo>
                      <a:pt x="6648" y="3570"/>
                      <a:pt x="6768" y="3690"/>
                      <a:pt x="6917" y="3779"/>
                    </a:cubicBezTo>
                    <a:cubicBezTo>
                      <a:pt x="7145" y="3926"/>
                      <a:pt x="7409" y="4002"/>
                      <a:pt x="7674" y="4002"/>
                    </a:cubicBezTo>
                    <a:cubicBezTo>
                      <a:pt x="7896" y="4002"/>
                      <a:pt x="8120" y="3949"/>
                      <a:pt x="8325" y="3839"/>
                    </a:cubicBezTo>
                    <a:cubicBezTo>
                      <a:pt x="9343" y="3240"/>
                      <a:pt x="8534" y="2103"/>
                      <a:pt x="8175" y="1384"/>
                    </a:cubicBezTo>
                    <a:cubicBezTo>
                      <a:pt x="8025" y="965"/>
                      <a:pt x="7786" y="605"/>
                      <a:pt x="7486" y="276"/>
                    </a:cubicBezTo>
                    <a:cubicBezTo>
                      <a:pt x="7303" y="93"/>
                      <a:pt x="7051" y="1"/>
                      <a:pt x="6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9"/>
              <p:cNvSpPr/>
              <p:nvPr/>
            </p:nvSpPr>
            <p:spPr>
              <a:xfrm rot="5005094">
                <a:off x="2261858" y="1501675"/>
                <a:ext cx="1161153" cy="1082122"/>
              </a:xfrm>
              <a:custGeom>
                <a:avLst/>
                <a:gdLst/>
                <a:ahLst/>
                <a:cxnLst/>
                <a:rect l="l" t="t" r="r" b="b"/>
                <a:pathLst>
                  <a:path w="37730" h="35162" extrusionOk="0">
                    <a:moveTo>
                      <a:pt x="19614" y="1"/>
                    </a:moveTo>
                    <a:cubicBezTo>
                      <a:pt x="17082" y="1"/>
                      <a:pt x="14436" y="653"/>
                      <a:pt x="11798" y="2085"/>
                    </a:cubicBezTo>
                    <a:cubicBezTo>
                      <a:pt x="3863" y="6426"/>
                      <a:pt x="1" y="15889"/>
                      <a:pt x="3564" y="24333"/>
                    </a:cubicBezTo>
                    <a:cubicBezTo>
                      <a:pt x="3744" y="24722"/>
                      <a:pt x="3923" y="25141"/>
                      <a:pt x="4133" y="25530"/>
                    </a:cubicBezTo>
                    <a:cubicBezTo>
                      <a:pt x="5540" y="28345"/>
                      <a:pt x="7516" y="30920"/>
                      <a:pt x="10092" y="32747"/>
                    </a:cubicBezTo>
                    <a:cubicBezTo>
                      <a:pt x="12479" y="34445"/>
                      <a:pt x="15245" y="35162"/>
                      <a:pt x="18069" y="35162"/>
                    </a:cubicBezTo>
                    <a:cubicBezTo>
                      <a:pt x="22116" y="35162"/>
                      <a:pt x="26281" y="33688"/>
                      <a:pt x="29615" y="31519"/>
                    </a:cubicBezTo>
                    <a:cubicBezTo>
                      <a:pt x="35544" y="27626"/>
                      <a:pt x="37729" y="20709"/>
                      <a:pt x="35903" y="13972"/>
                    </a:cubicBezTo>
                    <a:cubicBezTo>
                      <a:pt x="33662" y="5771"/>
                      <a:pt x="27145" y="1"/>
                      <a:pt x="196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9"/>
              <p:cNvSpPr/>
              <p:nvPr/>
            </p:nvSpPr>
            <p:spPr>
              <a:xfrm rot="5005094">
                <a:off x="2929001" y="1720326"/>
                <a:ext cx="284764" cy="284949"/>
              </a:xfrm>
              <a:custGeom>
                <a:avLst/>
                <a:gdLst/>
                <a:ahLst/>
                <a:cxnLst/>
                <a:rect l="l" t="t" r="r" b="b"/>
                <a:pathLst>
                  <a:path w="9253" h="9259" extrusionOk="0">
                    <a:moveTo>
                      <a:pt x="5744" y="0"/>
                    </a:moveTo>
                    <a:cubicBezTo>
                      <a:pt x="5676" y="0"/>
                      <a:pt x="5608" y="3"/>
                      <a:pt x="5540" y="8"/>
                    </a:cubicBezTo>
                    <a:cubicBezTo>
                      <a:pt x="3803" y="158"/>
                      <a:pt x="2216" y="1056"/>
                      <a:pt x="1198" y="2434"/>
                    </a:cubicBezTo>
                    <a:cubicBezTo>
                      <a:pt x="210" y="3841"/>
                      <a:pt x="0" y="5817"/>
                      <a:pt x="869" y="7285"/>
                    </a:cubicBezTo>
                    <a:cubicBezTo>
                      <a:pt x="1685" y="8544"/>
                      <a:pt x="3082" y="9258"/>
                      <a:pt x="4537" y="9258"/>
                    </a:cubicBezTo>
                    <a:cubicBezTo>
                      <a:pt x="4950" y="9258"/>
                      <a:pt x="5368" y="9200"/>
                      <a:pt x="5779" y="9081"/>
                    </a:cubicBezTo>
                    <a:cubicBezTo>
                      <a:pt x="7576" y="8452"/>
                      <a:pt x="8893" y="6865"/>
                      <a:pt x="9133" y="4949"/>
                    </a:cubicBezTo>
                    <a:cubicBezTo>
                      <a:pt x="9253" y="3392"/>
                      <a:pt x="8654" y="1865"/>
                      <a:pt x="7516" y="787"/>
                    </a:cubicBezTo>
                    <a:cubicBezTo>
                      <a:pt x="7053" y="270"/>
                      <a:pt x="6418" y="0"/>
                      <a:pt x="57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9"/>
              <p:cNvSpPr/>
              <p:nvPr/>
            </p:nvSpPr>
            <p:spPr>
              <a:xfrm rot="5005094">
                <a:off x="2748209" y="1662957"/>
                <a:ext cx="161294" cy="162525"/>
              </a:xfrm>
              <a:custGeom>
                <a:avLst/>
                <a:gdLst/>
                <a:ahLst/>
                <a:cxnLst/>
                <a:rect l="l" t="t" r="r" b="b"/>
                <a:pathLst>
                  <a:path w="5241" h="5281" extrusionOk="0">
                    <a:moveTo>
                      <a:pt x="3219" y="1"/>
                    </a:moveTo>
                    <a:cubicBezTo>
                      <a:pt x="3184" y="1"/>
                      <a:pt x="3149" y="2"/>
                      <a:pt x="3114" y="5"/>
                    </a:cubicBezTo>
                    <a:cubicBezTo>
                      <a:pt x="2126" y="94"/>
                      <a:pt x="1228" y="603"/>
                      <a:pt x="629" y="1382"/>
                    </a:cubicBezTo>
                    <a:cubicBezTo>
                      <a:pt x="60" y="2190"/>
                      <a:pt x="0" y="3268"/>
                      <a:pt x="479" y="4167"/>
                    </a:cubicBezTo>
                    <a:cubicBezTo>
                      <a:pt x="949" y="4871"/>
                      <a:pt x="1731" y="5281"/>
                      <a:pt x="2566" y="5281"/>
                    </a:cubicBezTo>
                    <a:cubicBezTo>
                      <a:pt x="2797" y="5281"/>
                      <a:pt x="3031" y="5250"/>
                      <a:pt x="3264" y="5185"/>
                    </a:cubicBezTo>
                    <a:cubicBezTo>
                      <a:pt x="4282" y="4825"/>
                      <a:pt x="5031" y="3927"/>
                      <a:pt x="5181" y="2819"/>
                    </a:cubicBezTo>
                    <a:cubicBezTo>
                      <a:pt x="5240" y="1921"/>
                      <a:pt x="4911" y="1053"/>
                      <a:pt x="4252" y="454"/>
                    </a:cubicBezTo>
                    <a:cubicBezTo>
                      <a:pt x="3978" y="152"/>
                      <a:pt x="3603" y="1"/>
                      <a:pt x="3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9"/>
              <p:cNvSpPr/>
              <p:nvPr/>
            </p:nvSpPr>
            <p:spPr>
              <a:xfrm rot="5005094">
                <a:off x="3131803" y="2053306"/>
                <a:ext cx="71922" cy="59643"/>
              </a:xfrm>
              <a:custGeom>
                <a:avLst/>
                <a:gdLst/>
                <a:ahLst/>
                <a:cxnLst/>
                <a:rect l="l" t="t" r="r" b="b"/>
                <a:pathLst>
                  <a:path w="2337" h="1938" extrusionOk="0">
                    <a:moveTo>
                      <a:pt x="866" y="0"/>
                    </a:moveTo>
                    <a:cubicBezTo>
                      <a:pt x="664" y="0"/>
                      <a:pt x="470" y="55"/>
                      <a:pt x="330" y="195"/>
                    </a:cubicBezTo>
                    <a:cubicBezTo>
                      <a:pt x="30" y="585"/>
                      <a:pt x="1" y="1094"/>
                      <a:pt x="240" y="1483"/>
                    </a:cubicBezTo>
                    <a:cubicBezTo>
                      <a:pt x="465" y="1820"/>
                      <a:pt x="908" y="1938"/>
                      <a:pt x="1331" y="1938"/>
                    </a:cubicBezTo>
                    <a:cubicBezTo>
                      <a:pt x="1471" y="1938"/>
                      <a:pt x="1610" y="1925"/>
                      <a:pt x="1737" y="1902"/>
                    </a:cubicBezTo>
                    <a:cubicBezTo>
                      <a:pt x="1947" y="1872"/>
                      <a:pt x="2126" y="1782"/>
                      <a:pt x="2246" y="1603"/>
                    </a:cubicBezTo>
                    <a:cubicBezTo>
                      <a:pt x="2336" y="1423"/>
                      <a:pt x="2336" y="1184"/>
                      <a:pt x="2246" y="1004"/>
                    </a:cubicBezTo>
                    <a:cubicBezTo>
                      <a:pt x="2126" y="645"/>
                      <a:pt x="1857" y="345"/>
                      <a:pt x="1528" y="165"/>
                    </a:cubicBezTo>
                    <a:cubicBezTo>
                      <a:pt x="1337" y="70"/>
                      <a:pt x="1096" y="0"/>
                      <a:pt x="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9"/>
              <p:cNvSpPr/>
              <p:nvPr/>
            </p:nvSpPr>
            <p:spPr>
              <a:xfrm rot="5005094">
                <a:off x="2622970" y="1980687"/>
                <a:ext cx="72845" cy="59673"/>
              </a:xfrm>
              <a:custGeom>
                <a:avLst/>
                <a:gdLst/>
                <a:ahLst/>
                <a:cxnLst/>
                <a:rect l="l" t="t" r="r" b="b"/>
                <a:pathLst>
                  <a:path w="2367" h="1939" extrusionOk="0">
                    <a:moveTo>
                      <a:pt x="874" y="1"/>
                    </a:moveTo>
                    <a:cubicBezTo>
                      <a:pt x="672" y="1"/>
                      <a:pt x="486" y="55"/>
                      <a:pt x="360" y="196"/>
                    </a:cubicBezTo>
                    <a:cubicBezTo>
                      <a:pt x="60" y="585"/>
                      <a:pt x="1" y="1094"/>
                      <a:pt x="270" y="1483"/>
                    </a:cubicBezTo>
                    <a:cubicBezTo>
                      <a:pt x="495" y="1820"/>
                      <a:pt x="938" y="1938"/>
                      <a:pt x="1361" y="1938"/>
                    </a:cubicBezTo>
                    <a:cubicBezTo>
                      <a:pt x="1501" y="1938"/>
                      <a:pt x="1640" y="1925"/>
                      <a:pt x="1767" y="1903"/>
                    </a:cubicBezTo>
                    <a:cubicBezTo>
                      <a:pt x="1947" y="1873"/>
                      <a:pt x="2156" y="1783"/>
                      <a:pt x="2276" y="1603"/>
                    </a:cubicBezTo>
                    <a:cubicBezTo>
                      <a:pt x="2366" y="1424"/>
                      <a:pt x="2366" y="1184"/>
                      <a:pt x="2276" y="1004"/>
                    </a:cubicBezTo>
                    <a:cubicBezTo>
                      <a:pt x="2156" y="645"/>
                      <a:pt x="1887" y="346"/>
                      <a:pt x="1558" y="166"/>
                    </a:cubicBezTo>
                    <a:cubicBezTo>
                      <a:pt x="1351" y="71"/>
                      <a:pt x="1102" y="1"/>
                      <a:pt x="8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9"/>
              <p:cNvSpPr/>
              <p:nvPr/>
            </p:nvSpPr>
            <p:spPr>
              <a:xfrm rot="5005094">
                <a:off x="2782069" y="1926626"/>
                <a:ext cx="149937" cy="125563"/>
              </a:xfrm>
              <a:custGeom>
                <a:avLst/>
                <a:gdLst/>
                <a:ahLst/>
                <a:cxnLst/>
                <a:rect l="l" t="t" r="r" b="b"/>
                <a:pathLst>
                  <a:path w="4872" h="4080" extrusionOk="0">
                    <a:moveTo>
                      <a:pt x="2900" y="0"/>
                    </a:moveTo>
                    <a:cubicBezTo>
                      <a:pt x="2685" y="0"/>
                      <a:pt x="2465" y="38"/>
                      <a:pt x="2247" y="119"/>
                    </a:cubicBezTo>
                    <a:cubicBezTo>
                      <a:pt x="1049" y="509"/>
                      <a:pt x="1" y="1886"/>
                      <a:pt x="660" y="3114"/>
                    </a:cubicBezTo>
                    <a:cubicBezTo>
                      <a:pt x="989" y="3683"/>
                      <a:pt x="1558" y="4042"/>
                      <a:pt x="2217" y="4072"/>
                    </a:cubicBezTo>
                    <a:cubicBezTo>
                      <a:pt x="2279" y="4077"/>
                      <a:pt x="2341" y="4079"/>
                      <a:pt x="2402" y="4079"/>
                    </a:cubicBezTo>
                    <a:cubicBezTo>
                      <a:pt x="3783" y="4079"/>
                      <a:pt x="4871" y="2812"/>
                      <a:pt x="4642" y="1407"/>
                    </a:cubicBezTo>
                    <a:cubicBezTo>
                      <a:pt x="4452" y="553"/>
                      <a:pt x="3718" y="0"/>
                      <a:pt x="2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9"/>
              <p:cNvSpPr/>
              <p:nvPr/>
            </p:nvSpPr>
            <p:spPr>
              <a:xfrm rot="5005094">
                <a:off x="2451303" y="1790118"/>
                <a:ext cx="147783" cy="113069"/>
              </a:xfrm>
              <a:custGeom>
                <a:avLst/>
                <a:gdLst/>
                <a:ahLst/>
                <a:cxnLst/>
                <a:rect l="l" t="t" r="r" b="b"/>
                <a:pathLst>
                  <a:path w="4802" h="3674" extrusionOk="0">
                    <a:moveTo>
                      <a:pt x="2607" y="0"/>
                    </a:moveTo>
                    <a:cubicBezTo>
                      <a:pt x="2438" y="0"/>
                      <a:pt x="2267" y="22"/>
                      <a:pt x="2097" y="67"/>
                    </a:cubicBezTo>
                    <a:cubicBezTo>
                      <a:pt x="899" y="366"/>
                      <a:pt x="1" y="1564"/>
                      <a:pt x="689" y="2702"/>
                    </a:cubicBezTo>
                    <a:cubicBezTo>
                      <a:pt x="1019" y="3211"/>
                      <a:pt x="1588" y="3570"/>
                      <a:pt x="2247" y="3660"/>
                    </a:cubicBezTo>
                    <a:cubicBezTo>
                      <a:pt x="2331" y="3669"/>
                      <a:pt x="2414" y="3673"/>
                      <a:pt x="2496" y="3673"/>
                    </a:cubicBezTo>
                    <a:cubicBezTo>
                      <a:pt x="3788" y="3673"/>
                      <a:pt x="4802" y="2595"/>
                      <a:pt x="4492" y="1384"/>
                    </a:cubicBezTo>
                    <a:cubicBezTo>
                      <a:pt x="4218" y="536"/>
                      <a:pt x="3445" y="0"/>
                      <a:pt x="2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9"/>
              <p:cNvSpPr/>
              <p:nvPr/>
            </p:nvSpPr>
            <p:spPr>
              <a:xfrm rot="5005094">
                <a:off x="2879939" y="2393708"/>
                <a:ext cx="147814" cy="113099"/>
              </a:xfrm>
              <a:custGeom>
                <a:avLst/>
                <a:gdLst/>
                <a:ahLst/>
                <a:cxnLst/>
                <a:rect l="l" t="t" r="r" b="b"/>
                <a:pathLst>
                  <a:path w="4803" h="3675" extrusionOk="0">
                    <a:moveTo>
                      <a:pt x="2609" y="1"/>
                    </a:moveTo>
                    <a:cubicBezTo>
                      <a:pt x="2439" y="1"/>
                      <a:pt x="2267" y="23"/>
                      <a:pt x="2097" y="68"/>
                    </a:cubicBezTo>
                    <a:cubicBezTo>
                      <a:pt x="929" y="367"/>
                      <a:pt x="1" y="1565"/>
                      <a:pt x="720" y="2703"/>
                    </a:cubicBezTo>
                    <a:cubicBezTo>
                      <a:pt x="1049" y="3212"/>
                      <a:pt x="1618" y="3571"/>
                      <a:pt x="2247" y="3661"/>
                    </a:cubicBezTo>
                    <a:cubicBezTo>
                      <a:pt x="2333" y="3670"/>
                      <a:pt x="2417" y="3674"/>
                      <a:pt x="2501" y="3674"/>
                    </a:cubicBezTo>
                    <a:cubicBezTo>
                      <a:pt x="3815" y="3674"/>
                      <a:pt x="4802" y="2596"/>
                      <a:pt x="4492" y="1385"/>
                    </a:cubicBezTo>
                    <a:cubicBezTo>
                      <a:pt x="4243" y="537"/>
                      <a:pt x="3454" y="1"/>
                      <a:pt x="2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9"/>
              <p:cNvSpPr/>
              <p:nvPr/>
            </p:nvSpPr>
            <p:spPr>
              <a:xfrm rot="5005094">
                <a:off x="2938113" y="2153221"/>
                <a:ext cx="247003" cy="208964"/>
              </a:xfrm>
              <a:custGeom>
                <a:avLst/>
                <a:gdLst/>
                <a:ahLst/>
                <a:cxnLst/>
                <a:rect l="l" t="t" r="r" b="b"/>
                <a:pathLst>
                  <a:path w="8026" h="6790" extrusionOk="0">
                    <a:moveTo>
                      <a:pt x="3141" y="0"/>
                    </a:moveTo>
                    <a:cubicBezTo>
                      <a:pt x="2591" y="0"/>
                      <a:pt x="2037" y="135"/>
                      <a:pt x="1528" y="405"/>
                    </a:cubicBezTo>
                    <a:cubicBezTo>
                      <a:pt x="719" y="854"/>
                      <a:pt x="180" y="1662"/>
                      <a:pt x="61" y="2590"/>
                    </a:cubicBezTo>
                    <a:cubicBezTo>
                      <a:pt x="1" y="3399"/>
                      <a:pt x="180" y="4207"/>
                      <a:pt x="540" y="4926"/>
                    </a:cubicBezTo>
                    <a:cubicBezTo>
                      <a:pt x="660" y="5285"/>
                      <a:pt x="869" y="5615"/>
                      <a:pt x="1109" y="5914"/>
                    </a:cubicBezTo>
                    <a:cubicBezTo>
                      <a:pt x="1661" y="6466"/>
                      <a:pt x="2417" y="6790"/>
                      <a:pt x="3212" y="6790"/>
                    </a:cubicBezTo>
                    <a:cubicBezTo>
                      <a:pt x="3279" y="6790"/>
                      <a:pt x="3347" y="6787"/>
                      <a:pt x="3414" y="6783"/>
                    </a:cubicBezTo>
                    <a:cubicBezTo>
                      <a:pt x="3489" y="6787"/>
                      <a:pt x="3563" y="6789"/>
                      <a:pt x="3637" y="6789"/>
                    </a:cubicBezTo>
                    <a:cubicBezTo>
                      <a:pt x="4520" y="6789"/>
                      <a:pt x="5389" y="6464"/>
                      <a:pt x="6079" y="5884"/>
                    </a:cubicBezTo>
                    <a:cubicBezTo>
                      <a:pt x="8026" y="4088"/>
                      <a:pt x="6768" y="1423"/>
                      <a:pt x="4732" y="405"/>
                    </a:cubicBezTo>
                    <a:cubicBezTo>
                      <a:pt x="4238" y="135"/>
                      <a:pt x="3691" y="0"/>
                      <a:pt x="31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9"/>
              <p:cNvSpPr/>
              <p:nvPr/>
            </p:nvSpPr>
            <p:spPr>
              <a:xfrm rot="5005094">
                <a:off x="2366507" y="2007101"/>
                <a:ext cx="246080" cy="209272"/>
              </a:xfrm>
              <a:custGeom>
                <a:avLst/>
                <a:gdLst/>
                <a:ahLst/>
                <a:cxnLst/>
                <a:rect l="l" t="t" r="r" b="b"/>
                <a:pathLst>
                  <a:path w="7996" h="6800" extrusionOk="0">
                    <a:moveTo>
                      <a:pt x="3069" y="0"/>
                    </a:moveTo>
                    <a:cubicBezTo>
                      <a:pt x="2530" y="0"/>
                      <a:pt x="1993" y="128"/>
                      <a:pt x="1498" y="390"/>
                    </a:cubicBezTo>
                    <a:cubicBezTo>
                      <a:pt x="690" y="839"/>
                      <a:pt x="151" y="1678"/>
                      <a:pt x="31" y="2606"/>
                    </a:cubicBezTo>
                    <a:cubicBezTo>
                      <a:pt x="1" y="3384"/>
                      <a:pt x="151" y="4193"/>
                      <a:pt x="510" y="4941"/>
                    </a:cubicBezTo>
                    <a:cubicBezTo>
                      <a:pt x="630" y="5301"/>
                      <a:pt x="839" y="5630"/>
                      <a:pt x="1079" y="5930"/>
                    </a:cubicBezTo>
                    <a:cubicBezTo>
                      <a:pt x="1679" y="6501"/>
                      <a:pt x="2443" y="6800"/>
                      <a:pt x="3266" y="6800"/>
                    </a:cubicBezTo>
                    <a:cubicBezTo>
                      <a:pt x="3306" y="6800"/>
                      <a:pt x="3345" y="6799"/>
                      <a:pt x="3384" y="6798"/>
                    </a:cubicBezTo>
                    <a:cubicBezTo>
                      <a:pt x="3426" y="6799"/>
                      <a:pt x="3467" y="6800"/>
                      <a:pt x="3508" y="6800"/>
                    </a:cubicBezTo>
                    <a:cubicBezTo>
                      <a:pt x="4450" y="6800"/>
                      <a:pt x="5332" y="6472"/>
                      <a:pt x="6049" y="5870"/>
                    </a:cubicBezTo>
                    <a:cubicBezTo>
                      <a:pt x="7996" y="4073"/>
                      <a:pt x="6738" y="1438"/>
                      <a:pt x="4732" y="420"/>
                    </a:cubicBezTo>
                    <a:cubicBezTo>
                      <a:pt x="4209" y="143"/>
                      <a:pt x="3638" y="0"/>
                      <a:pt x="30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9"/>
              <p:cNvSpPr/>
              <p:nvPr/>
            </p:nvSpPr>
            <p:spPr>
              <a:xfrm rot="5005094">
                <a:off x="2320867" y="2209105"/>
                <a:ext cx="141013" cy="269500"/>
              </a:xfrm>
              <a:custGeom>
                <a:avLst/>
                <a:gdLst/>
                <a:ahLst/>
                <a:cxnLst/>
                <a:rect l="l" t="t" r="r" b="b"/>
                <a:pathLst>
                  <a:path w="4582" h="8757" extrusionOk="0">
                    <a:moveTo>
                      <a:pt x="713" y="1"/>
                    </a:moveTo>
                    <a:cubicBezTo>
                      <a:pt x="634" y="1"/>
                      <a:pt x="555" y="11"/>
                      <a:pt x="479" y="30"/>
                    </a:cubicBezTo>
                    <a:cubicBezTo>
                      <a:pt x="389" y="30"/>
                      <a:pt x="300" y="60"/>
                      <a:pt x="210" y="120"/>
                    </a:cubicBezTo>
                    <a:cubicBezTo>
                      <a:pt x="120" y="210"/>
                      <a:pt x="90" y="329"/>
                      <a:pt x="90" y="449"/>
                    </a:cubicBezTo>
                    <a:cubicBezTo>
                      <a:pt x="0" y="1317"/>
                      <a:pt x="300" y="2096"/>
                      <a:pt x="569" y="2904"/>
                    </a:cubicBezTo>
                    <a:cubicBezTo>
                      <a:pt x="839" y="3683"/>
                      <a:pt x="898" y="4402"/>
                      <a:pt x="1108" y="5180"/>
                    </a:cubicBezTo>
                    <a:cubicBezTo>
                      <a:pt x="1228" y="5599"/>
                      <a:pt x="1228" y="6049"/>
                      <a:pt x="1048" y="6438"/>
                    </a:cubicBezTo>
                    <a:cubicBezTo>
                      <a:pt x="958" y="6587"/>
                      <a:pt x="869" y="6737"/>
                      <a:pt x="779" y="6887"/>
                    </a:cubicBezTo>
                    <a:cubicBezTo>
                      <a:pt x="509" y="7306"/>
                      <a:pt x="509" y="7845"/>
                      <a:pt x="779" y="8294"/>
                    </a:cubicBezTo>
                    <a:cubicBezTo>
                      <a:pt x="1004" y="8633"/>
                      <a:pt x="1279" y="8757"/>
                      <a:pt x="1572" y="8757"/>
                    </a:cubicBezTo>
                    <a:cubicBezTo>
                      <a:pt x="2134" y="8757"/>
                      <a:pt x="2762" y="8300"/>
                      <a:pt x="3234" y="8025"/>
                    </a:cubicBezTo>
                    <a:cubicBezTo>
                      <a:pt x="3623" y="7845"/>
                      <a:pt x="3983" y="7606"/>
                      <a:pt x="4282" y="7306"/>
                    </a:cubicBezTo>
                    <a:cubicBezTo>
                      <a:pt x="4492" y="7067"/>
                      <a:pt x="4582" y="6767"/>
                      <a:pt x="4522" y="6498"/>
                    </a:cubicBezTo>
                    <a:cubicBezTo>
                      <a:pt x="4432" y="6168"/>
                      <a:pt x="4192" y="5899"/>
                      <a:pt x="3893" y="5749"/>
                    </a:cubicBezTo>
                    <a:lnTo>
                      <a:pt x="3833" y="5719"/>
                    </a:lnTo>
                    <a:cubicBezTo>
                      <a:pt x="3563" y="5569"/>
                      <a:pt x="3294" y="5390"/>
                      <a:pt x="3054" y="5180"/>
                    </a:cubicBezTo>
                    <a:cubicBezTo>
                      <a:pt x="2485" y="4551"/>
                      <a:pt x="2096" y="2246"/>
                      <a:pt x="1947" y="1856"/>
                    </a:cubicBezTo>
                    <a:cubicBezTo>
                      <a:pt x="1767" y="1407"/>
                      <a:pt x="1617" y="958"/>
                      <a:pt x="1437" y="509"/>
                    </a:cubicBezTo>
                    <a:cubicBezTo>
                      <a:pt x="1378" y="359"/>
                      <a:pt x="1318" y="239"/>
                      <a:pt x="1198" y="150"/>
                    </a:cubicBezTo>
                    <a:cubicBezTo>
                      <a:pt x="1055" y="47"/>
                      <a:pt x="883" y="1"/>
                      <a:pt x="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9"/>
              <p:cNvSpPr/>
              <p:nvPr/>
            </p:nvSpPr>
            <p:spPr>
              <a:xfrm rot="5005094">
                <a:off x="2595056" y="2557488"/>
                <a:ext cx="266360" cy="131349"/>
              </a:xfrm>
              <a:custGeom>
                <a:avLst/>
                <a:gdLst/>
                <a:ahLst/>
                <a:cxnLst/>
                <a:rect l="l" t="t" r="r" b="b"/>
                <a:pathLst>
                  <a:path w="8655" h="4268" extrusionOk="0">
                    <a:moveTo>
                      <a:pt x="797" y="1"/>
                    </a:moveTo>
                    <a:cubicBezTo>
                      <a:pt x="691" y="1"/>
                      <a:pt x="586" y="22"/>
                      <a:pt x="480" y="43"/>
                    </a:cubicBezTo>
                    <a:cubicBezTo>
                      <a:pt x="270" y="163"/>
                      <a:pt x="120" y="403"/>
                      <a:pt x="61" y="642"/>
                    </a:cubicBezTo>
                    <a:cubicBezTo>
                      <a:pt x="1" y="702"/>
                      <a:pt x="1" y="792"/>
                      <a:pt x="1" y="882"/>
                    </a:cubicBezTo>
                    <a:cubicBezTo>
                      <a:pt x="31" y="1031"/>
                      <a:pt x="120" y="1121"/>
                      <a:pt x="240" y="1181"/>
                    </a:cubicBezTo>
                    <a:cubicBezTo>
                      <a:pt x="959" y="1660"/>
                      <a:pt x="1797" y="1750"/>
                      <a:pt x="2606" y="1900"/>
                    </a:cubicBezTo>
                    <a:cubicBezTo>
                      <a:pt x="3444" y="2019"/>
                      <a:pt x="4103" y="2319"/>
                      <a:pt x="4881" y="2529"/>
                    </a:cubicBezTo>
                    <a:cubicBezTo>
                      <a:pt x="5301" y="2588"/>
                      <a:pt x="5690" y="2798"/>
                      <a:pt x="5959" y="3157"/>
                    </a:cubicBezTo>
                    <a:cubicBezTo>
                      <a:pt x="6079" y="3277"/>
                      <a:pt x="6139" y="3457"/>
                      <a:pt x="6229" y="3606"/>
                    </a:cubicBezTo>
                    <a:cubicBezTo>
                      <a:pt x="6485" y="4004"/>
                      <a:pt x="6929" y="4268"/>
                      <a:pt x="7384" y="4268"/>
                    </a:cubicBezTo>
                    <a:cubicBezTo>
                      <a:pt x="7408" y="4268"/>
                      <a:pt x="7432" y="4267"/>
                      <a:pt x="7457" y="4265"/>
                    </a:cubicBezTo>
                    <a:cubicBezTo>
                      <a:pt x="8654" y="4145"/>
                      <a:pt x="8415" y="2798"/>
                      <a:pt x="8415" y="1960"/>
                    </a:cubicBezTo>
                    <a:cubicBezTo>
                      <a:pt x="8445" y="1540"/>
                      <a:pt x="8415" y="1121"/>
                      <a:pt x="8265" y="702"/>
                    </a:cubicBezTo>
                    <a:cubicBezTo>
                      <a:pt x="8175" y="432"/>
                      <a:pt x="7936" y="193"/>
                      <a:pt x="7666" y="103"/>
                    </a:cubicBezTo>
                    <a:cubicBezTo>
                      <a:pt x="7586" y="89"/>
                      <a:pt x="7505" y="81"/>
                      <a:pt x="7423" y="81"/>
                    </a:cubicBezTo>
                    <a:cubicBezTo>
                      <a:pt x="7168" y="81"/>
                      <a:pt x="6912" y="154"/>
                      <a:pt x="6708" y="313"/>
                    </a:cubicBezTo>
                    <a:lnTo>
                      <a:pt x="6648" y="343"/>
                    </a:lnTo>
                    <a:cubicBezTo>
                      <a:pt x="6379" y="522"/>
                      <a:pt x="6109" y="672"/>
                      <a:pt x="5810" y="792"/>
                    </a:cubicBezTo>
                    <a:cubicBezTo>
                      <a:pt x="5707" y="817"/>
                      <a:pt x="5584" y="829"/>
                      <a:pt x="5446" y="829"/>
                    </a:cubicBezTo>
                    <a:cubicBezTo>
                      <a:pt x="4457" y="829"/>
                      <a:pt x="2708" y="246"/>
                      <a:pt x="2366" y="193"/>
                    </a:cubicBezTo>
                    <a:cubicBezTo>
                      <a:pt x="1887" y="133"/>
                      <a:pt x="1408" y="73"/>
                      <a:pt x="929" y="13"/>
                    </a:cubicBezTo>
                    <a:cubicBezTo>
                      <a:pt x="885" y="5"/>
                      <a:pt x="841" y="1"/>
                      <a:pt x="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9"/>
              <p:cNvSpPr/>
              <p:nvPr/>
            </p:nvSpPr>
            <p:spPr>
              <a:xfrm rot="5005094">
                <a:off x="3363805" y="2028882"/>
                <a:ext cx="162217" cy="254143"/>
              </a:xfrm>
              <a:custGeom>
                <a:avLst/>
                <a:gdLst/>
                <a:ahLst/>
                <a:cxnLst/>
                <a:rect l="l" t="t" r="r" b="b"/>
                <a:pathLst>
                  <a:path w="5271" h="8258" extrusionOk="0">
                    <a:moveTo>
                      <a:pt x="2317" y="1"/>
                    </a:moveTo>
                    <a:cubicBezTo>
                      <a:pt x="2147" y="1"/>
                      <a:pt x="1975" y="18"/>
                      <a:pt x="1797" y="53"/>
                    </a:cubicBezTo>
                    <a:cubicBezTo>
                      <a:pt x="1528" y="113"/>
                      <a:pt x="1288" y="293"/>
                      <a:pt x="1139" y="562"/>
                    </a:cubicBezTo>
                    <a:cubicBezTo>
                      <a:pt x="1019" y="862"/>
                      <a:pt x="1049" y="1221"/>
                      <a:pt x="1199" y="1550"/>
                    </a:cubicBezTo>
                    <a:lnTo>
                      <a:pt x="1229" y="1610"/>
                    </a:lnTo>
                    <a:cubicBezTo>
                      <a:pt x="1378" y="1880"/>
                      <a:pt x="1468" y="2179"/>
                      <a:pt x="1528" y="2508"/>
                    </a:cubicBezTo>
                    <a:cubicBezTo>
                      <a:pt x="1618" y="3347"/>
                      <a:pt x="570" y="5443"/>
                      <a:pt x="450" y="5832"/>
                    </a:cubicBezTo>
                    <a:cubicBezTo>
                      <a:pt x="300" y="6281"/>
                      <a:pt x="181" y="6760"/>
                      <a:pt x="61" y="7210"/>
                    </a:cubicBezTo>
                    <a:cubicBezTo>
                      <a:pt x="1" y="7359"/>
                      <a:pt x="1" y="7509"/>
                      <a:pt x="1" y="7659"/>
                    </a:cubicBezTo>
                    <a:cubicBezTo>
                      <a:pt x="61" y="7898"/>
                      <a:pt x="300" y="8018"/>
                      <a:pt x="540" y="8168"/>
                    </a:cubicBezTo>
                    <a:cubicBezTo>
                      <a:pt x="600" y="8228"/>
                      <a:pt x="690" y="8258"/>
                      <a:pt x="779" y="8258"/>
                    </a:cubicBezTo>
                    <a:cubicBezTo>
                      <a:pt x="899" y="8228"/>
                      <a:pt x="1019" y="8168"/>
                      <a:pt x="1109" y="8048"/>
                    </a:cubicBezTo>
                    <a:cubicBezTo>
                      <a:pt x="1678" y="7419"/>
                      <a:pt x="1917" y="6611"/>
                      <a:pt x="2157" y="5802"/>
                    </a:cubicBezTo>
                    <a:cubicBezTo>
                      <a:pt x="2426" y="5024"/>
                      <a:pt x="2816" y="4395"/>
                      <a:pt x="3115" y="3646"/>
                    </a:cubicBezTo>
                    <a:cubicBezTo>
                      <a:pt x="3235" y="3227"/>
                      <a:pt x="3534" y="2898"/>
                      <a:pt x="3894" y="2688"/>
                    </a:cubicBezTo>
                    <a:cubicBezTo>
                      <a:pt x="4043" y="2598"/>
                      <a:pt x="4223" y="2538"/>
                      <a:pt x="4403" y="2478"/>
                    </a:cubicBezTo>
                    <a:cubicBezTo>
                      <a:pt x="4852" y="2269"/>
                      <a:pt x="5181" y="1850"/>
                      <a:pt x="5211" y="1341"/>
                    </a:cubicBezTo>
                    <a:cubicBezTo>
                      <a:pt x="5271" y="173"/>
                      <a:pt x="3923" y="203"/>
                      <a:pt x="3085" y="113"/>
                    </a:cubicBezTo>
                    <a:cubicBezTo>
                      <a:pt x="2831" y="40"/>
                      <a:pt x="2577" y="1"/>
                      <a:pt x="2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9"/>
              <p:cNvSpPr/>
              <p:nvPr/>
            </p:nvSpPr>
            <p:spPr>
              <a:xfrm rot="5005094">
                <a:off x="3353044" y="1762352"/>
                <a:ext cx="127194" cy="270546"/>
              </a:xfrm>
              <a:custGeom>
                <a:avLst/>
                <a:gdLst/>
                <a:ahLst/>
                <a:cxnLst/>
                <a:rect l="l" t="t" r="r" b="b"/>
                <a:pathLst>
                  <a:path w="4133" h="8791" extrusionOk="0">
                    <a:moveTo>
                      <a:pt x="3048" y="1"/>
                    </a:moveTo>
                    <a:cubicBezTo>
                      <a:pt x="2510" y="1"/>
                      <a:pt x="1896" y="347"/>
                      <a:pt x="1438" y="549"/>
                    </a:cubicBezTo>
                    <a:cubicBezTo>
                      <a:pt x="1049" y="668"/>
                      <a:pt x="660" y="878"/>
                      <a:pt x="330" y="1148"/>
                    </a:cubicBezTo>
                    <a:cubicBezTo>
                      <a:pt x="121" y="1357"/>
                      <a:pt x="1" y="1627"/>
                      <a:pt x="1" y="1926"/>
                    </a:cubicBezTo>
                    <a:cubicBezTo>
                      <a:pt x="61" y="2255"/>
                      <a:pt x="270" y="2555"/>
                      <a:pt x="570" y="2735"/>
                    </a:cubicBezTo>
                    <a:lnTo>
                      <a:pt x="600" y="2794"/>
                    </a:lnTo>
                    <a:cubicBezTo>
                      <a:pt x="869" y="2974"/>
                      <a:pt x="1109" y="3184"/>
                      <a:pt x="1318" y="3423"/>
                    </a:cubicBezTo>
                    <a:cubicBezTo>
                      <a:pt x="1857" y="4112"/>
                      <a:pt x="2007" y="6448"/>
                      <a:pt x="2097" y="6837"/>
                    </a:cubicBezTo>
                    <a:cubicBezTo>
                      <a:pt x="2217" y="7286"/>
                      <a:pt x="2336" y="7765"/>
                      <a:pt x="2486" y="8214"/>
                    </a:cubicBezTo>
                    <a:cubicBezTo>
                      <a:pt x="2516" y="8364"/>
                      <a:pt x="2576" y="8484"/>
                      <a:pt x="2666" y="8603"/>
                    </a:cubicBezTo>
                    <a:cubicBezTo>
                      <a:pt x="2840" y="8728"/>
                      <a:pt x="3057" y="8791"/>
                      <a:pt x="3263" y="8791"/>
                    </a:cubicBezTo>
                    <a:cubicBezTo>
                      <a:pt x="3304" y="8791"/>
                      <a:pt x="3344" y="8788"/>
                      <a:pt x="3384" y="8783"/>
                    </a:cubicBezTo>
                    <a:cubicBezTo>
                      <a:pt x="3474" y="8783"/>
                      <a:pt x="3564" y="8783"/>
                      <a:pt x="3624" y="8723"/>
                    </a:cubicBezTo>
                    <a:cubicBezTo>
                      <a:pt x="3744" y="8633"/>
                      <a:pt x="3804" y="8514"/>
                      <a:pt x="3804" y="8394"/>
                    </a:cubicBezTo>
                    <a:cubicBezTo>
                      <a:pt x="3983" y="7555"/>
                      <a:pt x="3774" y="6747"/>
                      <a:pt x="3564" y="5939"/>
                    </a:cubicBezTo>
                    <a:cubicBezTo>
                      <a:pt x="3384" y="5130"/>
                      <a:pt x="3384" y="4381"/>
                      <a:pt x="3295" y="3603"/>
                    </a:cubicBezTo>
                    <a:cubicBezTo>
                      <a:pt x="3205" y="3184"/>
                      <a:pt x="3265" y="2735"/>
                      <a:pt x="3444" y="2345"/>
                    </a:cubicBezTo>
                    <a:cubicBezTo>
                      <a:pt x="3564" y="2196"/>
                      <a:pt x="3684" y="2076"/>
                      <a:pt x="3774" y="1926"/>
                    </a:cubicBezTo>
                    <a:cubicBezTo>
                      <a:pt x="4073" y="1537"/>
                      <a:pt x="4133" y="998"/>
                      <a:pt x="3923" y="549"/>
                    </a:cubicBezTo>
                    <a:cubicBezTo>
                      <a:pt x="3702" y="141"/>
                      <a:pt x="3390" y="1"/>
                      <a:pt x="3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9"/>
              <p:cNvSpPr/>
              <p:nvPr/>
            </p:nvSpPr>
            <p:spPr>
              <a:xfrm rot="5005094">
                <a:off x="2193246" y="1885785"/>
                <a:ext cx="129964" cy="269684"/>
              </a:xfrm>
              <a:custGeom>
                <a:avLst/>
                <a:gdLst/>
                <a:ahLst/>
                <a:cxnLst/>
                <a:rect l="l" t="t" r="r" b="b"/>
                <a:pathLst>
                  <a:path w="4223" h="8763" extrusionOk="0">
                    <a:moveTo>
                      <a:pt x="1647" y="1"/>
                    </a:moveTo>
                    <a:cubicBezTo>
                      <a:pt x="1602" y="1"/>
                      <a:pt x="1558" y="8"/>
                      <a:pt x="1528" y="23"/>
                    </a:cubicBezTo>
                    <a:cubicBezTo>
                      <a:pt x="1408" y="83"/>
                      <a:pt x="1318" y="173"/>
                      <a:pt x="1288" y="322"/>
                    </a:cubicBezTo>
                    <a:cubicBezTo>
                      <a:pt x="1019" y="1131"/>
                      <a:pt x="1138" y="1969"/>
                      <a:pt x="1198" y="2778"/>
                    </a:cubicBezTo>
                    <a:cubicBezTo>
                      <a:pt x="1288" y="3616"/>
                      <a:pt x="1168" y="4365"/>
                      <a:pt x="1198" y="5143"/>
                    </a:cubicBezTo>
                    <a:cubicBezTo>
                      <a:pt x="1228" y="5593"/>
                      <a:pt x="1108" y="6012"/>
                      <a:pt x="839" y="6341"/>
                    </a:cubicBezTo>
                    <a:cubicBezTo>
                      <a:pt x="719" y="6491"/>
                      <a:pt x="599" y="6611"/>
                      <a:pt x="480" y="6730"/>
                    </a:cubicBezTo>
                    <a:cubicBezTo>
                      <a:pt x="120" y="7090"/>
                      <a:pt x="1" y="7599"/>
                      <a:pt x="150" y="8078"/>
                    </a:cubicBezTo>
                    <a:cubicBezTo>
                      <a:pt x="343" y="8600"/>
                      <a:pt x="712" y="8763"/>
                      <a:pt x="1130" y="8763"/>
                    </a:cubicBezTo>
                    <a:cubicBezTo>
                      <a:pt x="1623" y="8763"/>
                      <a:pt x="2184" y="8537"/>
                      <a:pt x="2606" y="8407"/>
                    </a:cubicBezTo>
                    <a:cubicBezTo>
                      <a:pt x="3025" y="8317"/>
                      <a:pt x="3444" y="8168"/>
                      <a:pt x="3803" y="7958"/>
                    </a:cubicBezTo>
                    <a:cubicBezTo>
                      <a:pt x="4043" y="7778"/>
                      <a:pt x="4193" y="7509"/>
                      <a:pt x="4223" y="7209"/>
                    </a:cubicBezTo>
                    <a:cubicBezTo>
                      <a:pt x="4193" y="6850"/>
                      <a:pt x="4043" y="6551"/>
                      <a:pt x="3773" y="6311"/>
                    </a:cubicBezTo>
                    <a:lnTo>
                      <a:pt x="3713" y="6311"/>
                    </a:lnTo>
                    <a:cubicBezTo>
                      <a:pt x="3474" y="6102"/>
                      <a:pt x="3264" y="5862"/>
                      <a:pt x="3085" y="5622"/>
                    </a:cubicBezTo>
                    <a:cubicBezTo>
                      <a:pt x="2665" y="4874"/>
                      <a:pt x="2815" y="2508"/>
                      <a:pt x="2785" y="2119"/>
                    </a:cubicBezTo>
                    <a:cubicBezTo>
                      <a:pt x="2725" y="1640"/>
                      <a:pt x="2665" y="1161"/>
                      <a:pt x="2606" y="682"/>
                    </a:cubicBezTo>
                    <a:cubicBezTo>
                      <a:pt x="2576" y="532"/>
                      <a:pt x="2546" y="412"/>
                      <a:pt x="2456" y="263"/>
                    </a:cubicBezTo>
                    <a:cubicBezTo>
                      <a:pt x="2299" y="106"/>
                      <a:pt x="2097" y="17"/>
                      <a:pt x="1868" y="17"/>
                    </a:cubicBezTo>
                    <a:cubicBezTo>
                      <a:pt x="1835" y="17"/>
                      <a:pt x="1801" y="19"/>
                      <a:pt x="1767" y="23"/>
                    </a:cubicBezTo>
                    <a:cubicBezTo>
                      <a:pt x="1737" y="8"/>
                      <a:pt x="1692" y="1"/>
                      <a:pt x="16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p:nvPr/>
            </p:nvSpPr>
            <p:spPr>
              <a:xfrm rot="5005094">
                <a:off x="2231041" y="1706207"/>
                <a:ext cx="172373" cy="251588"/>
              </a:xfrm>
              <a:custGeom>
                <a:avLst/>
                <a:gdLst/>
                <a:ahLst/>
                <a:cxnLst/>
                <a:rect l="l" t="t" r="r" b="b"/>
                <a:pathLst>
                  <a:path w="5601" h="8175" extrusionOk="0">
                    <a:moveTo>
                      <a:pt x="4822" y="0"/>
                    </a:moveTo>
                    <a:cubicBezTo>
                      <a:pt x="4702" y="0"/>
                      <a:pt x="4582" y="90"/>
                      <a:pt x="4492" y="180"/>
                    </a:cubicBezTo>
                    <a:cubicBezTo>
                      <a:pt x="3894" y="779"/>
                      <a:pt x="3654" y="1587"/>
                      <a:pt x="3355" y="2366"/>
                    </a:cubicBezTo>
                    <a:cubicBezTo>
                      <a:pt x="3055" y="3174"/>
                      <a:pt x="2666" y="3773"/>
                      <a:pt x="2307" y="4522"/>
                    </a:cubicBezTo>
                    <a:cubicBezTo>
                      <a:pt x="2157" y="4911"/>
                      <a:pt x="1857" y="5241"/>
                      <a:pt x="1498" y="5450"/>
                    </a:cubicBezTo>
                    <a:cubicBezTo>
                      <a:pt x="1318" y="5510"/>
                      <a:pt x="1139" y="5570"/>
                      <a:pt x="989" y="5630"/>
                    </a:cubicBezTo>
                    <a:cubicBezTo>
                      <a:pt x="510" y="5809"/>
                      <a:pt x="181" y="6229"/>
                      <a:pt x="121" y="6708"/>
                    </a:cubicBezTo>
                    <a:cubicBezTo>
                      <a:pt x="1" y="7906"/>
                      <a:pt x="1378" y="7935"/>
                      <a:pt x="2187" y="8055"/>
                    </a:cubicBezTo>
                    <a:cubicBezTo>
                      <a:pt x="2466" y="8135"/>
                      <a:pt x="2746" y="8175"/>
                      <a:pt x="3034" y="8175"/>
                    </a:cubicBezTo>
                    <a:cubicBezTo>
                      <a:pt x="3178" y="8175"/>
                      <a:pt x="3325" y="8165"/>
                      <a:pt x="3474" y="8145"/>
                    </a:cubicBezTo>
                    <a:cubicBezTo>
                      <a:pt x="3744" y="8115"/>
                      <a:pt x="4013" y="7935"/>
                      <a:pt x="4163" y="7666"/>
                    </a:cubicBezTo>
                    <a:cubicBezTo>
                      <a:pt x="4283" y="7367"/>
                      <a:pt x="4283" y="7007"/>
                      <a:pt x="4133" y="6678"/>
                    </a:cubicBezTo>
                    <a:lnTo>
                      <a:pt x="4103" y="6618"/>
                    </a:lnTo>
                    <a:cubicBezTo>
                      <a:pt x="3983" y="6348"/>
                      <a:pt x="3894" y="6019"/>
                      <a:pt x="3834" y="5720"/>
                    </a:cubicBezTo>
                    <a:cubicBezTo>
                      <a:pt x="3804" y="4851"/>
                      <a:pt x="4942" y="2815"/>
                      <a:pt x="5061" y="2426"/>
                    </a:cubicBezTo>
                    <a:cubicBezTo>
                      <a:pt x="5211" y="1977"/>
                      <a:pt x="5391" y="1528"/>
                      <a:pt x="5510" y="1048"/>
                    </a:cubicBezTo>
                    <a:cubicBezTo>
                      <a:pt x="5570" y="929"/>
                      <a:pt x="5600" y="779"/>
                      <a:pt x="5570" y="629"/>
                    </a:cubicBezTo>
                    <a:cubicBezTo>
                      <a:pt x="5510" y="360"/>
                      <a:pt x="5271" y="210"/>
                      <a:pt x="5061" y="90"/>
                    </a:cubicBezTo>
                    <a:cubicBezTo>
                      <a:pt x="5001" y="30"/>
                      <a:pt x="4912" y="0"/>
                      <a:pt x="4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9"/>
              <p:cNvSpPr/>
              <p:nvPr/>
            </p:nvSpPr>
            <p:spPr>
              <a:xfrm rot="5005094">
                <a:off x="3212692" y="1614629"/>
                <a:ext cx="157785" cy="208226"/>
              </a:xfrm>
              <a:custGeom>
                <a:avLst/>
                <a:gdLst/>
                <a:ahLst/>
                <a:cxnLst/>
                <a:rect l="l" t="t" r="r" b="b"/>
                <a:pathLst>
                  <a:path w="5127" h="6766" extrusionOk="0">
                    <a:moveTo>
                      <a:pt x="2594" y="0"/>
                    </a:moveTo>
                    <a:cubicBezTo>
                      <a:pt x="1955" y="0"/>
                      <a:pt x="1389" y="744"/>
                      <a:pt x="959" y="1196"/>
                    </a:cubicBezTo>
                    <a:cubicBezTo>
                      <a:pt x="599" y="1466"/>
                      <a:pt x="330" y="1795"/>
                      <a:pt x="120" y="2184"/>
                    </a:cubicBezTo>
                    <a:cubicBezTo>
                      <a:pt x="0" y="2424"/>
                      <a:pt x="0" y="2753"/>
                      <a:pt x="120" y="3023"/>
                    </a:cubicBezTo>
                    <a:cubicBezTo>
                      <a:pt x="300" y="3292"/>
                      <a:pt x="599" y="3502"/>
                      <a:pt x="929" y="3562"/>
                    </a:cubicBezTo>
                    <a:lnTo>
                      <a:pt x="989" y="3592"/>
                    </a:lnTo>
                    <a:cubicBezTo>
                      <a:pt x="1288" y="3622"/>
                      <a:pt x="1587" y="3741"/>
                      <a:pt x="1887" y="3891"/>
                    </a:cubicBezTo>
                    <a:cubicBezTo>
                      <a:pt x="2815" y="4460"/>
                      <a:pt x="2935" y="5987"/>
                      <a:pt x="3863" y="6616"/>
                    </a:cubicBezTo>
                    <a:cubicBezTo>
                      <a:pt x="3998" y="6719"/>
                      <a:pt x="4153" y="6766"/>
                      <a:pt x="4304" y="6766"/>
                    </a:cubicBezTo>
                    <a:cubicBezTo>
                      <a:pt x="4724" y="6766"/>
                      <a:pt x="5127" y="6411"/>
                      <a:pt x="5061" y="5927"/>
                    </a:cubicBezTo>
                    <a:cubicBezTo>
                      <a:pt x="5061" y="5179"/>
                      <a:pt x="4133" y="3981"/>
                      <a:pt x="3773" y="3322"/>
                    </a:cubicBezTo>
                    <a:cubicBezTo>
                      <a:pt x="3534" y="2963"/>
                      <a:pt x="3414" y="2544"/>
                      <a:pt x="3474" y="2124"/>
                    </a:cubicBezTo>
                    <a:cubicBezTo>
                      <a:pt x="3504" y="1945"/>
                      <a:pt x="3564" y="1765"/>
                      <a:pt x="3624" y="1615"/>
                    </a:cubicBezTo>
                    <a:cubicBezTo>
                      <a:pt x="3743" y="1136"/>
                      <a:pt x="3594" y="597"/>
                      <a:pt x="3234" y="268"/>
                    </a:cubicBezTo>
                    <a:cubicBezTo>
                      <a:pt x="3015" y="78"/>
                      <a:pt x="2801" y="0"/>
                      <a:pt x="2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9"/>
              <p:cNvSpPr/>
              <p:nvPr/>
            </p:nvSpPr>
            <p:spPr>
              <a:xfrm rot="5005094">
                <a:off x="2851340" y="1465823"/>
                <a:ext cx="209211" cy="134119"/>
              </a:xfrm>
              <a:custGeom>
                <a:avLst/>
                <a:gdLst/>
                <a:ahLst/>
                <a:cxnLst/>
                <a:rect l="l" t="t" r="r" b="b"/>
                <a:pathLst>
                  <a:path w="6798" h="4358" extrusionOk="0">
                    <a:moveTo>
                      <a:pt x="1199" y="1"/>
                    </a:moveTo>
                    <a:cubicBezTo>
                      <a:pt x="1" y="1"/>
                      <a:pt x="121" y="1378"/>
                      <a:pt x="61" y="2187"/>
                    </a:cubicBezTo>
                    <a:cubicBezTo>
                      <a:pt x="1" y="2636"/>
                      <a:pt x="1" y="3055"/>
                      <a:pt x="91" y="3474"/>
                    </a:cubicBezTo>
                    <a:cubicBezTo>
                      <a:pt x="180" y="3774"/>
                      <a:pt x="360" y="4013"/>
                      <a:pt x="630" y="4133"/>
                    </a:cubicBezTo>
                    <a:cubicBezTo>
                      <a:pt x="735" y="4162"/>
                      <a:pt x="844" y="4175"/>
                      <a:pt x="953" y="4175"/>
                    </a:cubicBezTo>
                    <a:cubicBezTo>
                      <a:pt x="1183" y="4175"/>
                      <a:pt x="1414" y="4115"/>
                      <a:pt x="1618" y="4013"/>
                    </a:cubicBezTo>
                    <a:lnTo>
                      <a:pt x="1678" y="3954"/>
                    </a:lnTo>
                    <a:cubicBezTo>
                      <a:pt x="1947" y="3804"/>
                      <a:pt x="2247" y="3684"/>
                      <a:pt x="2546" y="3594"/>
                    </a:cubicBezTo>
                    <a:cubicBezTo>
                      <a:pt x="2632" y="3580"/>
                      <a:pt x="2717" y="3574"/>
                      <a:pt x="2802" y="3574"/>
                    </a:cubicBezTo>
                    <a:cubicBezTo>
                      <a:pt x="3745" y="3574"/>
                      <a:pt x="4652" y="4357"/>
                      <a:pt x="5618" y="4357"/>
                    </a:cubicBezTo>
                    <a:cubicBezTo>
                      <a:pt x="5692" y="4357"/>
                      <a:pt x="5765" y="4353"/>
                      <a:pt x="5840" y="4343"/>
                    </a:cubicBezTo>
                    <a:cubicBezTo>
                      <a:pt x="6498" y="4313"/>
                      <a:pt x="6798" y="3474"/>
                      <a:pt x="6289" y="3025"/>
                    </a:cubicBezTo>
                    <a:cubicBezTo>
                      <a:pt x="5810" y="2456"/>
                      <a:pt x="4313" y="2187"/>
                      <a:pt x="3594" y="1947"/>
                    </a:cubicBezTo>
                    <a:cubicBezTo>
                      <a:pt x="3205" y="1828"/>
                      <a:pt x="2845" y="1588"/>
                      <a:pt x="2606" y="1229"/>
                    </a:cubicBezTo>
                    <a:cubicBezTo>
                      <a:pt x="2516" y="1079"/>
                      <a:pt x="2456" y="899"/>
                      <a:pt x="2366" y="750"/>
                    </a:cubicBezTo>
                    <a:cubicBezTo>
                      <a:pt x="2127" y="300"/>
                      <a:pt x="1678" y="31"/>
                      <a:pt x="1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9"/>
              <p:cNvSpPr/>
              <p:nvPr/>
            </p:nvSpPr>
            <p:spPr>
              <a:xfrm rot="5005094">
                <a:off x="2361802" y="1539854"/>
                <a:ext cx="234570" cy="149445"/>
              </a:xfrm>
              <a:custGeom>
                <a:avLst/>
                <a:gdLst/>
                <a:ahLst/>
                <a:cxnLst/>
                <a:rect l="l" t="t" r="r" b="b"/>
                <a:pathLst>
                  <a:path w="7622" h="4856" extrusionOk="0">
                    <a:moveTo>
                      <a:pt x="6660" y="0"/>
                    </a:moveTo>
                    <a:cubicBezTo>
                      <a:pt x="6636" y="0"/>
                      <a:pt x="6613" y="2"/>
                      <a:pt x="6588" y="4"/>
                    </a:cubicBezTo>
                    <a:cubicBezTo>
                      <a:pt x="6564" y="2"/>
                      <a:pt x="6538" y="1"/>
                      <a:pt x="6512" y="1"/>
                    </a:cubicBezTo>
                    <a:cubicBezTo>
                      <a:pt x="5757" y="1"/>
                      <a:pt x="4560" y="823"/>
                      <a:pt x="3924" y="1142"/>
                    </a:cubicBezTo>
                    <a:cubicBezTo>
                      <a:pt x="3649" y="1325"/>
                      <a:pt x="3322" y="1403"/>
                      <a:pt x="2996" y="1403"/>
                    </a:cubicBezTo>
                    <a:cubicBezTo>
                      <a:pt x="2895" y="1403"/>
                      <a:pt x="2795" y="1395"/>
                      <a:pt x="2696" y="1381"/>
                    </a:cubicBezTo>
                    <a:cubicBezTo>
                      <a:pt x="2516" y="1351"/>
                      <a:pt x="2366" y="1261"/>
                      <a:pt x="2187" y="1201"/>
                    </a:cubicBezTo>
                    <a:cubicBezTo>
                      <a:pt x="2052" y="1159"/>
                      <a:pt x="1914" y="1138"/>
                      <a:pt x="1778" y="1138"/>
                    </a:cubicBezTo>
                    <a:cubicBezTo>
                      <a:pt x="1432" y="1138"/>
                      <a:pt x="1097" y="1273"/>
                      <a:pt x="839" y="1531"/>
                    </a:cubicBezTo>
                    <a:cubicBezTo>
                      <a:pt x="1" y="2369"/>
                      <a:pt x="1049" y="3268"/>
                      <a:pt x="1618" y="3866"/>
                    </a:cubicBezTo>
                    <a:cubicBezTo>
                      <a:pt x="1857" y="4226"/>
                      <a:pt x="2187" y="4495"/>
                      <a:pt x="2546" y="4735"/>
                    </a:cubicBezTo>
                    <a:cubicBezTo>
                      <a:pt x="2698" y="4819"/>
                      <a:pt x="2859" y="4856"/>
                      <a:pt x="3020" y="4856"/>
                    </a:cubicBezTo>
                    <a:cubicBezTo>
                      <a:pt x="3144" y="4856"/>
                      <a:pt x="3267" y="4834"/>
                      <a:pt x="3385" y="4795"/>
                    </a:cubicBezTo>
                    <a:cubicBezTo>
                      <a:pt x="3684" y="4615"/>
                      <a:pt x="3894" y="4316"/>
                      <a:pt x="3983" y="3986"/>
                    </a:cubicBezTo>
                    <a:lnTo>
                      <a:pt x="4013" y="3956"/>
                    </a:lnTo>
                    <a:cubicBezTo>
                      <a:pt x="4103" y="3627"/>
                      <a:pt x="4223" y="3327"/>
                      <a:pt x="4373" y="3058"/>
                    </a:cubicBezTo>
                    <a:cubicBezTo>
                      <a:pt x="5001" y="2160"/>
                      <a:pt x="6529" y="2130"/>
                      <a:pt x="7217" y="1231"/>
                    </a:cubicBezTo>
                    <a:cubicBezTo>
                      <a:pt x="7621" y="741"/>
                      <a:pt x="7275" y="0"/>
                      <a:pt x="66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9"/>
              <p:cNvSpPr/>
              <p:nvPr/>
            </p:nvSpPr>
            <p:spPr>
              <a:xfrm rot="5005094">
                <a:off x="3061683" y="2373313"/>
                <a:ext cx="195362" cy="174835"/>
              </a:xfrm>
              <a:custGeom>
                <a:avLst/>
                <a:gdLst/>
                <a:ahLst/>
                <a:cxnLst/>
                <a:rect l="l" t="t" r="r" b="b"/>
                <a:pathLst>
                  <a:path w="6348" h="5681" extrusionOk="0">
                    <a:moveTo>
                      <a:pt x="4579" y="0"/>
                    </a:moveTo>
                    <a:cubicBezTo>
                      <a:pt x="4470" y="0"/>
                      <a:pt x="4351" y="19"/>
                      <a:pt x="4221" y="60"/>
                    </a:cubicBezTo>
                    <a:cubicBezTo>
                      <a:pt x="3742" y="240"/>
                      <a:pt x="3413" y="659"/>
                      <a:pt x="3353" y="1168"/>
                    </a:cubicBezTo>
                    <a:cubicBezTo>
                      <a:pt x="3323" y="1318"/>
                      <a:pt x="3323" y="1497"/>
                      <a:pt x="3293" y="1677"/>
                    </a:cubicBezTo>
                    <a:cubicBezTo>
                      <a:pt x="3143" y="2096"/>
                      <a:pt x="2904" y="2455"/>
                      <a:pt x="2545" y="2695"/>
                    </a:cubicBezTo>
                    <a:cubicBezTo>
                      <a:pt x="1916" y="3114"/>
                      <a:pt x="568" y="3863"/>
                      <a:pt x="299" y="4552"/>
                    </a:cubicBezTo>
                    <a:cubicBezTo>
                      <a:pt x="0" y="5067"/>
                      <a:pt x="390" y="5680"/>
                      <a:pt x="955" y="5680"/>
                    </a:cubicBezTo>
                    <a:cubicBezTo>
                      <a:pt x="1014" y="5680"/>
                      <a:pt x="1075" y="5674"/>
                      <a:pt x="1137" y="5659"/>
                    </a:cubicBezTo>
                    <a:cubicBezTo>
                      <a:pt x="2245" y="5450"/>
                      <a:pt x="2934" y="4102"/>
                      <a:pt x="4042" y="3923"/>
                    </a:cubicBezTo>
                    <a:cubicBezTo>
                      <a:pt x="4122" y="3915"/>
                      <a:pt x="4204" y="3911"/>
                      <a:pt x="4288" y="3911"/>
                    </a:cubicBezTo>
                    <a:cubicBezTo>
                      <a:pt x="4515" y="3911"/>
                      <a:pt x="4751" y="3939"/>
                      <a:pt x="4970" y="3983"/>
                    </a:cubicBezTo>
                    <a:lnTo>
                      <a:pt x="5030" y="4013"/>
                    </a:lnTo>
                    <a:cubicBezTo>
                      <a:pt x="5112" y="4028"/>
                      <a:pt x="5196" y="4035"/>
                      <a:pt x="5281" y="4035"/>
                    </a:cubicBezTo>
                    <a:cubicBezTo>
                      <a:pt x="5535" y="4035"/>
                      <a:pt x="5793" y="3968"/>
                      <a:pt x="6018" y="3833"/>
                    </a:cubicBezTo>
                    <a:cubicBezTo>
                      <a:pt x="6228" y="3623"/>
                      <a:pt x="6347" y="3324"/>
                      <a:pt x="6347" y="3054"/>
                    </a:cubicBezTo>
                    <a:cubicBezTo>
                      <a:pt x="6287" y="2605"/>
                      <a:pt x="6168" y="2186"/>
                      <a:pt x="5958" y="1827"/>
                    </a:cubicBezTo>
                    <a:cubicBezTo>
                      <a:pt x="5693" y="1137"/>
                      <a:pt x="5427" y="0"/>
                      <a:pt x="4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9"/>
              <p:cNvSpPr/>
              <p:nvPr/>
            </p:nvSpPr>
            <p:spPr>
              <a:xfrm rot="5005094">
                <a:off x="2409527" y="2434967"/>
                <a:ext cx="221121" cy="167541"/>
              </a:xfrm>
              <a:custGeom>
                <a:avLst/>
                <a:gdLst/>
                <a:ahLst/>
                <a:cxnLst/>
                <a:rect l="l" t="t" r="r" b="b"/>
                <a:pathLst>
                  <a:path w="7185" h="5444" extrusionOk="0">
                    <a:moveTo>
                      <a:pt x="960" y="0"/>
                    </a:moveTo>
                    <a:cubicBezTo>
                      <a:pt x="392" y="0"/>
                      <a:pt x="1" y="641"/>
                      <a:pt x="327" y="1158"/>
                    </a:cubicBezTo>
                    <a:cubicBezTo>
                      <a:pt x="836" y="2146"/>
                      <a:pt x="2334" y="2446"/>
                      <a:pt x="2783" y="3434"/>
                    </a:cubicBezTo>
                    <a:cubicBezTo>
                      <a:pt x="2903" y="3733"/>
                      <a:pt x="2962" y="4063"/>
                      <a:pt x="2992" y="4362"/>
                    </a:cubicBezTo>
                    <a:lnTo>
                      <a:pt x="2992" y="4422"/>
                    </a:lnTo>
                    <a:cubicBezTo>
                      <a:pt x="3022" y="4751"/>
                      <a:pt x="3172" y="5081"/>
                      <a:pt x="3442" y="5290"/>
                    </a:cubicBezTo>
                    <a:cubicBezTo>
                      <a:pt x="3593" y="5385"/>
                      <a:pt x="3769" y="5444"/>
                      <a:pt x="3953" y="5444"/>
                    </a:cubicBezTo>
                    <a:cubicBezTo>
                      <a:pt x="4060" y="5444"/>
                      <a:pt x="4170" y="5424"/>
                      <a:pt x="4280" y="5380"/>
                    </a:cubicBezTo>
                    <a:cubicBezTo>
                      <a:pt x="4669" y="5231"/>
                      <a:pt x="5029" y="4991"/>
                      <a:pt x="5358" y="4692"/>
                    </a:cubicBezTo>
                    <a:cubicBezTo>
                      <a:pt x="6017" y="4183"/>
                      <a:pt x="7184" y="3524"/>
                      <a:pt x="6556" y="2536"/>
                    </a:cubicBezTo>
                    <a:cubicBezTo>
                      <a:pt x="6302" y="2181"/>
                      <a:pt x="5899" y="1976"/>
                      <a:pt x="5490" y="1976"/>
                    </a:cubicBezTo>
                    <a:cubicBezTo>
                      <a:pt x="5416" y="1976"/>
                      <a:pt x="5342" y="1983"/>
                      <a:pt x="5268" y="1997"/>
                    </a:cubicBezTo>
                    <a:cubicBezTo>
                      <a:pt x="5088" y="1997"/>
                      <a:pt x="4909" y="2057"/>
                      <a:pt x="4729" y="2057"/>
                    </a:cubicBezTo>
                    <a:cubicBezTo>
                      <a:pt x="4310" y="2057"/>
                      <a:pt x="3891" y="1907"/>
                      <a:pt x="3561" y="1637"/>
                    </a:cubicBezTo>
                    <a:cubicBezTo>
                      <a:pt x="2962" y="1188"/>
                      <a:pt x="1885" y="110"/>
                      <a:pt x="1136" y="20"/>
                    </a:cubicBezTo>
                    <a:cubicBezTo>
                      <a:pt x="1076" y="7"/>
                      <a:pt x="1017" y="0"/>
                      <a:pt x="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9"/>
              <p:cNvSpPr/>
              <p:nvPr/>
            </p:nvSpPr>
            <p:spPr>
              <a:xfrm rot="5005094">
                <a:off x="3191336" y="2208810"/>
                <a:ext cx="243310" cy="217889"/>
              </a:xfrm>
              <a:custGeom>
                <a:avLst/>
                <a:gdLst/>
                <a:ahLst/>
                <a:cxnLst/>
                <a:rect l="l" t="t" r="r" b="b"/>
                <a:pathLst>
                  <a:path w="7906" h="7080" extrusionOk="0">
                    <a:moveTo>
                      <a:pt x="4568" y="0"/>
                    </a:moveTo>
                    <a:cubicBezTo>
                      <a:pt x="4346" y="0"/>
                      <a:pt x="4133" y="68"/>
                      <a:pt x="3953" y="202"/>
                    </a:cubicBezTo>
                    <a:cubicBezTo>
                      <a:pt x="3713" y="442"/>
                      <a:pt x="3594" y="771"/>
                      <a:pt x="3594" y="1131"/>
                    </a:cubicBezTo>
                    <a:cubicBezTo>
                      <a:pt x="3624" y="1161"/>
                      <a:pt x="3624" y="1161"/>
                      <a:pt x="3624" y="1191"/>
                    </a:cubicBezTo>
                    <a:cubicBezTo>
                      <a:pt x="3624" y="1520"/>
                      <a:pt x="3594" y="1819"/>
                      <a:pt x="3534" y="2149"/>
                    </a:cubicBezTo>
                    <a:cubicBezTo>
                      <a:pt x="3234" y="2957"/>
                      <a:pt x="1408" y="4424"/>
                      <a:pt x="1168" y="4724"/>
                    </a:cubicBezTo>
                    <a:cubicBezTo>
                      <a:pt x="839" y="5113"/>
                      <a:pt x="539" y="5443"/>
                      <a:pt x="240" y="5832"/>
                    </a:cubicBezTo>
                    <a:cubicBezTo>
                      <a:pt x="120" y="5922"/>
                      <a:pt x="60" y="6071"/>
                      <a:pt x="0" y="6191"/>
                    </a:cubicBezTo>
                    <a:cubicBezTo>
                      <a:pt x="0" y="6461"/>
                      <a:pt x="90" y="6700"/>
                      <a:pt x="270" y="6880"/>
                    </a:cubicBezTo>
                    <a:cubicBezTo>
                      <a:pt x="330" y="6970"/>
                      <a:pt x="390" y="7030"/>
                      <a:pt x="480" y="7059"/>
                    </a:cubicBezTo>
                    <a:cubicBezTo>
                      <a:pt x="529" y="7072"/>
                      <a:pt x="579" y="7079"/>
                      <a:pt x="628" y="7079"/>
                    </a:cubicBezTo>
                    <a:cubicBezTo>
                      <a:pt x="699" y="7079"/>
                      <a:pt x="769" y="7065"/>
                      <a:pt x="839" y="7030"/>
                    </a:cubicBezTo>
                    <a:cubicBezTo>
                      <a:pt x="1617" y="6670"/>
                      <a:pt x="2156" y="6041"/>
                      <a:pt x="2725" y="5413"/>
                    </a:cubicBezTo>
                    <a:cubicBezTo>
                      <a:pt x="3264" y="4784"/>
                      <a:pt x="3893" y="4395"/>
                      <a:pt x="4462" y="3826"/>
                    </a:cubicBezTo>
                    <a:cubicBezTo>
                      <a:pt x="4761" y="3526"/>
                      <a:pt x="5151" y="3317"/>
                      <a:pt x="5600" y="3257"/>
                    </a:cubicBezTo>
                    <a:cubicBezTo>
                      <a:pt x="5780" y="3257"/>
                      <a:pt x="5959" y="3287"/>
                      <a:pt x="6139" y="3287"/>
                    </a:cubicBezTo>
                    <a:cubicBezTo>
                      <a:pt x="6163" y="3288"/>
                      <a:pt x="6187" y="3289"/>
                      <a:pt x="6211" y="3289"/>
                    </a:cubicBezTo>
                    <a:cubicBezTo>
                      <a:pt x="6666" y="3289"/>
                      <a:pt x="7109" y="3024"/>
                      <a:pt x="7337" y="2598"/>
                    </a:cubicBezTo>
                    <a:cubicBezTo>
                      <a:pt x="7905" y="1550"/>
                      <a:pt x="6618" y="1011"/>
                      <a:pt x="5929" y="592"/>
                    </a:cubicBezTo>
                    <a:cubicBezTo>
                      <a:pt x="5600" y="322"/>
                      <a:pt x="5211" y="113"/>
                      <a:pt x="4791" y="23"/>
                    </a:cubicBezTo>
                    <a:cubicBezTo>
                      <a:pt x="4717" y="8"/>
                      <a:pt x="4642" y="0"/>
                      <a:pt x="4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rot="5005094">
                <a:off x="3036765" y="1462712"/>
                <a:ext cx="240540" cy="199701"/>
              </a:xfrm>
              <a:custGeom>
                <a:avLst/>
                <a:gdLst/>
                <a:ahLst/>
                <a:cxnLst/>
                <a:rect l="l" t="t" r="r" b="b"/>
                <a:pathLst>
                  <a:path w="7816" h="6489" extrusionOk="0">
                    <a:moveTo>
                      <a:pt x="1703" y="0"/>
                    </a:moveTo>
                    <a:cubicBezTo>
                      <a:pt x="836" y="0"/>
                      <a:pt x="571" y="1151"/>
                      <a:pt x="330" y="1848"/>
                    </a:cubicBezTo>
                    <a:cubicBezTo>
                      <a:pt x="150" y="2237"/>
                      <a:pt x="30" y="2656"/>
                      <a:pt x="1" y="3075"/>
                    </a:cubicBezTo>
                    <a:cubicBezTo>
                      <a:pt x="1" y="3375"/>
                      <a:pt x="120" y="3644"/>
                      <a:pt x="360" y="3824"/>
                    </a:cubicBezTo>
                    <a:cubicBezTo>
                      <a:pt x="546" y="3948"/>
                      <a:pt x="775" y="4015"/>
                      <a:pt x="1007" y="4015"/>
                    </a:cubicBezTo>
                    <a:cubicBezTo>
                      <a:pt x="1111" y="4015"/>
                      <a:pt x="1216" y="4001"/>
                      <a:pt x="1318" y="3974"/>
                    </a:cubicBezTo>
                    <a:lnTo>
                      <a:pt x="1408" y="4004"/>
                    </a:lnTo>
                    <a:cubicBezTo>
                      <a:pt x="1707" y="3914"/>
                      <a:pt x="2007" y="3884"/>
                      <a:pt x="2336" y="3884"/>
                    </a:cubicBezTo>
                    <a:cubicBezTo>
                      <a:pt x="3204" y="4004"/>
                      <a:pt x="5001" y="5471"/>
                      <a:pt x="5360" y="5680"/>
                    </a:cubicBezTo>
                    <a:cubicBezTo>
                      <a:pt x="5780" y="5920"/>
                      <a:pt x="6199" y="6129"/>
                      <a:pt x="6618" y="6369"/>
                    </a:cubicBezTo>
                    <a:cubicBezTo>
                      <a:pt x="6738" y="6429"/>
                      <a:pt x="6887" y="6489"/>
                      <a:pt x="7037" y="6489"/>
                    </a:cubicBezTo>
                    <a:cubicBezTo>
                      <a:pt x="7277" y="6429"/>
                      <a:pt x="7516" y="6309"/>
                      <a:pt x="7666" y="6100"/>
                    </a:cubicBezTo>
                    <a:cubicBezTo>
                      <a:pt x="7726" y="6040"/>
                      <a:pt x="7756" y="5950"/>
                      <a:pt x="7786" y="5860"/>
                    </a:cubicBezTo>
                    <a:cubicBezTo>
                      <a:pt x="7816" y="5740"/>
                      <a:pt x="7756" y="5591"/>
                      <a:pt x="7666" y="5501"/>
                    </a:cubicBezTo>
                    <a:cubicBezTo>
                      <a:pt x="7187" y="4812"/>
                      <a:pt x="6438" y="4393"/>
                      <a:pt x="5720" y="4004"/>
                    </a:cubicBezTo>
                    <a:cubicBezTo>
                      <a:pt x="5001" y="3584"/>
                      <a:pt x="4462" y="3075"/>
                      <a:pt x="3803" y="2596"/>
                    </a:cubicBezTo>
                    <a:cubicBezTo>
                      <a:pt x="3444" y="2387"/>
                      <a:pt x="3175" y="2027"/>
                      <a:pt x="3025" y="1638"/>
                    </a:cubicBezTo>
                    <a:cubicBezTo>
                      <a:pt x="2995" y="1458"/>
                      <a:pt x="2995" y="1279"/>
                      <a:pt x="2935" y="1099"/>
                    </a:cubicBezTo>
                    <a:cubicBezTo>
                      <a:pt x="2845" y="590"/>
                      <a:pt x="2486" y="201"/>
                      <a:pt x="2037" y="51"/>
                    </a:cubicBezTo>
                    <a:cubicBezTo>
                      <a:pt x="1916" y="16"/>
                      <a:pt x="1805" y="0"/>
                      <a:pt x="1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rot="5005094">
                <a:off x="2566581" y="1393303"/>
                <a:ext cx="286611" cy="126302"/>
              </a:xfrm>
              <a:custGeom>
                <a:avLst/>
                <a:gdLst/>
                <a:ahLst/>
                <a:cxnLst/>
                <a:rect l="l" t="t" r="r" b="b"/>
                <a:pathLst>
                  <a:path w="9313" h="4104" extrusionOk="0">
                    <a:moveTo>
                      <a:pt x="1571" y="0"/>
                    </a:moveTo>
                    <a:cubicBezTo>
                      <a:pt x="1408" y="0"/>
                      <a:pt x="1241" y="30"/>
                      <a:pt x="1079" y="91"/>
                    </a:cubicBezTo>
                    <a:cubicBezTo>
                      <a:pt x="1" y="570"/>
                      <a:pt x="629" y="1798"/>
                      <a:pt x="929" y="2546"/>
                    </a:cubicBezTo>
                    <a:cubicBezTo>
                      <a:pt x="1019" y="2966"/>
                      <a:pt x="1198" y="3385"/>
                      <a:pt x="1468" y="3714"/>
                    </a:cubicBezTo>
                    <a:cubicBezTo>
                      <a:pt x="1647" y="3954"/>
                      <a:pt x="1917" y="4074"/>
                      <a:pt x="2216" y="4103"/>
                    </a:cubicBezTo>
                    <a:cubicBezTo>
                      <a:pt x="2546" y="4044"/>
                      <a:pt x="2845" y="3864"/>
                      <a:pt x="3055" y="3594"/>
                    </a:cubicBezTo>
                    <a:lnTo>
                      <a:pt x="3115" y="3535"/>
                    </a:lnTo>
                    <a:cubicBezTo>
                      <a:pt x="3294" y="3265"/>
                      <a:pt x="3534" y="3055"/>
                      <a:pt x="3773" y="2846"/>
                    </a:cubicBezTo>
                    <a:cubicBezTo>
                      <a:pt x="4522" y="2397"/>
                      <a:pt x="6858" y="2367"/>
                      <a:pt x="7247" y="2307"/>
                    </a:cubicBezTo>
                    <a:cubicBezTo>
                      <a:pt x="7726" y="2217"/>
                      <a:pt x="8175" y="2127"/>
                      <a:pt x="8654" y="2007"/>
                    </a:cubicBezTo>
                    <a:cubicBezTo>
                      <a:pt x="8804" y="2007"/>
                      <a:pt x="8954" y="1948"/>
                      <a:pt x="9073" y="1858"/>
                    </a:cubicBezTo>
                    <a:cubicBezTo>
                      <a:pt x="9223" y="1648"/>
                      <a:pt x="9313" y="1409"/>
                      <a:pt x="9283" y="1169"/>
                    </a:cubicBezTo>
                    <a:cubicBezTo>
                      <a:pt x="9283" y="1079"/>
                      <a:pt x="9283" y="989"/>
                      <a:pt x="9253" y="900"/>
                    </a:cubicBezTo>
                    <a:cubicBezTo>
                      <a:pt x="9163" y="780"/>
                      <a:pt x="9043" y="720"/>
                      <a:pt x="8924" y="690"/>
                    </a:cubicBezTo>
                    <a:cubicBezTo>
                      <a:pt x="8654" y="620"/>
                      <a:pt x="8381" y="593"/>
                      <a:pt x="8106" y="593"/>
                    </a:cubicBezTo>
                    <a:cubicBezTo>
                      <a:pt x="7556" y="593"/>
                      <a:pt x="6997" y="700"/>
                      <a:pt x="6438" y="780"/>
                    </a:cubicBezTo>
                    <a:cubicBezTo>
                      <a:pt x="5630" y="930"/>
                      <a:pt x="4881" y="870"/>
                      <a:pt x="4103" y="930"/>
                    </a:cubicBezTo>
                    <a:cubicBezTo>
                      <a:pt x="4013" y="941"/>
                      <a:pt x="3924" y="947"/>
                      <a:pt x="3837" y="947"/>
                    </a:cubicBezTo>
                    <a:cubicBezTo>
                      <a:pt x="3488" y="947"/>
                      <a:pt x="3163" y="852"/>
                      <a:pt x="2875" y="660"/>
                    </a:cubicBezTo>
                    <a:cubicBezTo>
                      <a:pt x="2725" y="570"/>
                      <a:pt x="2606" y="420"/>
                      <a:pt x="2456" y="331"/>
                    </a:cubicBezTo>
                    <a:cubicBezTo>
                      <a:pt x="2199" y="113"/>
                      <a:pt x="1890" y="0"/>
                      <a:pt x="1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rot="5005094">
                <a:off x="2511880" y="1985800"/>
                <a:ext cx="246080" cy="240632"/>
              </a:xfrm>
              <a:custGeom>
                <a:avLst/>
                <a:gdLst/>
                <a:ahLst/>
                <a:cxnLst/>
                <a:rect l="l" t="t" r="r" b="b"/>
                <a:pathLst>
                  <a:path w="7996" h="7819" extrusionOk="0">
                    <a:moveTo>
                      <a:pt x="3758" y="0"/>
                    </a:moveTo>
                    <a:cubicBezTo>
                      <a:pt x="3297" y="0"/>
                      <a:pt x="2834" y="85"/>
                      <a:pt x="2396" y="253"/>
                    </a:cubicBezTo>
                    <a:cubicBezTo>
                      <a:pt x="1168" y="672"/>
                      <a:pt x="300" y="1780"/>
                      <a:pt x="150" y="3038"/>
                    </a:cubicBezTo>
                    <a:cubicBezTo>
                      <a:pt x="0" y="4535"/>
                      <a:pt x="629" y="5972"/>
                      <a:pt x="1797" y="6871"/>
                    </a:cubicBezTo>
                    <a:cubicBezTo>
                      <a:pt x="2286" y="7237"/>
                      <a:pt x="2867" y="7419"/>
                      <a:pt x="3445" y="7419"/>
                    </a:cubicBezTo>
                    <a:cubicBezTo>
                      <a:pt x="4143" y="7419"/>
                      <a:pt x="4836" y="7155"/>
                      <a:pt x="5360" y="6631"/>
                    </a:cubicBezTo>
                    <a:cubicBezTo>
                      <a:pt x="6348" y="5583"/>
                      <a:pt x="6408" y="3996"/>
                      <a:pt x="5540" y="2888"/>
                    </a:cubicBezTo>
                    <a:cubicBezTo>
                      <a:pt x="5111" y="2383"/>
                      <a:pt x="4488" y="2113"/>
                      <a:pt x="3872" y="2113"/>
                    </a:cubicBezTo>
                    <a:cubicBezTo>
                      <a:pt x="3283" y="2113"/>
                      <a:pt x="2701" y="2361"/>
                      <a:pt x="2306" y="2888"/>
                    </a:cubicBezTo>
                    <a:cubicBezTo>
                      <a:pt x="1917" y="3367"/>
                      <a:pt x="1857" y="4026"/>
                      <a:pt x="2126" y="4625"/>
                    </a:cubicBezTo>
                    <a:cubicBezTo>
                      <a:pt x="2339" y="5131"/>
                      <a:pt x="2814" y="5448"/>
                      <a:pt x="3359" y="5448"/>
                    </a:cubicBezTo>
                    <a:cubicBezTo>
                      <a:pt x="3426" y="5448"/>
                      <a:pt x="3494" y="5443"/>
                      <a:pt x="3563" y="5433"/>
                    </a:cubicBezTo>
                    <a:cubicBezTo>
                      <a:pt x="4102" y="5344"/>
                      <a:pt x="4552" y="4894"/>
                      <a:pt x="4611" y="4355"/>
                    </a:cubicBezTo>
                    <a:cubicBezTo>
                      <a:pt x="4641" y="3846"/>
                      <a:pt x="4282" y="3397"/>
                      <a:pt x="3773" y="3307"/>
                    </a:cubicBezTo>
                    <a:cubicBezTo>
                      <a:pt x="3693" y="3287"/>
                      <a:pt x="3617" y="3277"/>
                      <a:pt x="3542" y="3277"/>
                    </a:cubicBezTo>
                    <a:cubicBezTo>
                      <a:pt x="3394" y="3277"/>
                      <a:pt x="3254" y="3317"/>
                      <a:pt x="3114" y="3397"/>
                    </a:cubicBezTo>
                    <a:cubicBezTo>
                      <a:pt x="2987" y="3499"/>
                      <a:pt x="3076" y="3686"/>
                      <a:pt x="3197" y="3686"/>
                    </a:cubicBezTo>
                    <a:cubicBezTo>
                      <a:pt x="3218" y="3686"/>
                      <a:pt x="3241" y="3680"/>
                      <a:pt x="3264" y="3667"/>
                    </a:cubicBezTo>
                    <a:lnTo>
                      <a:pt x="3294" y="3637"/>
                    </a:lnTo>
                    <a:cubicBezTo>
                      <a:pt x="3357" y="3616"/>
                      <a:pt x="3420" y="3606"/>
                      <a:pt x="3483" y="3606"/>
                    </a:cubicBezTo>
                    <a:cubicBezTo>
                      <a:pt x="3779" y="3606"/>
                      <a:pt x="4053" y="3830"/>
                      <a:pt x="4102" y="4176"/>
                    </a:cubicBezTo>
                    <a:cubicBezTo>
                      <a:pt x="4132" y="4535"/>
                      <a:pt x="3713" y="4805"/>
                      <a:pt x="3414" y="4805"/>
                    </a:cubicBezTo>
                    <a:cubicBezTo>
                      <a:pt x="2965" y="4775"/>
                      <a:pt x="2635" y="4445"/>
                      <a:pt x="2605" y="3996"/>
                    </a:cubicBezTo>
                    <a:cubicBezTo>
                      <a:pt x="2575" y="3577"/>
                      <a:pt x="2785" y="3158"/>
                      <a:pt x="3174" y="2948"/>
                    </a:cubicBezTo>
                    <a:cubicBezTo>
                      <a:pt x="3392" y="2803"/>
                      <a:pt x="3628" y="2738"/>
                      <a:pt x="3861" y="2738"/>
                    </a:cubicBezTo>
                    <a:cubicBezTo>
                      <a:pt x="4494" y="2738"/>
                      <a:pt x="5111" y="3212"/>
                      <a:pt x="5330" y="3846"/>
                    </a:cubicBezTo>
                    <a:cubicBezTo>
                      <a:pt x="5689" y="4864"/>
                      <a:pt x="5240" y="5972"/>
                      <a:pt x="4282" y="6481"/>
                    </a:cubicBezTo>
                    <a:cubicBezTo>
                      <a:pt x="4045" y="6581"/>
                      <a:pt x="3802" y="6626"/>
                      <a:pt x="3562" y="6626"/>
                    </a:cubicBezTo>
                    <a:cubicBezTo>
                      <a:pt x="2861" y="6626"/>
                      <a:pt x="2183" y="6246"/>
                      <a:pt x="1737" y="5733"/>
                    </a:cubicBezTo>
                    <a:cubicBezTo>
                      <a:pt x="1018" y="4894"/>
                      <a:pt x="779" y="3757"/>
                      <a:pt x="1018" y="2679"/>
                    </a:cubicBezTo>
                    <a:cubicBezTo>
                      <a:pt x="1318" y="1840"/>
                      <a:pt x="1976" y="1181"/>
                      <a:pt x="2815" y="942"/>
                    </a:cubicBezTo>
                    <a:cubicBezTo>
                      <a:pt x="3113" y="855"/>
                      <a:pt x="3415" y="812"/>
                      <a:pt x="3712" y="812"/>
                    </a:cubicBezTo>
                    <a:cubicBezTo>
                      <a:pt x="4341" y="812"/>
                      <a:pt x="4952" y="1005"/>
                      <a:pt x="5480" y="1391"/>
                    </a:cubicBezTo>
                    <a:cubicBezTo>
                      <a:pt x="6348" y="1990"/>
                      <a:pt x="6917" y="2948"/>
                      <a:pt x="7037" y="3996"/>
                    </a:cubicBezTo>
                    <a:cubicBezTo>
                      <a:pt x="7157" y="5134"/>
                      <a:pt x="6887" y="6272"/>
                      <a:pt x="6288" y="7230"/>
                    </a:cubicBezTo>
                    <a:cubicBezTo>
                      <a:pt x="6103" y="7538"/>
                      <a:pt x="6370" y="7818"/>
                      <a:pt x="6642" y="7818"/>
                    </a:cubicBezTo>
                    <a:cubicBezTo>
                      <a:pt x="6767" y="7818"/>
                      <a:pt x="6893" y="7760"/>
                      <a:pt x="6977" y="7619"/>
                    </a:cubicBezTo>
                    <a:cubicBezTo>
                      <a:pt x="7696" y="6541"/>
                      <a:pt x="7995" y="5224"/>
                      <a:pt x="7845" y="3936"/>
                    </a:cubicBezTo>
                    <a:cubicBezTo>
                      <a:pt x="7696" y="2649"/>
                      <a:pt x="6977" y="1451"/>
                      <a:pt x="5929" y="702"/>
                    </a:cubicBezTo>
                    <a:cubicBezTo>
                      <a:pt x="5293" y="234"/>
                      <a:pt x="4528" y="0"/>
                      <a:pt x="37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9"/>
              <p:cNvSpPr/>
              <p:nvPr/>
            </p:nvSpPr>
            <p:spPr>
              <a:xfrm rot="5005094">
                <a:off x="2894600" y="1911143"/>
                <a:ext cx="246049" cy="240386"/>
              </a:xfrm>
              <a:custGeom>
                <a:avLst/>
                <a:gdLst/>
                <a:ahLst/>
                <a:cxnLst/>
                <a:rect l="l" t="t" r="r" b="b"/>
                <a:pathLst>
                  <a:path w="7995" h="7811" extrusionOk="0">
                    <a:moveTo>
                      <a:pt x="3728" y="0"/>
                    </a:moveTo>
                    <a:cubicBezTo>
                      <a:pt x="3276" y="0"/>
                      <a:pt x="2824" y="80"/>
                      <a:pt x="2396" y="245"/>
                    </a:cubicBezTo>
                    <a:cubicBezTo>
                      <a:pt x="1168" y="694"/>
                      <a:pt x="300" y="1772"/>
                      <a:pt x="150" y="3060"/>
                    </a:cubicBezTo>
                    <a:cubicBezTo>
                      <a:pt x="0" y="4527"/>
                      <a:pt x="629" y="5964"/>
                      <a:pt x="1797" y="6863"/>
                    </a:cubicBezTo>
                    <a:cubicBezTo>
                      <a:pt x="2285" y="7229"/>
                      <a:pt x="2867" y="7411"/>
                      <a:pt x="3445" y="7411"/>
                    </a:cubicBezTo>
                    <a:cubicBezTo>
                      <a:pt x="4143" y="7411"/>
                      <a:pt x="4836" y="7147"/>
                      <a:pt x="5360" y="6623"/>
                    </a:cubicBezTo>
                    <a:cubicBezTo>
                      <a:pt x="6348" y="5575"/>
                      <a:pt x="6408" y="3988"/>
                      <a:pt x="5540" y="2880"/>
                    </a:cubicBezTo>
                    <a:cubicBezTo>
                      <a:pt x="5108" y="2387"/>
                      <a:pt x="4478" y="2116"/>
                      <a:pt x="3858" y="2116"/>
                    </a:cubicBezTo>
                    <a:cubicBezTo>
                      <a:pt x="3274" y="2116"/>
                      <a:pt x="2698" y="2357"/>
                      <a:pt x="2306" y="2880"/>
                    </a:cubicBezTo>
                    <a:cubicBezTo>
                      <a:pt x="1946" y="3359"/>
                      <a:pt x="1857" y="4048"/>
                      <a:pt x="2126" y="4617"/>
                    </a:cubicBezTo>
                    <a:cubicBezTo>
                      <a:pt x="2347" y="5141"/>
                      <a:pt x="2873" y="5462"/>
                      <a:pt x="3423" y="5462"/>
                    </a:cubicBezTo>
                    <a:cubicBezTo>
                      <a:pt x="3470" y="5462"/>
                      <a:pt x="3517" y="5460"/>
                      <a:pt x="3563" y="5455"/>
                    </a:cubicBezTo>
                    <a:cubicBezTo>
                      <a:pt x="4132" y="5335"/>
                      <a:pt x="4551" y="4916"/>
                      <a:pt x="4611" y="4347"/>
                    </a:cubicBezTo>
                    <a:cubicBezTo>
                      <a:pt x="4641" y="3838"/>
                      <a:pt x="4282" y="3389"/>
                      <a:pt x="3773" y="3299"/>
                    </a:cubicBezTo>
                    <a:cubicBezTo>
                      <a:pt x="3707" y="3280"/>
                      <a:pt x="3637" y="3270"/>
                      <a:pt x="3567" y="3270"/>
                    </a:cubicBezTo>
                    <a:cubicBezTo>
                      <a:pt x="3415" y="3270"/>
                      <a:pt x="3257" y="3317"/>
                      <a:pt x="3114" y="3419"/>
                    </a:cubicBezTo>
                    <a:cubicBezTo>
                      <a:pt x="2991" y="3493"/>
                      <a:pt x="3071" y="3689"/>
                      <a:pt x="3203" y="3689"/>
                    </a:cubicBezTo>
                    <a:cubicBezTo>
                      <a:pt x="3231" y="3689"/>
                      <a:pt x="3262" y="3680"/>
                      <a:pt x="3294" y="3659"/>
                    </a:cubicBezTo>
                    <a:cubicBezTo>
                      <a:pt x="3363" y="3630"/>
                      <a:pt x="3433" y="3617"/>
                      <a:pt x="3501" y="3617"/>
                    </a:cubicBezTo>
                    <a:cubicBezTo>
                      <a:pt x="3790" y="3617"/>
                      <a:pt x="4054" y="3853"/>
                      <a:pt x="4102" y="4168"/>
                    </a:cubicBezTo>
                    <a:cubicBezTo>
                      <a:pt x="4162" y="4527"/>
                      <a:pt x="3743" y="4796"/>
                      <a:pt x="3414" y="4796"/>
                    </a:cubicBezTo>
                    <a:cubicBezTo>
                      <a:pt x="2994" y="4766"/>
                      <a:pt x="2635" y="4437"/>
                      <a:pt x="2605" y="4018"/>
                    </a:cubicBezTo>
                    <a:cubicBezTo>
                      <a:pt x="2575" y="3569"/>
                      <a:pt x="2785" y="3179"/>
                      <a:pt x="3174" y="2940"/>
                    </a:cubicBezTo>
                    <a:cubicBezTo>
                      <a:pt x="3390" y="2804"/>
                      <a:pt x="3624" y="2743"/>
                      <a:pt x="3855" y="2743"/>
                    </a:cubicBezTo>
                    <a:cubicBezTo>
                      <a:pt x="4489" y="2743"/>
                      <a:pt x="5111" y="3202"/>
                      <a:pt x="5330" y="3838"/>
                    </a:cubicBezTo>
                    <a:cubicBezTo>
                      <a:pt x="5689" y="4856"/>
                      <a:pt x="5240" y="5994"/>
                      <a:pt x="4282" y="6473"/>
                    </a:cubicBezTo>
                    <a:cubicBezTo>
                      <a:pt x="4043" y="6585"/>
                      <a:pt x="3794" y="6635"/>
                      <a:pt x="3545" y="6635"/>
                    </a:cubicBezTo>
                    <a:cubicBezTo>
                      <a:pt x="2858" y="6635"/>
                      <a:pt x="2177" y="6252"/>
                      <a:pt x="1737" y="5725"/>
                    </a:cubicBezTo>
                    <a:cubicBezTo>
                      <a:pt x="1018" y="4886"/>
                      <a:pt x="779" y="3748"/>
                      <a:pt x="1018" y="2700"/>
                    </a:cubicBezTo>
                    <a:cubicBezTo>
                      <a:pt x="1318" y="1832"/>
                      <a:pt x="1976" y="1203"/>
                      <a:pt x="2845" y="934"/>
                    </a:cubicBezTo>
                    <a:cubicBezTo>
                      <a:pt x="3133" y="847"/>
                      <a:pt x="3428" y="804"/>
                      <a:pt x="3722" y="804"/>
                    </a:cubicBezTo>
                    <a:cubicBezTo>
                      <a:pt x="4340" y="804"/>
                      <a:pt x="4951" y="997"/>
                      <a:pt x="5480" y="1383"/>
                    </a:cubicBezTo>
                    <a:cubicBezTo>
                      <a:pt x="6348" y="1982"/>
                      <a:pt x="6917" y="2940"/>
                      <a:pt x="7037" y="3988"/>
                    </a:cubicBezTo>
                    <a:cubicBezTo>
                      <a:pt x="7157" y="5126"/>
                      <a:pt x="6887" y="6264"/>
                      <a:pt x="6288" y="7222"/>
                    </a:cubicBezTo>
                    <a:cubicBezTo>
                      <a:pt x="6103" y="7530"/>
                      <a:pt x="6370" y="7810"/>
                      <a:pt x="6652" y="7810"/>
                    </a:cubicBezTo>
                    <a:cubicBezTo>
                      <a:pt x="6781" y="7810"/>
                      <a:pt x="6913" y="7752"/>
                      <a:pt x="7007" y="7611"/>
                    </a:cubicBezTo>
                    <a:cubicBezTo>
                      <a:pt x="7696" y="6533"/>
                      <a:pt x="7995" y="5216"/>
                      <a:pt x="7845" y="3928"/>
                    </a:cubicBezTo>
                    <a:cubicBezTo>
                      <a:pt x="7696" y="2641"/>
                      <a:pt x="7007" y="1473"/>
                      <a:pt x="5929" y="694"/>
                    </a:cubicBezTo>
                    <a:cubicBezTo>
                      <a:pt x="5284" y="239"/>
                      <a:pt x="4507" y="0"/>
                      <a:pt x="37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9"/>
              <p:cNvSpPr/>
              <p:nvPr/>
            </p:nvSpPr>
            <p:spPr>
              <a:xfrm rot="5005094">
                <a:off x="2765384" y="2102180"/>
                <a:ext cx="111314" cy="220721"/>
              </a:xfrm>
              <a:custGeom>
                <a:avLst/>
                <a:gdLst/>
                <a:ahLst/>
                <a:cxnLst/>
                <a:rect l="l" t="t" r="r" b="b"/>
                <a:pathLst>
                  <a:path w="3617" h="7172" extrusionOk="0">
                    <a:moveTo>
                      <a:pt x="1829" y="1"/>
                    </a:moveTo>
                    <a:cubicBezTo>
                      <a:pt x="1819" y="1"/>
                      <a:pt x="1808" y="1"/>
                      <a:pt x="1797" y="2"/>
                    </a:cubicBezTo>
                    <a:cubicBezTo>
                      <a:pt x="869" y="32"/>
                      <a:pt x="300" y="1289"/>
                      <a:pt x="210" y="2068"/>
                    </a:cubicBezTo>
                    <a:cubicBezTo>
                      <a:pt x="0" y="3864"/>
                      <a:pt x="929" y="5631"/>
                      <a:pt x="2246" y="6829"/>
                    </a:cubicBezTo>
                    <a:cubicBezTo>
                      <a:pt x="2396" y="6978"/>
                      <a:pt x="2575" y="7098"/>
                      <a:pt x="2785" y="7158"/>
                    </a:cubicBezTo>
                    <a:cubicBezTo>
                      <a:pt x="2839" y="7167"/>
                      <a:pt x="2889" y="7172"/>
                      <a:pt x="2935" y="7172"/>
                    </a:cubicBezTo>
                    <a:cubicBezTo>
                      <a:pt x="3617" y="7172"/>
                      <a:pt x="3346" y="6174"/>
                      <a:pt x="3234" y="5781"/>
                    </a:cubicBezTo>
                    <a:cubicBezTo>
                      <a:pt x="2755" y="4343"/>
                      <a:pt x="2695" y="2936"/>
                      <a:pt x="2635" y="1439"/>
                    </a:cubicBezTo>
                    <a:cubicBezTo>
                      <a:pt x="2606" y="938"/>
                      <a:pt x="2518"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rot="5005094">
                <a:off x="2611969" y="2299951"/>
                <a:ext cx="149937" cy="125563"/>
              </a:xfrm>
              <a:custGeom>
                <a:avLst/>
                <a:gdLst/>
                <a:ahLst/>
                <a:cxnLst/>
                <a:rect l="l" t="t" r="r" b="b"/>
                <a:pathLst>
                  <a:path w="4872" h="4080" extrusionOk="0">
                    <a:moveTo>
                      <a:pt x="2900" y="0"/>
                    </a:moveTo>
                    <a:cubicBezTo>
                      <a:pt x="2685" y="0"/>
                      <a:pt x="2465" y="38"/>
                      <a:pt x="2247" y="119"/>
                    </a:cubicBezTo>
                    <a:cubicBezTo>
                      <a:pt x="1049" y="509"/>
                      <a:pt x="1" y="1886"/>
                      <a:pt x="660" y="3114"/>
                    </a:cubicBezTo>
                    <a:cubicBezTo>
                      <a:pt x="989" y="3683"/>
                      <a:pt x="1558" y="4042"/>
                      <a:pt x="2217" y="4072"/>
                    </a:cubicBezTo>
                    <a:cubicBezTo>
                      <a:pt x="2279" y="4077"/>
                      <a:pt x="2341" y="4079"/>
                      <a:pt x="2402" y="4079"/>
                    </a:cubicBezTo>
                    <a:cubicBezTo>
                      <a:pt x="3783" y="4079"/>
                      <a:pt x="4871" y="2812"/>
                      <a:pt x="4642" y="1407"/>
                    </a:cubicBezTo>
                    <a:cubicBezTo>
                      <a:pt x="4452" y="553"/>
                      <a:pt x="3718" y="0"/>
                      <a:pt x="2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39"/>
            <p:cNvSpPr/>
            <p:nvPr/>
          </p:nvSpPr>
          <p:spPr>
            <a:xfrm>
              <a:off x="3626653" y="223281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2001122" y="1391438"/>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39"/>
          <p:cNvGrpSpPr/>
          <p:nvPr/>
        </p:nvGrpSpPr>
        <p:grpSpPr>
          <a:xfrm>
            <a:off x="5474503" y="1325314"/>
            <a:ext cx="1535854" cy="1370962"/>
            <a:chOff x="5474503" y="1325314"/>
            <a:chExt cx="1535854" cy="1370962"/>
          </a:xfrm>
        </p:grpSpPr>
        <p:grpSp>
          <p:nvGrpSpPr>
            <p:cNvPr id="811" name="Google Shape;811;p39"/>
            <p:cNvGrpSpPr/>
            <p:nvPr/>
          </p:nvGrpSpPr>
          <p:grpSpPr>
            <a:xfrm>
              <a:off x="5620982" y="1325314"/>
              <a:ext cx="1389370" cy="1370962"/>
              <a:chOff x="5620982" y="1325314"/>
              <a:chExt cx="1389370" cy="1370962"/>
            </a:xfrm>
          </p:grpSpPr>
          <p:grpSp>
            <p:nvGrpSpPr>
              <p:cNvPr id="812" name="Google Shape;812;p39"/>
              <p:cNvGrpSpPr/>
              <p:nvPr/>
            </p:nvGrpSpPr>
            <p:grpSpPr>
              <a:xfrm>
                <a:off x="5620982" y="1325314"/>
                <a:ext cx="1389370" cy="1370962"/>
                <a:chOff x="5620982" y="1325314"/>
                <a:chExt cx="1389370" cy="1370962"/>
              </a:xfrm>
            </p:grpSpPr>
            <p:sp>
              <p:nvSpPr>
                <p:cNvPr id="813" name="Google Shape;813;p39"/>
                <p:cNvSpPr/>
                <p:nvPr/>
              </p:nvSpPr>
              <p:spPr>
                <a:xfrm rot="719107">
                  <a:off x="5631149" y="1933771"/>
                  <a:ext cx="282794" cy="127605"/>
                </a:xfrm>
                <a:custGeom>
                  <a:avLst/>
                  <a:gdLst/>
                  <a:ahLst/>
                  <a:cxnLst/>
                  <a:rect l="l" t="t" r="r" b="b"/>
                  <a:pathLst>
                    <a:path w="11739" h="5297" extrusionOk="0">
                      <a:moveTo>
                        <a:pt x="1906" y="0"/>
                      </a:moveTo>
                      <a:cubicBezTo>
                        <a:pt x="1751" y="0"/>
                        <a:pt x="1593" y="19"/>
                        <a:pt x="1438" y="56"/>
                      </a:cubicBezTo>
                      <a:cubicBezTo>
                        <a:pt x="1" y="535"/>
                        <a:pt x="690" y="2182"/>
                        <a:pt x="929" y="3200"/>
                      </a:cubicBezTo>
                      <a:cubicBezTo>
                        <a:pt x="1079" y="3739"/>
                        <a:pt x="1109" y="4248"/>
                        <a:pt x="1468" y="4727"/>
                      </a:cubicBezTo>
                      <a:cubicBezTo>
                        <a:pt x="1678" y="5057"/>
                        <a:pt x="2037" y="5266"/>
                        <a:pt x="2396" y="5296"/>
                      </a:cubicBezTo>
                      <a:cubicBezTo>
                        <a:pt x="2845" y="5296"/>
                        <a:pt x="3235" y="5087"/>
                        <a:pt x="3534" y="4757"/>
                      </a:cubicBezTo>
                      <a:lnTo>
                        <a:pt x="3564" y="4697"/>
                      </a:lnTo>
                      <a:cubicBezTo>
                        <a:pt x="3834" y="4398"/>
                        <a:pt x="4163" y="4128"/>
                        <a:pt x="4492" y="3919"/>
                      </a:cubicBezTo>
                      <a:cubicBezTo>
                        <a:pt x="4971" y="3672"/>
                        <a:pt x="5919" y="3615"/>
                        <a:pt x="6828" y="3615"/>
                      </a:cubicBezTo>
                      <a:cubicBezTo>
                        <a:pt x="7610" y="3615"/>
                        <a:pt x="8363" y="3658"/>
                        <a:pt x="8763" y="3658"/>
                      </a:cubicBezTo>
                      <a:cubicBezTo>
                        <a:pt x="8858" y="3658"/>
                        <a:pt x="8933" y="3655"/>
                        <a:pt x="8984" y="3649"/>
                      </a:cubicBezTo>
                      <a:cubicBezTo>
                        <a:pt x="9583" y="3589"/>
                        <a:pt x="10212" y="3559"/>
                        <a:pt x="10810" y="3470"/>
                      </a:cubicBezTo>
                      <a:cubicBezTo>
                        <a:pt x="10990" y="3470"/>
                        <a:pt x="11200" y="3410"/>
                        <a:pt x="11349" y="3320"/>
                      </a:cubicBezTo>
                      <a:cubicBezTo>
                        <a:pt x="11589" y="3080"/>
                        <a:pt x="11709" y="2781"/>
                        <a:pt x="11739" y="2452"/>
                      </a:cubicBezTo>
                      <a:cubicBezTo>
                        <a:pt x="11739" y="2332"/>
                        <a:pt x="11739" y="2242"/>
                        <a:pt x="11739" y="2122"/>
                      </a:cubicBezTo>
                      <a:cubicBezTo>
                        <a:pt x="11649" y="1972"/>
                        <a:pt x="11499" y="1883"/>
                        <a:pt x="11349" y="1823"/>
                      </a:cubicBezTo>
                      <a:cubicBezTo>
                        <a:pt x="10761" y="1615"/>
                        <a:pt x="10152" y="1557"/>
                        <a:pt x="9534" y="1557"/>
                      </a:cubicBezTo>
                      <a:cubicBezTo>
                        <a:pt x="9084" y="1557"/>
                        <a:pt x="8630" y="1588"/>
                        <a:pt x="8175" y="1613"/>
                      </a:cubicBezTo>
                      <a:cubicBezTo>
                        <a:pt x="7969" y="1631"/>
                        <a:pt x="7768" y="1638"/>
                        <a:pt x="7569" y="1638"/>
                      </a:cubicBezTo>
                      <a:cubicBezTo>
                        <a:pt x="6759" y="1638"/>
                        <a:pt x="5999" y="1517"/>
                        <a:pt x="5181" y="1493"/>
                      </a:cubicBezTo>
                      <a:cubicBezTo>
                        <a:pt x="5134" y="1496"/>
                        <a:pt x="5087" y="1497"/>
                        <a:pt x="5040" y="1497"/>
                      </a:cubicBezTo>
                      <a:cubicBezTo>
                        <a:pt x="4524" y="1497"/>
                        <a:pt x="4038" y="1344"/>
                        <a:pt x="3654" y="1014"/>
                      </a:cubicBezTo>
                      <a:cubicBezTo>
                        <a:pt x="3474" y="865"/>
                        <a:pt x="3325" y="685"/>
                        <a:pt x="3175" y="535"/>
                      </a:cubicBezTo>
                      <a:cubicBezTo>
                        <a:pt x="2837" y="174"/>
                        <a:pt x="2380"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rot="719107">
                  <a:off x="5795331" y="2310926"/>
                  <a:ext cx="189011" cy="248417"/>
                </a:xfrm>
                <a:custGeom>
                  <a:avLst/>
                  <a:gdLst/>
                  <a:ahLst/>
                  <a:cxnLst/>
                  <a:rect l="l" t="t" r="r" b="b"/>
                  <a:pathLst>
                    <a:path w="7846" h="10312" extrusionOk="0">
                      <a:moveTo>
                        <a:pt x="6947" y="0"/>
                      </a:moveTo>
                      <a:cubicBezTo>
                        <a:pt x="6767" y="0"/>
                        <a:pt x="6618" y="60"/>
                        <a:pt x="6498" y="210"/>
                      </a:cubicBezTo>
                      <a:cubicBezTo>
                        <a:pt x="5689" y="928"/>
                        <a:pt x="5270" y="1917"/>
                        <a:pt x="4821" y="2875"/>
                      </a:cubicBezTo>
                      <a:cubicBezTo>
                        <a:pt x="4402" y="3863"/>
                        <a:pt x="3803" y="4582"/>
                        <a:pt x="3294" y="5510"/>
                      </a:cubicBezTo>
                      <a:cubicBezTo>
                        <a:pt x="3054" y="5989"/>
                        <a:pt x="2665" y="6408"/>
                        <a:pt x="2156" y="6618"/>
                      </a:cubicBezTo>
                      <a:cubicBezTo>
                        <a:pt x="1946" y="6708"/>
                        <a:pt x="1707" y="6737"/>
                        <a:pt x="1497" y="6797"/>
                      </a:cubicBezTo>
                      <a:cubicBezTo>
                        <a:pt x="868" y="6977"/>
                        <a:pt x="419" y="7486"/>
                        <a:pt x="270" y="8115"/>
                      </a:cubicBezTo>
                      <a:cubicBezTo>
                        <a:pt x="0" y="9612"/>
                        <a:pt x="1767" y="9792"/>
                        <a:pt x="2785" y="10031"/>
                      </a:cubicBezTo>
                      <a:cubicBezTo>
                        <a:pt x="3259" y="10137"/>
                        <a:pt x="3686" y="10311"/>
                        <a:pt x="4190" y="10311"/>
                      </a:cubicBezTo>
                      <a:cubicBezTo>
                        <a:pt x="4259" y="10311"/>
                        <a:pt x="4329" y="10308"/>
                        <a:pt x="4402" y="10301"/>
                      </a:cubicBezTo>
                      <a:cubicBezTo>
                        <a:pt x="4791" y="10241"/>
                        <a:pt x="5120" y="10061"/>
                        <a:pt x="5330" y="9732"/>
                      </a:cubicBezTo>
                      <a:cubicBezTo>
                        <a:pt x="5540" y="9343"/>
                        <a:pt x="5540" y="8893"/>
                        <a:pt x="5390" y="8474"/>
                      </a:cubicBezTo>
                      <a:lnTo>
                        <a:pt x="5390" y="8414"/>
                      </a:lnTo>
                      <a:cubicBezTo>
                        <a:pt x="5240" y="8025"/>
                        <a:pt x="5150" y="7606"/>
                        <a:pt x="5120" y="7217"/>
                      </a:cubicBezTo>
                      <a:cubicBezTo>
                        <a:pt x="5150" y="6079"/>
                        <a:pt x="6797" y="3623"/>
                        <a:pt x="7007" y="3144"/>
                      </a:cubicBezTo>
                      <a:cubicBezTo>
                        <a:pt x="7246" y="2575"/>
                        <a:pt x="7486" y="2036"/>
                        <a:pt x="7725" y="1437"/>
                      </a:cubicBezTo>
                      <a:cubicBezTo>
                        <a:pt x="7785" y="1258"/>
                        <a:pt x="7845" y="1078"/>
                        <a:pt x="7815" y="899"/>
                      </a:cubicBezTo>
                      <a:cubicBezTo>
                        <a:pt x="7755" y="569"/>
                        <a:pt x="7546" y="300"/>
                        <a:pt x="7246" y="150"/>
                      </a:cubicBezTo>
                      <a:cubicBezTo>
                        <a:pt x="7157" y="60"/>
                        <a:pt x="7067" y="0"/>
                        <a:pt x="6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rot="719107">
                  <a:off x="6092203" y="2417540"/>
                  <a:ext cx="130593" cy="268099"/>
                </a:xfrm>
                <a:custGeom>
                  <a:avLst/>
                  <a:gdLst/>
                  <a:ahLst/>
                  <a:cxnLst/>
                  <a:rect l="l" t="t" r="r" b="b"/>
                  <a:pathLst>
                    <a:path w="5421" h="11129" extrusionOk="0">
                      <a:moveTo>
                        <a:pt x="2800" y="1"/>
                      </a:moveTo>
                      <a:cubicBezTo>
                        <a:pt x="2748" y="1"/>
                        <a:pt x="2695" y="8"/>
                        <a:pt x="2635" y="23"/>
                      </a:cubicBezTo>
                      <a:cubicBezTo>
                        <a:pt x="2486" y="83"/>
                        <a:pt x="2366" y="233"/>
                        <a:pt x="2336" y="383"/>
                      </a:cubicBezTo>
                      <a:cubicBezTo>
                        <a:pt x="1917" y="1401"/>
                        <a:pt x="1947" y="2479"/>
                        <a:pt x="1977" y="3527"/>
                      </a:cubicBezTo>
                      <a:cubicBezTo>
                        <a:pt x="2007" y="4605"/>
                        <a:pt x="1797" y="5533"/>
                        <a:pt x="1737" y="6521"/>
                      </a:cubicBezTo>
                      <a:cubicBezTo>
                        <a:pt x="1737" y="7090"/>
                        <a:pt x="1557" y="7599"/>
                        <a:pt x="1198" y="8018"/>
                      </a:cubicBezTo>
                      <a:cubicBezTo>
                        <a:pt x="1048" y="8198"/>
                        <a:pt x="839" y="8318"/>
                        <a:pt x="689" y="8467"/>
                      </a:cubicBezTo>
                      <a:cubicBezTo>
                        <a:pt x="210" y="8917"/>
                        <a:pt x="0" y="9545"/>
                        <a:pt x="150" y="10174"/>
                      </a:cubicBezTo>
                      <a:cubicBezTo>
                        <a:pt x="362" y="10914"/>
                        <a:pt x="885" y="11129"/>
                        <a:pt x="1483" y="11129"/>
                      </a:cubicBezTo>
                      <a:cubicBezTo>
                        <a:pt x="2071" y="11129"/>
                        <a:pt x="2730" y="10922"/>
                        <a:pt x="3234" y="10803"/>
                      </a:cubicBezTo>
                      <a:cubicBezTo>
                        <a:pt x="3803" y="10683"/>
                        <a:pt x="4312" y="10683"/>
                        <a:pt x="4821" y="10354"/>
                      </a:cubicBezTo>
                      <a:cubicBezTo>
                        <a:pt x="5121" y="10144"/>
                        <a:pt x="5360" y="9815"/>
                        <a:pt x="5420" y="9456"/>
                      </a:cubicBezTo>
                      <a:cubicBezTo>
                        <a:pt x="5420" y="9006"/>
                        <a:pt x="5240" y="8587"/>
                        <a:pt x="4941" y="8288"/>
                      </a:cubicBezTo>
                      <a:lnTo>
                        <a:pt x="4881" y="8258"/>
                      </a:lnTo>
                      <a:cubicBezTo>
                        <a:pt x="4582" y="7988"/>
                        <a:pt x="4312" y="7659"/>
                        <a:pt x="4133" y="7300"/>
                      </a:cubicBezTo>
                      <a:cubicBezTo>
                        <a:pt x="3653" y="6282"/>
                        <a:pt x="4073" y="3317"/>
                        <a:pt x="4043" y="2808"/>
                      </a:cubicBezTo>
                      <a:cubicBezTo>
                        <a:pt x="4013" y="2179"/>
                        <a:pt x="4013" y="1580"/>
                        <a:pt x="3953" y="952"/>
                      </a:cubicBezTo>
                      <a:cubicBezTo>
                        <a:pt x="3953" y="772"/>
                        <a:pt x="3893" y="592"/>
                        <a:pt x="3803" y="413"/>
                      </a:cubicBezTo>
                      <a:cubicBezTo>
                        <a:pt x="3594" y="173"/>
                        <a:pt x="3294" y="23"/>
                        <a:pt x="2965" y="23"/>
                      </a:cubicBezTo>
                      <a:cubicBezTo>
                        <a:pt x="2905" y="8"/>
                        <a:pt x="2852" y="1"/>
                        <a:pt x="2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rot="719107">
                  <a:off x="6641603" y="2335149"/>
                  <a:ext cx="236613" cy="207609"/>
                </a:xfrm>
                <a:custGeom>
                  <a:avLst/>
                  <a:gdLst/>
                  <a:ahLst/>
                  <a:cxnLst/>
                  <a:rect l="l" t="t" r="r" b="b"/>
                  <a:pathLst>
                    <a:path w="9822" h="8618" extrusionOk="0">
                      <a:moveTo>
                        <a:pt x="1018" y="1"/>
                      </a:moveTo>
                      <a:cubicBezTo>
                        <a:pt x="689" y="60"/>
                        <a:pt x="419" y="210"/>
                        <a:pt x="210" y="480"/>
                      </a:cubicBezTo>
                      <a:cubicBezTo>
                        <a:pt x="120" y="539"/>
                        <a:pt x="60" y="659"/>
                        <a:pt x="30" y="749"/>
                      </a:cubicBezTo>
                      <a:cubicBezTo>
                        <a:pt x="0" y="929"/>
                        <a:pt x="60" y="1078"/>
                        <a:pt x="150" y="1228"/>
                      </a:cubicBezTo>
                      <a:cubicBezTo>
                        <a:pt x="749" y="2126"/>
                        <a:pt x="1677" y="2695"/>
                        <a:pt x="2575" y="3264"/>
                      </a:cubicBezTo>
                      <a:cubicBezTo>
                        <a:pt x="3474" y="3863"/>
                        <a:pt x="4102" y="4552"/>
                        <a:pt x="4911" y="5181"/>
                      </a:cubicBezTo>
                      <a:cubicBezTo>
                        <a:pt x="5390" y="5480"/>
                        <a:pt x="5719" y="5929"/>
                        <a:pt x="5869" y="6468"/>
                      </a:cubicBezTo>
                      <a:cubicBezTo>
                        <a:pt x="5899" y="6678"/>
                        <a:pt x="5899" y="6917"/>
                        <a:pt x="5929" y="7157"/>
                      </a:cubicBezTo>
                      <a:cubicBezTo>
                        <a:pt x="6019" y="7786"/>
                        <a:pt x="6468" y="8325"/>
                        <a:pt x="7067" y="8534"/>
                      </a:cubicBezTo>
                      <a:cubicBezTo>
                        <a:pt x="7238" y="8591"/>
                        <a:pt x="7395" y="8617"/>
                        <a:pt x="7539" y="8617"/>
                      </a:cubicBezTo>
                      <a:cubicBezTo>
                        <a:pt x="8603" y="8617"/>
                        <a:pt x="8970" y="7193"/>
                        <a:pt x="9313" y="6349"/>
                      </a:cubicBezTo>
                      <a:cubicBezTo>
                        <a:pt x="9522" y="5810"/>
                        <a:pt x="9822" y="5360"/>
                        <a:pt x="9822" y="4762"/>
                      </a:cubicBezTo>
                      <a:cubicBezTo>
                        <a:pt x="9822" y="4402"/>
                        <a:pt x="9672" y="4043"/>
                        <a:pt x="9402" y="3773"/>
                      </a:cubicBezTo>
                      <a:cubicBezTo>
                        <a:pt x="9135" y="3595"/>
                        <a:pt x="8817" y="3500"/>
                        <a:pt x="8500" y="3500"/>
                      </a:cubicBezTo>
                      <a:cubicBezTo>
                        <a:pt x="8391" y="3500"/>
                        <a:pt x="8282" y="3511"/>
                        <a:pt x="8175" y="3534"/>
                      </a:cubicBezTo>
                      <a:lnTo>
                        <a:pt x="8085" y="3534"/>
                      </a:lnTo>
                      <a:cubicBezTo>
                        <a:pt x="7793" y="3601"/>
                        <a:pt x="7484" y="3635"/>
                        <a:pt x="7184" y="3635"/>
                      </a:cubicBezTo>
                      <a:cubicBezTo>
                        <a:pt x="7084" y="3635"/>
                        <a:pt x="6984" y="3631"/>
                        <a:pt x="6887" y="3624"/>
                      </a:cubicBezTo>
                      <a:cubicBezTo>
                        <a:pt x="5779" y="3444"/>
                        <a:pt x="3563" y="1438"/>
                        <a:pt x="3144" y="1168"/>
                      </a:cubicBezTo>
                      <a:cubicBezTo>
                        <a:pt x="2605" y="839"/>
                        <a:pt x="2096" y="510"/>
                        <a:pt x="1557" y="210"/>
                      </a:cubicBezTo>
                      <a:cubicBezTo>
                        <a:pt x="1378" y="90"/>
                        <a:pt x="1198" y="30"/>
                        <a:pt x="1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rot="719107">
                  <a:off x="6723045" y="2166977"/>
                  <a:ext cx="277012" cy="128232"/>
                </a:xfrm>
                <a:custGeom>
                  <a:avLst/>
                  <a:gdLst/>
                  <a:ahLst/>
                  <a:cxnLst/>
                  <a:rect l="l" t="t" r="r" b="b"/>
                  <a:pathLst>
                    <a:path w="11499" h="5323" extrusionOk="0">
                      <a:moveTo>
                        <a:pt x="9506" y="0"/>
                      </a:moveTo>
                      <a:cubicBezTo>
                        <a:pt x="9118" y="0"/>
                        <a:pt x="8716" y="149"/>
                        <a:pt x="8414" y="423"/>
                      </a:cubicBezTo>
                      <a:lnTo>
                        <a:pt x="8384" y="453"/>
                      </a:lnTo>
                      <a:cubicBezTo>
                        <a:pt x="8085" y="723"/>
                        <a:pt x="7756" y="962"/>
                        <a:pt x="7366" y="1142"/>
                      </a:cubicBezTo>
                      <a:cubicBezTo>
                        <a:pt x="7109" y="1240"/>
                        <a:pt x="6728" y="1278"/>
                        <a:pt x="6294" y="1278"/>
                      </a:cubicBezTo>
                      <a:cubicBezTo>
                        <a:pt x="5016" y="1278"/>
                        <a:pt x="3277" y="955"/>
                        <a:pt x="2875" y="932"/>
                      </a:cubicBezTo>
                      <a:lnTo>
                        <a:pt x="1048" y="932"/>
                      </a:lnTo>
                      <a:cubicBezTo>
                        <a:pt x="839" y="932"/>
                        <a:pt x="659" y="962"/>
                        <a:pt x="479" y="1052"/>
                      </a:cubicBezTo>
                      <a:cubicBezTo>
                        <a:pt x="240" y="1262"/>
                        <a:pt x="60" y="1531"/>
                        <a:pt x="30" y="1861"/>
                      </a:cubicBezTo>
                      <a:cubicBezTo>
                        <a:pt x="0" y="1980"/>
                        <a:pt x="0" y="2100"/>
                        <a:pt x="0" y="2190"/>
                      </a:cubicBezTo>
                      <a:cubicBezTo>
                        <a:pt x="90" y="2340"/>
                        <a:pt x="210" y="2459"/>
                        <a:pt x="360" y="2519"/>
                      </a:cubicBezTo>
                      <a:cubicBezTo>
                        <a:pt x="1348" y="2998"/>
                        <a:pt x="2426" y="3028"/>
                        <a:pt x="3504" y="3058"/>
                      </a:cubicBezTo>
                      <a:cubicBezTo>
                        <a:pt x="4552" y="3088"/>
                        <a:pt x="5450" y="3358"/>
                        <a:pt x="6498" y="3477"/>
                      </a:cubicBezTo>
                      <a:cubicBezTo>
                        <a:pt x="7037" y="3507"/>
                        <a:pt x="7546" y="3747"/>
                        <a:pt x="7965" y="4106"/>
                      </a:cubicBezTo>
                      <a:cubicBezTo>
                        <a:pt x="8115" y="4286"/>
                        <a:pt x="8235" y="4496"/>
                        <a:pt x="8354" y="4675"/>
                      </a:cubicBezTo>
                      <a:cubicBezTo>
                        <a:pt x="8715" y="5088"/>
                        <a:pt x="9232" y="5323"/>
                        <a:pt x="9770" y="5323"/>
                      </a:cubicBezTo>
                      <a:cubicBezTo>
                        <a:pt x="9857" y="5323"/>
                        <a:pt x="9944" y="5316"/>
                        <a:pt x="10031" y="5304"/>
                      </a:cubicBezTo>
                      <a:cubicBezTo>
                        <a:pt x="11499" y="4975"/>
                        <a:pt x="11019" y="3268"/>
                        <a:pt x="10840" y="2250"/>
                      </a:cubicBezTo>
                      <a:cubicBezTo>
                        <a:pt x="10750" y="1681"/>
                        <a:pt x="10780" y="1172"/>
                        <a:pt x="10480" y="633"/>
                      </a:cubicBezTo>
                      <a:cubicBezTo>
                        <a:pt x="10301" y="303"/>
                        <a:pt x="9971" y="64"/>
                        <a:pt x="9612" y="4"/>
                      </a:cubicBezTo>
                      <a:cubicBezTo>
                        <a:pt x="9577" y="2"/>
                        <a:pt x="9542" y="0"/>
                        <a:pt x="9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rot="719107">
                  <a:off x="5708422" y="1580344"/>
                  <a:ext cx="266196" cy="132544"/>
                </a:xfrm>
                <a:custGeom>
                  <a:avLst/>
                  <a:gdLst/>
                  <a:ahLst/>
                  <a:cxnLst/>
                  <a:rect l="l" t="t" r="r" b="b"/>
                  <a:pathLst>
                    <a:path w="11050" h="5502" extrusionOk="0">
                      <a:moveTo>
                        <a:pt x="1588" y="0"/>
                      </a:moveTo>
                      <a:cubicBezTo>
                        <a:pt x="1558" y="0"/>
                        <a:pt x="1528" y="1"/>
                        <a:pt x="1498" y="2"/>
                      </a:cubicBezTo>
                      <a:cubicBezTo>
                        <a:pt x="1" y="122"/>
                        <a:pt x="270" y="1859"/>
                        <a:pt x="300" y="2907"/>
                      </a:cubicBezTo>
                      <a:cubicBezTo>
                        <a:pt x="300" y="3476"/>
                        <a:pt x="210" y="3985"/>
                        <a:pt x="450" y="4554"/>
                      </a:cubicBezTo>
                      <a:cubicBezTo>
                        <a:pt x="600" y="4883"/>
                        <a:pt x="869" y="5153"/>
                        <a:pt x="1198" y="5302"/>
                      </a:cubicBezTo>
                      <a:cubicBezTo>
                        <a:pt x="1282" y="5314"/>
                        <a:pt x="1367" y="5320"/>
                        <a:pt x="1453" y="5320"/>
                      </a:cubicBezTo>
                      <a:cubicBezTo>
                        <a:pt x="1794" y="5320"/>
                        <a:pt x="2139" y="5225"/>
                        <a:pt x="2426" y="5033"/>
                      </a:cubicBezTo>
                      <a:lnTo>
                        <a:pt x="2546" y="5003"/>
                      </a:lnTo>
                      <a:cubicBezTo>
                        <a:pt x="2875" y="4763"/>
                        <a:pt x="3235" y="4584"/>
                        <a:pt x="3624" y="4464"/>
                      </a:cubicBezTo>
                      <a:cubicBezTo>
                        <a:pt x="3752" y="4431"/>
                        <a:pt x="3908" y="4416"/>
                        <a:pt x="4083" y="4416"/>
                      </a:cubicBezTo>
                      <a:cubicBezTo>
                        <a:pt x="5334" y="4416"/>
                        <a:pt x="7579" y="5164"/>
                        <a:pt x="8025" y="5243"/>
                      </a:cubicBezTo>
                      <a:cubicBezTo>
                        <a:pt x="8624" y="5332"/>
                        <a:pt x="9253" y="5422"/>
                        <a:pt x="9852" y="5482"/>
                      </a:cubicBezTo>
                      <a:cubicBezTo>
                        <a:pt x="9926" y="5495"/>
                        <a:pt x="10006" y="5502"/>
                        <a:pt x="10086" y="5502"/>
                      </a:cubicBezTo>
                      <a:cubicBezTo>
                        <a:pt x="10200" y="5502"/>
                        <a:pt x="10316" y="5487"/>
                        <a:pt x="10421" y="5452"/>
                      </a:cubicBezTo>
                      <a:cubicBezTo>
                        <a:pt x="10690" y="5302"/>
                        <a:pt x="10900" y="5033"/>
                        <a:pt x="10990" y="4704"/>
                      </a:cubicBezTo>
                      <a:cubicBezTo>
                        <a:pt x="11020" y="4614"/>
                        <a:pt x="11050" y="4494"/>
                        <a:pt x="11050" y="4374"/>
                      </a:cubicBezTo>
                      <a:cubicBezTo>
                        <a:pt x="10990" y="4224"/>
                        <a:pt x="10870" y="4075"/>
                        <a:pt x="10720" y="4015"/>
                      </a:cubicBezTo>
                      <a:cubicBezTo>
                        <a:pt x="9822" y="3386"/>
                        <a:pt x="8744" y="3266"/>
                        <a:pt x="7696" y="3057"/>
                      </a:cubicBezTo>
                      <a:cubicBezTo>
                        <a:pt x="6648" y="2877"/>
                        <a:pt x="5780" y="2518"/>
                        <a:pt x="4792" y="2248"/>
                      </a:cubicBezTo>
                      <a:cubicBezTo>
                        <a:pt x="4253" y="2158"/>
                        <a:pt x="3774" y="1859"/>
                        <a:pt x="3414" y="1440"/>
                      </a:cubicBezTo>
                      <a:cubicBezTo>
                        <a:pt x="3294" y="1230"/>
                        <a:pt x="3205" y="1021"/>
                        <a:pt x="3085" y="841"/>
                      </a:cubicBezTo>
                      <a:cubicBezTo>
                        <a:pt x="2770" y="298"/>
                        <a:pt x="2211" y="0"/>
                        <a:pt x="1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rot="719107">
                  <a:off x="5862465" y="1437598"/>
                  <a:ext cx="233024" cy="213848"/>
                </a:xfrm>
                <a:custGeom>
                  <a:avLst/>
                  <a:gdLst/>
                  <a:ahLst/>
                  <a:cxnLst/>
                  <a:rect l="l" t="t" r="r" b="b"/>
                  <a:pathLst>
                    <a:path w="9673" h="8877" extrusionOk="0">
                      <a:moveTo>
                        <a:pt x="2424" y="1"/>
                      </a:moveTo>
                      <a:cubicBezTo>
                        <a:pt x="1395" y="1"/>
                        <a:pt x="963" y="1397"/>
                        <a:pt x="599" y="2230"/>
                      </a:cubicBezTo>
                      <a:cubicBezTo>
                        <a:pt x="360" y="2739"/>
                        <a:pt x="60" y="3158"/>
                        <a:pt x="30" y="3757"/>
                      </a:cubicBezTo>
                      <a:cubicBezTo>
                        <a:pt x="0" y="4146"/>
                        <a:pt x="150" y="4505"/>
                        <a:pt x="420" y="4775"/>
                      </a:cubicBezTo>
                      <a:cubicBezTo>
                        <a:pt x="676" y="4985"/>
                        <a:pt x="1005" y="5104"/>
                        <a:pt x="1350" y="5104"/>
                      </a:cubicBezTo>
                      <a:cubicBezTo>
                        <a:pt x="1449" y="5104"/>
                        <a:pt x="1548" y="5094"/>
                        <a:pt x="1647" y="5074"/>
                      </a:cubicBezTo>
                      <a:lnTo>
                        <a:pt x="1707" y="5074"/>
                      </a:lnTo>
                      <a:cubicBezTo>
                        <a:pt x="1935" y="5039"/>
                        <a:pt x="2174" y="5025"/>
                        <a:pt x="2416" y="5025"/>
                      </a:cubicBezTo>
                      <a:cubicBezTo>
                        <a:pt x="2588" y="5025"/>
                        <a:pt x="2761" y="5032"/>
                        <a:pt x="2935" y="5044"/>
                      </a:cubicBezTo>
                      <a:cubicBezTo>
                        <a:pt x="4013" y="5284"/>
                        <a:pt x="6139" y="7380"/>
                        <a:pt x="6558" y="7649"/>
                      </a:cubicBezTo>
                      <a:cubicBezTo>
                        <a:pt x="7067" y="8009"/>
                        <a:pt x="7576" y="8338"/>
                        <a:pt x="8115" y="8667"/>
                      </a:cubicBezTo>
                      <a:cubicBezTo>
                        <a:pt x="8265" y="8787"/>
                        <a:pt x="8445" y="8847"/>
                        <a:pt x="8624" y="8877"/>
                      </a:cubicBezTo>
                      <a:cubicBezTo>
                        <a:pt x="8954" y="8847"/>
                        <a:pt x="9253" y="8697"/>
                        <a:pt x="9463" y="8458"/>
                      </a:cubicBezTo>
                      <a:cubicBezTo>
                        <a:pt x="9552" y="8368"/>
                        <a:pt x="9612" y="8278"/>
                        <a:pt x="9642" y="8188"/>
                      </a:cubicBezTo>
                      <a:cubicBezTo>
                        <a:pt x="9672" y="8009"/>
                        <a:pt x="9642" y="7829"/>
                        <a:pt x="9522" y="7709"/>
                      </a:cubicBezTo>
                      <a:cubicBezTo>
                        <a:pt x="8983" y="6781"/>
                        <a:pt x="8085" y="6182"/>
                        <a:pt x="7217" y="5553"/>
                      </a:cubicBezTo>
                      <a:cubicBezTo>
                        <a:pt x="6348" y="4954"/>
                        <a:pt x="5720" y="4236"/>
                        <a:pt x="4941" y="3577"/>
                      </a:cubicBezTo>
                      <a:cubicBezTo>
                        <a:pt x="4522" y="3218"/>
                        <a:pt x="2845" y="3038"/>
                        <a:pt x="2755" y="2499"/>
                      </a:cubicBezTo>
                      <a:cubicBezTo>
                        <a:pt x="2695" y="2259"/>
                        <a:pt x="4013" y="1780"/>
                        <a:pt x="3983" y="1541"/>
                      </a:cubicBezTo>
                      <a:cubicBezTo>
                        <a:pt x="3953" y="912"/>
                        <a:pt x="3534" y="373"/>
                        <a:pt x="2935" y="104"/>
                      </a:cubicBezTo>
                      <a:cubicBezTo>
                        <a:pt x="2750" y="33"/>
                        <a:pt x="2580" y="1"/>
                        <a:pt x="24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rot="719107">
                  <a:off x="6745154" y="1919595"/>
                  <a:ext cx="239504" cy="125847"/>
                </a:xfrm>
                <a:custGeom>
                  <a:avLst/>
                  <a:gdLst/>
                  <a:ahLst/>
                  <a:cxnLst/>
                  <a:rect l="l" t="t" r="r" b="b"/>
                  <a:pathLst>
                    <a:path w="9942" h="5224" extrusionOk="0">
                      <a:moveTo>
                        <a:pt x="6546" y="1"/>
                      </a:moveTo>
                      <a:cubicBezTo>
                        <a:pt x="6481" y="1"/>
                        <a:pt x="6415" y="6"/>
                        <a:pt x="6349" y="16"/>
                      </a:cubicBezTo>
                      <a:cubicBezTo>
                        <a:pt x="5929" y="166"/>
                        <a:pt x="5600" y="465"/>
                        <a:pt x="5390" y="854"/>
                      </a:cubicBezTo>
                      <a:lnTo>
                        <a:pt x="5360" y="944"/>
                      </a:lnTo>
                      <a:cubicBezTo>
                        <a:pt x="5181" y="1304"/>
                        <a:pt x="4971" y="1633"/>
                        <a:pt x="4702" y="1932"/>
                      </a:cubicBezTo>
                      <a:cubicBezTo>
                        <a:pt x="3654" y="2921"/>
                        <a:pt x="1737" y="2531"/>
                        <a:pt x="659" y="3460"/>
                      </a:cubicBezTo>
                      <a:cubicBezTo>
                        <a:pt x="1" y="4028"/>
                        <a:pt x="180" y="4927"/>
                        <a:pt x="1079" y="5166"/>
                      </a:cubicBezTo>
                      <a:cubicBezTo>
                        <a:pt x="1212" y="5206"/>
                        <a:pt x="1366" y="5224"/>
                        <a:pt x="1534" y="5224"/>
                      </a:cubicBezTo>
                      <a:cubicBezTo>
                        <a:pt x="2500" y="5224"/>
                        <a:pt x="3941" y="4647"/>
                        <a:pt x="4732" y="4418"/>
                      </a:cubicBezTo>
                      <a:cubicBezTo>
                        <a:pt x="4965" y="4349"/>
                        <a:pt x="5211" y="4312"/>
                        <a:pt x="5457" y="4312"/>
                      </a:cubicBezTo>
                      <a:cubicBezTo>
                        <a:pt x="5749" y="4312"/>
                        <a:pt x="6043" y="4364"/>
                        <a:pt x="6319" y="4478"/>
                      </a:cubicBezTo>
                      <a:cubicBezTo>
                        <a:pt x="6528" y="4567"/>
                        <a:pt x="6708" y="4717"/>
                        <a:pt x="6918" y="4837"/>
                      </a:cubicBezTo>
                      <a:cubicBezTo>
                        <a:pt x="7189" y="4994"/>
                        <a:pt x="7481" y="5070"/>
                        <a:pt x="7774" y="5070"/>
                      </a:cubicBezTo>
                      <a:cubicBezTo>
                        <a:pt x="8095" y="5070"/>
                        <a:pt x="8417" y="4979"/>
                        <a:pt x="8714" y="4807"/>
                      </a:cubicBezTo>
                      <a:cubicBezTo>
                        <a:pt x="9942" y="3939"/>
                        <a:pt x="8864" y="2561"/>
                        <a:pt x="8325" y="1663"/>
                      </a:cubicBezTo>
                      <a:cubicBezTo>
                        <a:pt x="8025" y="1184"/>
                        <a:pt x="7876" y="675"/>
                        <a:pt x="7397" y="315"/>
                      </a:cubicBezTo>
                      <a:cubicBezTo>
                        <a:pt x="7149" y="117"/>
                        <a:pt x="6859" y="1"/>
                        <a:pt x="6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rot="719107">
                  <a:off x="6584925" y="1529940"/>
                  <a:ext cx="178990" cy="191444"/>
                </a:xfrm>
                <a:custGeom>
                  <a:avLst/>
                  <a:gdLst/>
                  <a:ahLst/>
                  <a:cxnLst/>
                  <a:rect l="l" t="t" r="r" b="b"/>
                  <a:pathLst>
                    <a:path w="7430" h="7947" extrusionOk="0">
                      <a:moveTo>
                        <a:pt x="3210" y="1"/>
                      </a:moveTo>
                      <a:cubicBezTo>
                        <a:pt x="3179" y="1"/>
                        <a:pt x="3149" y="1"/>
                        <a:pt x="3118" y="3"/>
                      </a:cubicBezTo>
                      <a:cubicBezTo>
                        <a:pt x="2729" y="3"/>
                        <a:pt x="2369" y="183"/>
                        <a:pt x="2130" y="482"/>
                      </a:cubicBezTo>
                      <a:cubicBezTo>
                        <a:pt x="1920" y="841"/>
                        <a:pt x="1860" y="1291"/>
                        <a:pt x="1980" y="1710"/>
                      </a:cubicBezTo>
                      <a:lnTo>
                        <a:pt x="1980" y="1800"/>
                      </a:lnTo>
                      <a:cubicBezTo>
                        <a:pt x="2070" y="2189"/>
                        <a:pt x="2130" y="2608"/>
                        <a:pt x="2130" y="2997"/>
                      </a:cubicBezTo>
                      <a:cubicBezTo>
                        <a:pt x="1980" y="4405"/>
                        <a:pt x="273" y="5393"/>
                        <a:pt x="93" y="6800"/>
                      </a:cubicBezTo>
                      <a:cubicBezTo>
                        <a:pt x="1" y="7472"/>
                        <a:pt x="410" y="7947"/>
                        <a:pt x="989" y="7947"/>
                      </a:cubicBezTo>
                      <a:cubicBezTo>
                        <a:pt x="1158" y="7947"/>
                        <a:pt x="1341" y="7906"/>
                        <a:pt x="1531" y="7818"/>
                      </a:cubicBezTo>
                      <a:cubicBezTo>
                        <a:pt x="2369" y="7429"/>
                        <a:pt x="3267" y="5632"/>
                        <a:pt x="3806" y="4854"/>
                      </a:cubicBezTo>
                      <a:cubicBezTo>
                        <a:pt x="4076" y="4405"/>
                        <a:pt x="4525" y="4045"/>
                        <a:pt x="5034" y="3866"/>
                      </a:cubicBezTo>
                      <a:cubicBezTo>
                        <a:pt x="5244" y="3806"/>
                        <a:pt x="5483" y="3776"/>
                        <a:pt x="5723" y="3746"/>
                      </a:cubicBezTo>
                      <a:cubicBezTo>
                        <a:pt x="6352" y="3596"/>
                        <a:pt x="6861" y="3147"/>
                        <a:pt x="7040" y="2548"/>
                      </a:cubicBezTo>
                      <a:cubicBezTo>
                        <a:pt x="7430" y="1081"/>
                        <a:pt x="5693" y="752"/>
                        <a:pt x="4705" y="422"/>
                      </a:cubicBezTo>
                      <a:cubicBezTo>
                        <a:pt x="4194" y="252"/>
                        <a:pt x="3763" y="1"/>
                        <a:pt x="3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rot="719107">
                  <a:off x="6155176" y="1343371"/>
                  <a:ext cx="126256" cy="217823"/>
                </a:xfrm>
                <a:custGeom>
                  <a:avLst/>
                  <a:gdLst/>
                  <a:ahLst/>
                  <a:cxnLst/>
                  <a:rect l="l" t="t" r="r" b="b"/>
                  <a:pathLst>
                    <a:path w="5241" h="9042" extrusionOk="0">
                      <a:moveTo>
                        <a:pt x="3882" y="0"/>
                      </a:moveTo>
                      <a:cubicBezTo>
                        <a:pt x="3170" y="0"/>
                        <a:pt x="2359" y="520"/>
                        <a:pt x="1767" y="844"/>
                      </a:cubicBezTo>
                      <a:cubicBezTo>
                        <a:pt x="1258" y="1114"/>
                        <a:pt x="779" y="1234"/>
                        <a:pt x="390" y="1683"/>
                      </a:cubicBezTo>
                      <a:cubicBezTo>
                        <a:pt x="120" y="1982"/>
                        <a:pt x="0" y="2341"/>
                        <a:pt x="30" y="2731"/>
                      </a:cubicBezTo>
                      <a:cubicBezTo>
                        <a:pt x="150" y="3150"/>
                        <a:pt x="420" y="3509"/>
                        <a:pt x="809" y="3719"/>
                      </a:cubicBezTo>
                      <a:lnTo>
                        <a:pt x="899" y="3749"/>
                      </a:lnTo>
                      <a:cubicBezTo>
                        <a:pt x="1258" y="3928"/>
                        <a:pt x="1557" y="4198"/>
                        <a:pt x="1857" y="4497"/>
                      </a:cubicBezTo>
                      <a:cubicBezTo>
                        <a:pt x="2755" y="5575"/>
                        <a:pt x="2276" y="7492"/>
                        <a:pt x="3174" y="8600"/>
                      </a:cubicBezTo>
                      <a:cubicBezTo>
                        <a:pt x="3393" y="8895"/>
                        <a:pt x="3689" y="9042"/>
                        <a:pt x="3979" y="9042"/>
                      </a:cubicBezTo>
                      <a:cubicBezTo>
                        <a:pt x="4365" y="9042"/>
                        <a:pt x="4740" y="8783"/>
                        <a:pt x="4911" y="8270"/>
                      </a:cubicBezTo>
                      <a:cubicBezTo>
                        <a:pt x="5211" y="7372"/>
                        <a:pt x="4552" y="5515"/>
                        <a:pt x="4342" y="4587"/>
                      </a:cubicBezTo>
                      <a:cubicBezTo>
                        <a:pt x="4222" y="4048"/>
                        <a:pt x="4252" y="3479"/>
                        <a:pt x="4492" y="3000"/>
                      </a:cubicBezTo>
                      <a:cubicBezTo>
                        <a:pt x="4582" y="2791"/>
                        <a:pt x="4761" y="2611"/>
                        <a:pt x="4851" y="2431"/>
                      </a:cubicBezTo>
                      <a:cubicBezTo>
                        <a:pt x="5211" y="1892"/>
                        <a:pt x="5241" y="1204"/>
                        <a:pt x="4941" y="635"/>
                      </a:cubicBezTo>
                      <a:cubicBezTo>
                        <a:pt x="4659" y="168"/>
                        <a:pt x="4286" y="0"/>
                        <a:pt x="3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rot="719107">
                  <a:off x="6273233" y="2429727"/>
                  <a:ext cx="145023" cy="200020"/>
                </a:xfrm>
                <a:custGeom>
                  <a:avLst/>
                  <a:gdLst/>
                  <a:ahLst/>
                  <a:cxnLst/>
                  <a:rect l="l" t="t" r="r" b="b"/>
                  <a:pathLst>
                    <a:path w="6020" h="8303" extrusionOk="0">
                      <a:moveTo>
                        <a:pt x="1015" y="0"/>
                      </a:moveTo>
                      <a:cubicBezTo>
                        <a:pt x="539" y="0"/>
                        <a:pt x="151" y="375"/>
                        <a:pt x="91" y="941"/>
                      </a:cubicBezTo>
                      <a:cubicBezTo>
                        <a:pt x="1" y="2378"/>
                        <a:pt x="1438" y="3695"/>
                        <a:pt x="1258" y="5103"/>
                      </a:cubicBezTo>
                      <a:cubicBezTo>
                        <a:pt x="1199" y="5492"/>
                        <a:pt x="1049" y="5881"/>
                        <a:pt x="869" y="6241"/>
                      </a:cubicBezTo>
                      <a:lnTo>
                        <a:pt x="839" y="6301"/>
                      </a:lnTo>
                      <a:cubicBezTo>
                        <a:pt x="630" y="6690"/>
                        <a:pt x="600" y="7139"/>
                        <a:pt x="719" y="7558"/>
                      </a:cubicBezTo>
                      <a:cubicBezTo>
                        <a:pt x="899" y="7888"/>
                        <a:pt x="1199" y="8157"/>
                        <a:pt x="1588" y="8217"/>
                      </a:cubicBezTo>
                      <a:cubicBezTo>
                        <a:pt x="1788" y="8280"/>
                        <a:pt x="1980" y="8303"/>
                        <a:pt x="2170" y="8303"/>
                      </a:cubicBezTo>
                      <a:cubicBezTo>
                        <a:pt x="2522" y="8303"/>
                        <a:pt x="2866" y="8226"/>
                        <a:pt x="3235" y="8187"/>
                      </a:cubicBezTo>
                      <a:cubicBezTo>
                        <a:pt x="4253" y="8067"/>
                        <a:pt x="6019" y="8127"/>
                        <a:pt x="5960" y="6630"/>
                      </a:cubicBezTo>
                      <a:cubicBezTo>
                        <a:pt x="5900" y="5971"/>
                        <a:pt x="5510" y="5432"/>
                        <a:pt x="4941" y="5163"/>
                      </a:cubicBezTo>
                      <a:cubicBezTo>
                        <a:pt x="4732" y="5073"/>
                        <a:pt x="4492" y="5013"/>
                        <a:pt x="4283" y="4893"/>
                      </a:cubicBezTo>
                      <a:cubicBezTo>
                        <a:pt x="3834" y="4624"/>
                        <a:pt x="3474" y="4175"/>
                        <a:pt x="3295" y="3636"/>
                      </a:cubicBezTo>
                      <a:cubicBezTo>
                        <a:pt x="2965" y="2767"/>
                        <a:pt x="2486" y="851"/>
                        <a:pt x="1738" y="282"/>
                      </a:cubicBezTo>
                      <a:cubicBezTo>
                        <a:pt x="1494" y="87"/>
                        <a:pt x="1244"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rot="719107">
                  <a:off x="5689400" y="2144379"/>
                  <a:ext cx="193853" cy="176557"/>
                </a:xfrm>
                <a:custGeom>
                  <a:avLst/>
                  <a:gdLst/>
                  <a:ahLst/>
                  <a:cxnLst/>
                  <a:rect l="l" t="t" r="r" b="b"/>
                  <a:pathLst>
                    <a:path w="8047" h="7329" extrusionOk="0">
                      <a:moveTo>
                        <a:pt x="6882" y="1"/>
                      </a:moveTo>
                      <a:cubicBezTo>
                        <a:pt x="6797" y="1"/>
                        <a:pt x="6709" y="10"/>
                        <a:pt x="6618" y="29"/>
                      </a:cubicBezTo>
                      <a:cubicBezTo>
                        <a:pt x="5211" y="329"/>
                        <a:pt x="4372" y="2065"/>
                        <a:pt x="2965" y="2305"/>
                      </a:cubicBezTo>
                      <a:cubicBezTo>
                        <a:pt x="2816" y="2326"/>
                        <a:pt x="2672" y="2336"/>
                        <a:pt x="2529" y="2336"/>
                      </a:cubicBezTo>
                      <a:cubicBezTo>
                        <a:pt x="2270" y="2336"/>
                        <a:pt x="2019" y="2303"/>
                        <a:pt x="1767" y="2245"/>
                      </a:cubicBezTo>
                      <a:lnTo>
                        <a:pt x="1647" y="2245"/>
                      </a:lnTo>
                      <a:cubicBezTo>
                        <a:pt x="1540" y="2222"/>
                        <a:pt x="1431" y="2211"/>
                        <a:pt x="1322" y="2211"/>
                      </a:cubicBezTo>
                      <a:cubicBezTo>
                        <a:pt x="1005" y="2211"/>
                        <a:pt x="687" y="2306"/>
                        <a:pt x="420" y="2485"/>
                      </a:cubicBezTo>
                      <a:cubicBezTo>
                        <a:pt x="150" y="2754"/>
                        <a:pt x="0" y="3113"/>
                        <a:pt x="30" y="3503"/>
                      </a:cubicBezTo>
                      <a:cubicBezTo>
                        <a:pt x="30" y="4102"/>
                        <a:pt x="300" y="4521"/>
                        <a:pt x="539" y="5060"/>
                      </a:cubicBezTo>
                      <a:cubicBezTo>
                        <a:pt x="882" y="5904"/>
                        <a:pt x="1272" y="7329"/>
                        <a:pt x="2322" y="7329"/>
                      </a:cubicBezTo>
                      <a:cubicBezTo>
                        <a:pt x="2464" y="7329"/>
                        <a:pt x="2618" y="7303"/>
                        <a:pt x="2785" y="7246"/>
                      </a:cubicBezTo>
                      <a:cubicBezTo>
                        <a:pt x="3414" y="7036"/>
                        <a:pt x="3833" y="6497"/>
                        <a:pt x="3923" y="5868"/>
                      </a:cubicBezTo>
                      <a:cubicBezTo>
                        <a:pt x="3953" y="5629"/>
                        <a:pt x="3953" y="5389"/>
                        <a:pt x="3983" y="5179"/>
                      </a:cubicBezTo>
                      <a:cubicBezTo>
                        <a:pt x="4133" y="4640"/>
                        <a:pt x="4462" y="4191"/>
                        <a:pt x="4941" y="3862"/>
                      </a:cubicBezTo>
                      <a:cubicBezTo>
                        <a:pt x="5660" y="3293"/>
                        <a:pt x="7367" y="2275"/>
                        <a:pt x="7726" y="1407"/>
                      </a:cubicBezTo>
                      <a:cubicBezTo>
                        <a:pt x="8046" y="632"/>
                        <a:pt x="7581" y="1"/>
                        <a:pt x="6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9"/>
                <p:cNvSpPr/>
                <p:nvPr/>
              </p:nvSpPr>
              <p:spPr>
                <a:xfrm rot="719107">
                  <a:off x="6472458" y="2364262"/>
                  <a:ext cx="181784" cy="257379"/>
                </a:xfrm>
                <a:custGeom>
                  <a:avLst/>
                  <a:gdLst/>
                  <a:ahLst/>
                  <a:cxnLst/>
                  <a:rect l="l" t="t" r="r" b="b"/>
                  <a:pathLst>
                    <a:path w="7546" h="10684" extrusionOk="0">
                      <a:moveTo>
                        <a:pt x="963" y="0"/>
                      </a:moveTo>
                      <a:cubicBezTo>
                        <a:pt x="761" y="0"/>
                        <a:pt x="558" y="47"/>
                        <a:pt x="389" y="141"/>
                      </a:cubicBezTo>
                      <a:cubicBezTo>
                        <a:pt x="270" y="171"/>
                        <a:pt x="180" y="231"/>
                        <a:pt x="120" y="321"/>
                      </a:cubicBezTo>
                      <a:cubicBezTo>
                        <a:pt x="30" y="470"/>
                        <a:pt x="0" y="620"/>
                        <a:pt x="30" y="800"/>
                      </a:cubicBezTo>
                      <a:cubicBezTo>
                        <a:pt x="210" y="1878"/>
                        <a:pt x="809" y="2776"/>
                        <a:pt x="1378" y="3674"/>
                      </a:cubicBezTo>
                      <a:cubicBezTo>
                        <a:pt x="1976" y="4572"/>
                        <a:pt x="2276" y="5471"/>
                        <a:pt x="2755" y="6369"/>
                      </a:cubicBezTo>
                      <a:cubicBezTo>
                        <a:pt x="3024" y="6818"/>
                        <a:pt x="3144" y="7387"/>
                        <a:pt x="3084" y="7926"/>
                      </a:cubicBezTo>
                      <a:cubicBezTo>
                        <a:pt x="3024" y="8166"/>
                        <a:pt x="2935" y="8375"/>
                        <a:pt x="2875" y="8585"/>
                      </a:cubicBezTo>
                      <a:cubicBezTo>
                        <a:pt x="2695" y="9184"/>
                        <a:pt x="2845" y="9872"/>
                        <a:pt x="3294" y="10322"/>
                      </a:cubicBezTo>
                      <a:cubicBezTo>
                        <a:pt x="3582" y="10580"/>
                        <a:pt x="3867" y="10684"/>
                        <a:pt x="4143" y="10684"/>
                      </a:cubicBezTo>
                      <a:cubicBezTo>
                        <a:pt x="4957" y="10684"/>
                        <a:pt x="5699" y="9780"/>
                        <a:pt x="6258" y="9244"/>
                      </a:cubicBezTo>
                      <a:cubicBezTo>
                        <a:pt x="6678" y="8854"/>
                        <a:pt x="7127" y="8555"/>
                        <a:pt x="7366" y="8016"/>
                      </a:cubicBezTo>
                      <a:cubicBezTo>
                        <a:pt x="7546" y="7687"/>
                        <a:pt x="7546" y="7297"/>
                        <a:pt x="7426" y="6938"/>
                      </a:cubicBezTo>
                      <a:cubicBezTo>
                        <a:pt x="7187" y="6579"/>
                        <a:pt x="6827" y="6279"/>
                        <a:pt x="6408" y="6189"/>
                      </a:cubicBezTo>
                      <a:lnTo>
                        <a:pt x="6288" y="6159"/>
                      </a:lnTo>
                      <a:cubicBezTo>
                        <a:pt x="5899" y="6070"/>
                        <a:pt x="5510" y="5920"/>
                        <a:pt x="5180" y="5740"/>
                      </a:cubicBezTo>
                      <a:cubicBezTo>
                        <a:pt x="4252" y="5111"/>
                        <a:pt x="3054" y="2357"/>
                        <a:pt x="2785" y="1967"/>
                      </a:cubicBezTo>
                      <a:cubicBezTo>
                        <a:pt x="2426" y="1428"/>
                        <a:pt x="2096" y="919"/>
                        <a:pt x="1737" y="440"/>
                      </a:cubicBezTo>
                      <a:cubicBezTo>
                        <a:pt x="1617" y="261"/>
                        <a:pt x="1467" y="141"/>
                        <a:pt x="1318" y="51"/>
                      </a:cubicBezTo>
                      <a:cubicBezTo>
                        <a:pt x="1205" y="17"/>
                        <a:pt x="1085" y="0"/>
                        <a:pt x="9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rot="719107">
                  <a:off x="6719550" y="1671719"/>
                  <a:ext cx="251790" cy="210981"/>
                </a:xfrm>
                <a:custGeom>
                  <a:avLst/>
                  <a:gdLst/>
                  <a:ahLst/>
                  <a:cxnLst/>
                  <a:rect l="l" t="t" r="r" b="b"/>
                  <a:pathLst>
                    <a:path w="10452" h="8758" extrusionOk="0">
                      <a:moveTo>
                        <a:pt x="6260" y="0"/>
                      </a:moveTo>
                      <a:cubicBezTo>
                        <a:pt x="6004" y="0"/>
                        <a:pt x="5750" y="74"/>
                        <a:pt x="5540" y="220"/>
                      </a:cubicBezTo>
                      <a:cubicBezTo>
                        <a:pt x="5211" y="520"/>
                        <a:pt x="5031" y="939"/>
                        <a:pt x="5031" y="1388"/>
                      </a:cubicBezTo>
                      <a:lnTo>
                        <a:pt x="5031" y="1448"/>
                      </a:lnTo>
                      <a:cubicBezTo>
                        <a:pt x="5001" y="1867"/>
                        <a:pt x="4942" y="2257"/>
                        <a:pt x="4822" y="2646"/>
                      </a:cubicBezTo>
                      <a:cubicBezTo>
                        <a:pt x="4403" y="3664"/>
                        <a:pt x="1977" y="5401"/>
                        <a:pt x="1618" y="5760"/>
                      </a:cubicBezTo>
                      <a:cubicBezTo>
                        <a:pt x="1199" y="6209"/>
                        <a:pt x="750" y="6658"/>
                        <a:pt x="330" y="7107"/>
                      </a:cubicBezTo>
                      <a:cubicBezTo>
                        <a:pt x="211" y="7227"/>
                        <a:pt x="91" y="7407"/>
                        <a:pt x="31" y="7587"/>
                      </a:cubicBezTo>
                      <a:cubicBezTo>
                        <a:pt x="1" y="7916"/>
                        <a:pt x="91" y="8215"/>
                        <a:pt x="330" y="8485"/>
                      </a:cubicBezTo>
                      <a:cubicBezTo>
                        <a:pt x="360" y="8575"/>
                        <a:pt x="450" y="8664"/>
                        <a:pt x="540" y="8724"/>
                      </a:cubicBezTo>
                      <a:cubicBezTo>
                        <a:pt x="597" y="8747"/>
                        <a:pt x="659" y="8757"/>
                        <a:pt x="721" y="8757"/>
                      </a:cubicBezTo>
                      <a:cubicBezTo>
                        <a:pt x="823" y="8757"/>
                        <a:pt x="926" y="8731"/>
                        <a:pt x="1019" y="8694"/>
                      </a:cubicBezTo>
                      <a:cubicBezTo>
                        <a:pt x="2037" y="8305"/>
                        <a:pt x="2786" y="7527"/>
                        <a:pt x="3564" y="6778"/>
                      </a:cubicBezTo>
                      <a:cubicBezTo>
                        <a:pt x="4313" y="6029"/>
                        <a:pt x="5121" y="5550"/>
                        <a:pt x="5930" y="4892"/>
                      </a:cubicBezTo>
                      <a:cubicBezTo>
                        <a:pt x="6319" y="4532"/>
                        <a:pt x="6828" y="4293"/>
                        <a:pt x="7397" y="4263"/>
                      </a:cubicBezTo>
                      <a:cubicBezTo>
                        <a:pt x="7607" y="4263"/>
                        <a:pt x="7846" y="4323"/>
                        <a:pt x="8086" y="4353"/>
                      </a:cubicBezTo>
                      <a:cubicBezTo>
                        <a:pt x="8139" y="4358"/>
                        <a:pt x="8192" y="4360"/>
                        <a:pt x="8244" y="4360"/>
                      </a:cubicBezTo>
                      <a:cubicBezTo>
                        <a:pt x="8814" y="4360"/>
                        <a:pt x="9344" y="4068"/>
                        <a:pt x="9673" y="3574"/>
                      </a:cubicBezTo>
                      <a:cubicBezTo>
                        <a:pt x="10451" y="2287"/>
                        <a:pt x="8894" y="1478"/>
                        <a:pt x="8026" y="879"/>
                      </a:cubicBezTo>
                      <a:cubicBezTo>
                        <a:pt x="7547" y="550"/>
                        <a:pt x="7187" y="191"/>
                        <a:pt x="6588" y="41"/>
                      </a:cubicBezTo>
                      <a:cubicBezTo>
                        <a:pt x="6481" y="14"/>
                        <a:pt x="6370" y="0"/>
                        <a:pt x="6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rot="719107">
                  <a:off x="6475604" y="1336680"/>
                  <a:ext cx="137097" cy="263136"/>
                </a:xfrm>
                <a:custGeom>
                  <a:avLst/>
                  <a:gdLst/>
                  <a:ahLst/>
                  <a:cxnLst/>
                  <a:rect l="l" t="t" r="r" b="b"/>
                  <a:pathLst>
                    <a:path w="5691" h="10923" extrusionOk="0">
                      <a:moveTo>
                        <a:pt x="4006" y="0"/>
                      </a:moveTo>
                      <a:cubicBezTo>
                        <a:pt x="3533" y="0"/>
                        <a:pt x="3037" y="78"/>
                        <a:pt x="2637" y="113"/>
                      </a:cubicBezTo>
                      <a:cubicBezTo>
                        <a:pt x="2068" y="172"/>
                        <a:pt x="1559" y="113"/>
                        <a:pt x="1020" y="382"/>
                      </a:cubicBezTo>
                      <a:cubicBezTo>
                        <a:pt x="660" y="532"/>
                        <a:pt x="421" y="831"/>
                        <a:pt x="301" y="1191"/>
                      </a:cubicBezTo>
                      <a:cubicBezTo>
                        <a:pt x="244" y="1621"/>
                        <a:pt x="351" y="2023"/>
                        <a:pt x="623" y="2372"/>
                      </a:cubicBezTo>
                      <a:lnTo>
                        <a:pt x="623" y="2372"/>
                      </a:lnTo>
                      <a:cubicBezTo>
                        <a:pt x="0" y="2677"/>
                        <a:pt x="273" y="9030"/>
                        <a:pt x="597" y="9030"/>
                      </a:cubicBezTo>
                      <a:cubicBezTo>
                        <a:pt x="661" y="9030"/>
                        <a:pt x="727" y="8780"/>
                        <a:pt x="789" y="8183"/>
                      </a:cubicBezTo>
                      <a:lnTo>
                        <a:pt x="789" y="8183"/>
                      </a:lnTo>
                      <a:cubicBezTo>
                        <a:pt x="736" y="8731"/>
                        <a:pt x="687" y="9261"/>
                        <a:pt x="660" y="9814"/>
                      </a:cubicBezTo>
                      <a:cubicBezTo>
                        <a:pt x="660" y="9994"/>
                        <a:pt x="660" y="10203"/>
                        <a:pt x="750" y="10383"/>
                      </a:cubicBezTo>
                      <a:cubicBezTo>
                        <a:pt x="930" y="10653"/>
                        <a:pt x="1199" y="10832"/>
                        <a:pt x="1529" y="10892"/>
                      </a:cubicBezTo>
                      <a:cubicBezTo>
                        <a:pt x="1648" y="10922"/>
                        <a:pt x="1738" y="10922"/>
                        <a:pt x="1858" y="10922"/>
                      </a:cubicBezTo>
                      <a:cubicBezTo>
                        <a:pt x="2008" y="10862"/>
                        <a:pt x="2158" y="10742"/>
                        <a:pt x="2217" y="10593"/>
                      </a:cubicBezTo>
                      <a:cubicBezTo>
                        <a:pt x="2756" y="9635"/>
                        <a:pt x="2846" y="8557"/>
                        <a:pt x="2966" y="7509"/>
                      </a:cubicBezTo>
                      <a:cubicBezTo>
                        <a:pt x="3086" y="6461"/>
                        <a:pt x="3385" y="5562"/>
                        <a:pt x="3595" y="4544"/>
                      </a:cubicBezTo>
                      <a:cubicBezTo>
                        <a:pt x="3655" y="4005"/>
                        <a:pt x="3894" y="3496"/>
                        <a:pt x="4313" y="3137"/>
                      </a:cubicBezTo>
                      <a:cubicBezTo>
                        <a:pt x="4493" y="2987"/>
                        <a:pt x="4673" y="2897"/>
                        <a:pt x="4882" y="2748"/>
                      </a:cubicBezTo>
                      <a:cubicBezTo>
                        <a:pt x="5421" y="2388"/>
                        <a:pt x="5691" y="1759"/>
                        <a:pt x="5631" y="1131"/>
                      </a:cubicBezTo>
                      <a:cubicBezTo>
                        <a:pt x="5483" y="205"/>
                        <a:pt x="4774" y="0"/>
                        <a:pt x="4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rot="719107">
                  <a:off x="5742075" y="1500586"/>
                  <a:ext cx="1169311" cy="1049390"/>
                </a:xfrm>
                <a:custGeom>
                  <a:avLst/>
                  <a:gdLst/>
                  <a:ahLst/>
                  <a:cxnLst/>
                  <a:rect l="l" t="t" r="r" b="b"/>
                  <a:pathLst>
                    <a:path w="48539" h="43561" extrusionOk="0">
                      <a:moveTo>
                        <a:pt x="23266" y="1"/>
                      </a:moveTo>
                      <a:cubicBezTo>
                        <a:pt x="22290" y="1"/>
                        <a:pt x="21301" y="67"/>
                        <a:pt x="20302" y="203"/>
                      </a:cubicBezTo>
                      <a:cubicBezTo>
                        <a:pt x="19733" y="293"/>
                        <a:pt x="19194" y="383"/>
                        <a:pt x="18625" y="502"/>
                      </a:cubicBezTo>
                      <a:cubicBezTo>
                        <a:pt x="14673" y="1311"/>
                        <a:pt x="10810" y="2868"/>
                        <a:pt x="7696" y="5443"/>
                      </a:cubicBezTo>
                      <a:cubicBezTo>
                        <a:pt x="629" y="11252"/>
                        <a:pt x="1" y="21732"/>
                        <a:pt x="2666" y="29937"/>
                      </a:cubicBezTo>
                      <a:cubicBezTo>
                        <a:pt x="5450" y="38530"/>
                        <a:pt x="13296" y="43561"/>
                        <a:pt x="22219" y="43561"/>
                      </a:cubicBezTo>
                      <a:cubicBezTo>
                        <a:pt x="36771" y="43531"/>
                        <a:pt x="48539" y="32602"/>
                        <a:pt x="45006" y="17810"/>
                      </a:cubicBezTo>
                      <a:cubicBezTo>
                        <a:pt x="42569" y="7516"/>
                        <a:pt x="33675" y="1"/>
                        <a:pt x="23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rot="719107">
                  <a:off x="6458011" y="1850975"/>
                  <a:ext cx="281349" cy="277157"/>
                </a:xfrm>
                <a:custGeom>
                  <a:avLst/>
                  <a:gdLst/>
                  <a:ahLst/>
                  <a:cxnLst/>
                  <a:rect l="l" t="t" r="r" b="b"/>
                  <a:pathLst>
                    <a:path w="11679" h="11505" extrusionOk="0">
                      <a:moveTo>
                        <a:pt x="5287" y="1"/>
                      </a:moveTo>
                      <a:cubicBezTo>
                        <a:pt x="4829" y="1"/>
                        <a:pt x="4371" y="61"/>
                        <a:pt x="3923" y="187"/>
                      </a:cubicBezTo>
                      <a:cubicBezTo>
                        <a:pt x="1618" y="816"/>
                        <a:pt x="1" y="3211"/>
                        <a:pt x="60" y="5607"/>
                      </a:cubicBezTo>
                      <a:cubicBezTo>
                        <a:pt x="210" y="8062"/>
                        <a:pt x="1767" y="10188"/>
                        <a:pt x="4013" y="11116"/>
                      </a:cubicBezTo>
                      <a:cubicBezTo>
                        <a:pt x="4656" y="11382"/>
                        <a:pt x="5394" y="11505"/>
                        <a:pt x="6148" y="11505"/>
                      </a:cubicBezTo>
                      <a:cubicBezTo>
                        <a:pt x="7431" y="11505"/>
                        <a:pt x="8763" y="11151"/>
                        <a:pt x="9762" y="10547"/>
                      </a:cubicBezTo>
                      <a:cubicBezTo>
                        <a:pt x="10601" y="10008"/>
                        <a:pt x="11199" y="9349"/>
                        <a:pt x="11349" y="8331"/>
                      </a:cubicBezTo>
                      <a:cubicBezTo>
                        <a:pt x="11678" y="6175"/>
                        <a:pt x="11199" y="3840"/>
                        <a:pt x="9822" y="2163"/>
                      </a:cubicBezTo>
                      <a:cubicBezTo>
                        <a:pt x="8711" y="839"/>
                        <a:pt x="7003" y="1"/>
                        <a:pt x="5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9"/>
                <p:cNvSpPr/>
                <p:nvPr/>
              </p:nvSpPr>
              <p:spPr>
                <a:xfrm rot="719107">
                  <a:off x="6384657" y="1676586"/>
                  <a:ext cx="161621" cy="158055"/>
                </a:xfrm>
                <a:custGeom>
                  <a:avLst/>
                  <a:gdLst/>
                  <a:ahLst/>
                  <a:cxnLst/>
                  <a:rect l="l" t="t" r="r" b="b"/>
                  <a:pathLst>
                    <a:path w="6709" h="6561" extrusionOk="0">
                      <a:moveTo>
                        <a:pt x="3060" y="0"/>
                      </a:moveTo>
                      <a:cubicBezTo>
                        <a:pt x="2788" y="0"/>
                        <a:pt x="2515" y="35"/>
                        <a:pt x="2247" y="107"/>
                      </a:cubicBezTo>
                      <a:cubicBezTo>
                        <a:pt x="899" y="526"/>
                        <a:pt x="1" y="1784"/>
                        <a:pt x="31" y="3191"/>
                      </a:cubicBezTo>
                      <a:cubicBezTo>
                        <a:pt x="121" y="4599"/>
                        <a:pt x="989" y="5796"/>
                        <a:pt x="2277" y="6335"/>
                      </a:cubicBezTo>
                      <a:cubicBezTo>
                        <a:pt x="2693" y="6486"/>
                        <a:pt x="3128" y="6560"/>
                        <a:pt x="3562" y="6560"/>
                      </a:cubicBezTo>
                      <a:cubicBezTo>
                        <a:pt x="4250" y="6560"/>
                        <a:pt x="4934" y="6373"/>
                        <a:pt x="5540" y="6006"/>
                      </a:cubicBezTo>
                      <a:cubicBezTo>
                        <a:pt x="6020" y="5766"/>
                        <a:pt x="6379" y="5287"/>
                        <a:pt x="6499" y="4748"/>
                      </a:cubicBezTo>
                      <a:cubicBezTo>
                        <a:pt x="6708" y="3491"/>
                        <a:pt x="6379" y="2203"/>
                        <a:pt x="5600" y="1215"/>
                      </a:cubicBezTo>
                      <a:cubicBezTo>
                        <a:pt x="4969" y="443"/>
                        <a:pt x="4027" y="0"/>
                        <a:pt x="3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9"/>
                <p:cNvSpPr/>
                <p:nvPr/>
              </p:nvSpPr>
              <p:spPr>
                <a:xfrm rot="719107">
                  <a:off x="6525841" y="2192065"/>
                  <a:ext cx="69982" cy="66224"/>
                </a:xfrm>
                <a:custGeom>
                  <a:avLst/>
                  <a:gdLst/>
                  <a:ahLst/>
                  <a:cxnLst/>
                  <a:rect l="l" t="t" r="r" b="b"/>
                  <a:pathLst>
                    <a:path w="2905" h="2749" extrusionOk="0">
                      <a:moveTo>
                        <a:pt x="1430" y="1"/>
                      </a:moveTo>
                      <a:cubicBezTo>
                        <a:pt x="1304" y="1"/>
                        <a:pt x="1175" y="16"/>
                        <a:pt x="1048" y="48"/>
                      </a:cubicBezTo>
                      <a:cubicBezTo>
                        <a:pt x="390" y="288"/>
                        <a:pt x="90" y="1126"/>
                        <a:pt x="60" y="1755"/>
                      </a:cubicBezTo>
                      <a:cubicBezTo>
                        <a:pt x="0" y="2024"/>
                        <a:pt x="60" y="2294"/>
                        <a:pt x="240" y="2503"/>
                      </a:cubicBezTo>
                      <a:cubicBezTo>
                        <a:pt x="397" y="2660"/>
                        <a:pt x="645" y="2749"/>
                        <a:pt x="885" y="2749"/>
                      </a:cubicBezTo>
                      <a:cubicBezTo>
                        <a:pt x="920" y="2749"/>
                        <a:pt x="954" y="2747"/>
                        <a:pt x="988" y="2743"/>
                      </a:cubicBezTo>
                      <a:cubicBezTo>
                        <a:pt x="1468" y="2683"/>
                        <a:pt x="1917" y="2473"/>
                        <a:pt x="2276" y="2114"/>
                      </a:cubicBezTo>
                      <a:cubicBezTo>
                        <a:pt x="2605" y="1725"/>
                        <a:pt x="2905" y="1066"/>
                        <a:pt x="2605" y="617"/>
                      </a:cubicBezTo>
                      <a:cubicBezTo>
                        <a:pt x="2346" y="216"/>
                        <a:pt x="1900" y="1"/>
                        <a:pt x="1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rot="719107">
                  <a:off x="6142869" y="1849424"/>
                  <a:ext cx="69982" cy="66103"/>
                </a:xfrm>
                <a:custGeom>
                  <a:avLst/>
                  <a:gdLst/>
                  <a:ahLst/>
                  <a:cxnLst/>
                  <a:rect l="l" t="t" r="r" b="b"/>
                  <a:pathLst>
                    <a:path w="2905" h="2744" extrusionOk="0">
                      <a:moveTo>
                        <a:pt x="1438" y="0"/>
                      </a:moveTo>
                      <a:cubicBezTo>
                        <a:pt x="1308" y="0"/>
                        <a:pt x="1176" y="20"/>
                        <a:pt x="1048" y="60"/>
                      </a:cubicBezTo>
                      <a:cubicBezTo>
                        <a:pt x="390" y="300"/>
                        <a:pt x="90" y="1108"/>
                        <a:pt x="30" y="1767"/>
                      </a:cubicBezTo>
                      <a:cubicBezTo>
                        <a:pt x="0" y="2036"/>
                        <a:pt x="60" y="2306"/>
                        <a:pt x="210" y="2515"/>
                      </a:cubicBezTo>
                      <a:cubicBezTo>
                        <a:pt x="376" y="2658"/>
                        <a:pt x="579" y="2744"/>
                        <a:pt x="790" y="2744"/>
                      </a:cubicBezTo>
                      <a:cubicBezTo>
                        <a:pt x="846" y="2744"/>
                        <a:pt x="902" y="2738"/>
                        <a:pt x="958" y="2725"/>
                      </a:cubicBezTo>
                      <a:cubicBezTo>
                        <a:pt x="1468" y="2695"/>
                        <a:pt x="1917" y="2486"/>
                        <a:pt x="2246" y="2096"/>
                      </a:cubicBezTo>
                      <a:cubicBezTo>
                        <a:pt x="2605" y="1737"/>
                        <a:pt x="2905" y="1078"/>
                        <a:pt x="2605" y="599"/>
                      </a:cubicBezTo>
                      <a:cubicBezTo>
                        <a:pt x="2327" y="228"/>
                        <a:pt x="1887" y="0"/>
                        <a:pt x="14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rot="719107">
                  <a:off x="6277603" y="1910776"/>
                  <a:ext cx="136254" cy="132953"/>
                </a:xfrm>
                <a:custGeom>
                  <a:avLst/>
                  <a:gdLst/>
                  <a:ahLst/>
                  <a:cxnLst/>
                  <a:rect l="l" t="t" r="r" b="b"/>
                  <a:pathLst>
                    <a:path w="5656" h="5519" extrusionOk="0">
                      <a:moveTo>
                        <a:pt x="2858" y="1"/>
                      </a:moveTo>
                      <a:cubicBezTo>
                        <a:pt x="2689" y="1"/>
                        <a:pt x="2514" y="21"/>
                        <a:pt x="2336" y="64"/>
                      </a:cubicBezTo>
                      <a:cubicBezTo>
                        <a:pt x="1528" y="244"/>
                        <a:pt x="869" y="843"/>
                        <a:pt x="599" y="1621"/>
                      </a:cubicBezTo>
                      <a:cubicBezTo>
                        <a:pt x="0" y="3418"/>
                        <a:pt x="1198" y="5304"/>
                        <a:pt x="3085" y="5514"/>
                      </a:cubicBezTo>
                      <a:cubicBezTo>
                        <a:pt x="3135" y="5517"/>
                        <a:pt x="3184" y="5519"/>
                        <a:pt x="3233" y="5519"/>
                      </a:cubicBezTo>
                      <a:cubicBezTo>
                        <a:pt x="4573" y="5519"/>
                        <a:pt x="5656" y="4357"/>
                        <a:pt x="5540" y="3029"/>
                      </a:cubicBezTo>
                      <a:cubicBezTo>
                        <a:pt x="5433" y="1551"/>
                        <a:pt x="4337" y="1"/>
                        <a:pt x="2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rot="719107">
                  <a:off x="6085507" y="1609969"/>
                  <a:ext cx="124811" cy="125534"/>
                </a:xfrm>
                <a:custGeom>
                  <a:avLst/>
                  <a:gdLst/>
                  <a:ahLst/>
                  <a:cxnLst/>
                  <a:rect l="l" t="t" r="r" b="b"/>
                  <a:pathLst>
                    <a:path w="5181" h="5211" extrusionOk="0">
                      <a:moveTo>
                        <a:pt x="2990" y="1"/>
                      </a:moveTo>
                      <a:cubicBezTo>
                        <a:pt x="2800" y="1"/>
                        <a:pt x="2602" y="29"/>
                        <a:pt x="2396" y="90"/>
                      </a:cubicBezTo>
                      <a:cubicBezTo>
                        <a:pt x="1617" y="330"/>
                        <a:pt x="988" y="928"/>
                        <a:pt x="689" y="1677"/>
                      </a:cubicBezTo>
                      <a:cubicBezTo>
                        <a:pt x="0" y="3384"/>
                        <a:pt x="1048" y="5180"/>
                        <a:pt x="2755" y="5210"/>
                      </a:cubicBezTo>
                      <a:cubicBezTo>
                        <a:pt x="4072" y="5210"/>
                        <a:pt x="5150" y="4013"/>
                        <a:pt x="5180" y="2695"/>
                      </a:cubicBezTo>
                      <a:cubicBezTo>
                        <a:pt x="5180" y="1336"/>
                        <a:pt x="4291" y="1"/>
                        <a:pt x="29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9"/>
                <p:cNvSpPr/>
                <p:nvPr/>
              </p:nvSpPr>
              <p:spPr>
                <a:xfrm rot="719107">
                  <a:off x="6106625" y="2351042"/>
                  <a:ext cx="124088" cy="125558"/>
                </a:xfrm>
                <a:custGeom>
                  <a:avLst/>
                  <a:gdLst/>
                  <a:ahLst/>
                  <a:cxnLst/>
                  <a:rect l="l" t="t" r="r" b="b"/>
                  <a:pathLst>
                    <a:path w="5151" h="5212" extrusionOk="0">
                      <a:moveTo>
                        <a:pt x="2989" y="1"/>
                      </a:moveTo>
                      <a:cubicBezTo>
                        <a:pt x="2800" y="1"/>
                        <a:pt x="2602" y="29"/>
                        <a:pt x="2396" y="90"/>
                      </a:cubicBezTo>
                      <a:cubicBezTo>
                        <a:pt x="1617" y="330"/>
                        <a:pt x="989" y="929"/>
                        <a:pt x="689" y="1677"/>
                      </a:cubicBezTo>
                      <a:cubicBezTo>
                        <a:pt x="0" y="3384"/>
                        <a:pt x="1019" y="5181"/>
                        <a:pt x="2725" y="5211"/>
                      </a:cubicBezTo>
                      <a:cubicBezTo>
                        <a:pt x="2741" y="5211"/>
                        <a:pt x="2757" y="5211"/>
                        <a:pt x="2772" y="5211"/>
                      </a:cubicBezTo>
                      <a:cubicBezTo>
                        <a:pt x="4098" y="5211"/>
                        <a:pt x="5151" y="3968"/>
                        <a:pt x="5151" y="2695"/>
                      </a:cubicBezTo>
                      <a:cubicBezTo>
                        <a:pt x="5151" y="1337"/>
                        <a:pt x="4284" y="1"/>
                        <a:pt x="29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9"/>
                <p:cNvSpPr/>
                <p:nvPr/>
              </p:nvSpPr>
              <p:spPr>
                <a:xfrm rot="719107">
                  <a:off x="6254021" y="2194075"/>
                  <a:ext cx="222906" cy="208548"/>
                </a:xfrm>
                <a:custGeom>
                  <a:avLst/>
                  <a:gdLst/>
                  <a:ahLst/>
                  <a:cxnLst/>
                  <a:rect l="l" t="t" r="r" b="b"/>
                  <a:pathLst>
                    <a:path w="9253" h="8657" extrusionOk="0">
                      <a:moveTo>
                        <a:pt x="4770" y="1"/>
                      </a:moveTo>
                      <a:cubicBezTo>
                        <a:pt x="4397" y="1"/>
                        <a:pt x="4023" y="38"/>
                        <a:pt x="3653" y="114"/>
                      </a:cubicBezTo>
                      <a:cubicBezTo>
                        <a:pt x="3174" y="174"/>
                        <a:pt x="2695" y="293"/>
                        <a:pt x="2246" y="503"/>
                      </a:cubicBezTo>
                      <a:cubicBezTo>
                        <a:pt x="1288" y="982"/>
                        <a:pt x="689" y="2000"/>
                        <a:pt x="390" y="3048"/>
                      </a:cubicBezTo>
                      <a:cubicBezTo>
                        <a:pt x="0" y="4216"/>
                        <a:pt x="90" y="5504"/>
                        <a:pt x="629" y="6641"/>
                      </a:cubicBezTo>
                      <a:cubicBezTo>
                        <a:pt x="1369" y="8065"/>
                        <a:pt x="2590" y="8656"/>
                        <a:pt x="3876" y="8656"/>
                      </a:cubicBezTo>
                      <a:cubicBezTo>
                        <a:pt x="5296" y="8656"/>
                        <a:pt x="6795" y="7936"/>
                        <a:pt x="7816" y="6821"/>
                      </a:cubicBezTo>
                      <a:cubicBezTo>
                        <a:pt x="8834" y="5773"/>
                        <a:pt x="9253" y="4276"/>
                        <a:pt x="8923" y="2869"/>
                      </a:cubicBezTo>
                      <a:cubicBezTo>
                        <a:pt x="8654" y="1701"/>
                        <a:pt x="7816" y="773"/>
                        <a:pt x="6708" y="323"/>
                      </a:cubicBezTo>
                      <a:cubicBezTo>
                        <a:pt x="6078" y="114"/>
                        <a:pt x="5425" y="1"/>
                        <a:pt x="4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p:nvPr/>
              </p:nvSpPr>
              <p:spPr>
                <a:xfrm rot="719107">
                  <a:off x="5875885" y="1755103"/>
                  <a:ext cx="222183" cy="208572"/>
                </a:xfrm>
                <a:custGeom>
                  <a:avLst/>
                  <a:gdLst/>
                  <a:ahLst/>
                  <a:cxnLst/>
                  <a:rect l="l" t="t" r="r" b="b"/>
                  <a:pathLst>
                    <a:path w="9223" h="8658" extrusionOk="0">
                      <a:moveTo>
                        <a:pt x="4849" y="1"/>
                      </a:moveTo>
                      <a:cubicBezTo>
                        <a:pt x="4450" y="1"/>
                        <a:pt x="4049" y="42"/>
                        <a:pt x="3653" y="123"/>
                      </a:cubicBezTo>
                      <a:cubicBezTo>
                        <a:pt x="3174" y="153"/>
                        <a:pt x="2695" y="273"/>
                        <a:pt x="2216" y="483"/>
                      </a:cubicBezTo>
                      <a:cubicBezTo>
                        <a:pt x="1258" y="962"/>
                        <a:pt x="659" y="1980"/>
                        <a:pt x="360" y="3028"/>
                      </a:cubicBezTo>
                      <a:cubicBezTo>
                        <a:pt x="0" y="4225"/>
                        <a:pt x="60" y="5513"/>
                        <a:pt x="599" y="6621"/>
                      </a:cubicBezTo>
                      <a:cubicBezTo>
                        <a:pt x="1340" y="8060"/>
                        <a:pt x="2568" y="8658"/>
                        <a:pt x="3859" y="8658"/>
                      </a:cubicBezTo>
                      <a:cubicBezTo>
                        <a:pt x="5282" y="8658"/>
                        <a:pt x="6781" y="7931"/>
                        <a:pt x="7786" y="6801"/>
                      </a:cubicBezTo>
                      <a:cubicBezTo>
                        <a:pt x="8804" y="5753"/>
                        <a:pt x="9223" y="4285"/>
                        <a:pt x="8923" y="2848"/>
                      </a:cubicBezTo>
                      <a:cubicBezTo>
                        <a:pt x="8624" y="1710"/>
                        <a:pt x="7816" y="752"/>
                        <a:pt x="6708" y="303"/>
                      </a:cubicBezTo>
                      <a:cubicBezTo>
                        <a:pt x="6104" y="102"/>
                        <a:pt x="5478" y="1"/>
                        <a:pt x="4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9"/>
                <p:cNvSpPr/>
                <p:nvPr/>
              </p:nvSpPr>
              <p:spPr>
                <a:xfrm rot="719107">
                  <a:off x="6371245" y="1962975"/>
                  <a:ext cx="156538" cy="163765"/>
                </a:xfrm>
                <a:custGeom>
                  <a:avLst/>
                  <a:gdLst/>
                  <a:ahLst/>
                  <a:cxnLst/>
                  <a:rect l="l" t="t" r="r" b="b"/>
                  <a:pathLst>
                    <a:path w="6498" h="6798" extrusionOk="0">
                      <a:moveTo>
                        <a:pt x="1131" y="1"/>
                      </a:moveTo>
                      <a:cubicBezTo>
                        <a:pt x="508" y="1"/>
                        <a:pt x="1" y="405"/>
                        <a:pt x="505" y="1069"/>
                      </a:cubicBezTo>
                      <a:lnTo>
                        <a:pt x="4488" y="6429"/>
                      </a:lnTo>
                      <a:cubicBezTo>
                        <a:pt x="4548" y="6489"/>
                        <a:pt x="4637" y="6579"/>
                        <a:pt x="4727" y="6638"/>
                      </a:cubicBezTo>
                      <a:cubicBezTo>
                        <a:pt x="4896" y="6749"/>
                        <a:pt x="5070" y="6797"/>
                        <a:pt x="5238" y="6797"/>
                      </a:cubicBezTo>
                      <a:cubicBezTo>
                        <a:pt x="5930" y="6797"/>
                        <a:pt x="6497" y="5966"/>
                        <a:pt x="6015" y="5291"/>
                      </a:cubicBezTo>
                      <a:lnTo>
                        <a:pt x="4338" y="3075"/>
                      </a:lnTo>
                      <a:cubicBezTo>
                        <a:pt x="3619" y="2087"/>
                        <a:pt x="2691" y="231"/>
                        <a:pt x="1374" y="21"/>
                      </a:cubicBezTo>
                      <a:cubicBezTo>
                        <a:pt x="1292" y="7"/>
                        <a:pt x="1210" y="1"/>
                        <a:pt x="1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9"/>
                <p:cNvSpPr/>
                <p:nvPr/>
              </p:nvSpPr>
              <p:spPr>
                <a:xfrm rot="719107">
                  <a:off x="6358762" y="1980598"/>
                  <a:ext cx="180363" cy="129605"/>
                </a:xfrm>
                <a:custGeom>
                  <a:avLst/>
                  <a:gdLst/>
                  <a:ahLst/>
                  <a:cxnLst/>
                  <a:rect l="l" t="t" r="r" b="b"/>
                  <a:pathLst>
                    <a:path w="7487" h="5380" extrusionOk="0">
                      <a:moveTo>
                        <a:pt x="6160" y="0"/>
                      </a:moveTo>
                      <a:cubicBezTo>
                        <a:pt x="4999" y="0"/>
                        <a:pt x="3886" y="1173"/>
                        <a:pt x="2995" y="1830"/>
                      </a:cubicBezTo>
                      <a:lnTo>
                        <a:pt x="509" y="3687"/>
                      </a:lnTo>
                      <a:cubicBezTo>
                        <a:pt x="0" y="4076"/>
                        <a:pt x="30" y="4854"/>
                        <a:pt x="569" y="5214"/>
                      </a:cubicBezTo>
                      <a:cubicBezTo>
                        <a:pt x="724" y="5326"/>
                        <a:pt x="898" y="5379"/>
                        <a:pt x="1073" y="5379"/>
                      </a:cubicBezTo>
                      <a:cubicBezTo>
                        <a:pt x="1272" y="5379"/>
                        <a:pt x="1472" y="5311"/>
                        <a:pt x="1647" y="5184"/>
                      </a:cubicBezTo>
                      <a:lnTo>
                        <a:pt x="7007" y="1171"/>
                      </a:lnTo>
                      <a:cubicBezTo>
                        <a:pt x="7306" y="962"/>
                        <a:pt x="7486" y="543"/>
                        <a:pt x="7127" y="303"/>
                      </a:cubicBezTo>
                      <a:cubicBezTo>
                        <a:pt x="6803" y="90"/>
                        <a:pt x="6480" y="0"/>
                        <a:pt x="61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9"/>
                <p:cNvSpPr/>
                <p:nvPr/>
              </p:nvSpPr>
              <p:spPr>
                <a:xfrm rot="719107">
                  <a:off x="6046085" y="1847947"/>
                  <a:ext cx="149262" cy="162536"/>
                </a:xfrm>
                <a:custGeom>
                  <a:avLst/>
                  <a:gdLst/>
                  <a:ahLst/>
                  <a:cxnLst/>
                  <a:rect l="l" t="t" r="r" b="b"/>
                  <a:pathLst>
                    <a:path w="6196" h="6747" extrusionOk="0">
                      <a:moveTo>
                        <a:pt x="569" y="0"/>
                      </a:moveTo>
                      <a:cubicBezTo>
                        <a:pt x="299" y="0"/>
                        <a:pt x="30" y="90"/>
                        <a:pt x="0" y="390"/>
                      </a:cubicBezTo>
                      <a:cubicBezTo>
                        <a:pt x="0" y="599"/>
                        <a:pt x="60" y="839"/>
                        <a:pt x="210" y="1019"/>
                      </a:cubicBezTo>
                      <a:lnTo>
                        <a:pt x="4192" y="6378"/>
                      </a:lnTo>
                      <a:cubicBezTo>
                        <a:pt x="4252" y="6468"/>
                        <a:pt x="4342" y="6528"/>
                        <a:pt x="4432" y="6588"/>
                      </a:cubicBezTo>
                      <a:cubicBezTo>
                        <a:pt x="4600" y="6699"/>
                        <a:pt x="4775" y="6747"/>
                        <a:pt x="4942" y="6747"/>
                      </a:cubicBezTo>
                      <a:cubicBezTo>
                        <a:pt x="5634" y="6747"/>
                        <a:pt x="6196" y="5916"/>
                        <a:pt x="5689" y="5241"/>
                      </a:cubicBezTo>
                      <a:lnTo>
                        <a:pt x="5180" y="4582"/>
                      </a:lnTo>
                      <a:lnTo>
                        <a:pt x="3503" y="2336"/>
                      </a:lnTo>
                      <a:lnTo>
                        <a:pt x="2635" y="1138"/>
                      </a:lnTo>
                      <a:cubicBezTo>
                        <a:pt x="2336" y="749"/>
                        <a:pt x="2126" y="300"/>
                        <a:pt x="1647" y="180"/>
                      </a:cubicBezTo>
                      <a:cubicBezTo>
                        <a:pt x="1407" y="90"/>
                        <a:pt x="1168" y="60"/>
                        <a:pt x="928" y="30"/>
                      </a:cubicBezTo>
                      <a:cubicBezTo>
                        <a:pt x="809" y="0"/>
                        <a:pt x="689" y="0"/>
                        <a:pt x="5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rot="719107">
                  <a:off x="6026102" y="1862124"/>
                  <a:ext cx="191179" cy="132183"/>
                </a:xfrm>
                <a:custGeom>
                  <a:avLst/>
                  <a:gdLst/>
                  <a:ahLst/>
                  <a:cxnLst/>
                  <a:rect l="l" t="t" r="r" b="b"/>
                  <a:pathLst>
                    <a:path w="7936" h="5487" extrusionOk="0">
                      <a:moveTo>
                        <a:pt x="6246" y="1"/>
                      </a:moveTo>
                      <a:cubicBezTo>
                        <a:pt x="5026" y="1"/>
                        <a:pt x="3806" y="1335"/>
                        <a:pt x="2935" y="1995"/>
                      </a:cubicBezTo>
                      <a:lnTo>
                        <a:pt x="540" y="3791"/>
                      </a:lnTo>
                      <a:cubicBezTo>
                        <a:pt x="1" y="4180"/>
                        <a:pt x="31" y="4959"/>
                        <a:pt x="570" y="5318"/>
                      </a:cubicBezTo>
                      <a:cubicBezTo>
                        <a:pt x="729" y="5434"/>
                        <a:pt x="916" y="5487"/>
                        <a:pt x="1101" y="5487"/>
                      </a:cubicBezTo>
                      <a:cubicBezTo>
                        <a:pt x="1298" y="5487"/>
                        <a:pt x="1493" y="5427"/>
                        <a:pt x="1648" y="5318"/>
                      </a:cubicBezTo>
                      <a:lnTo>
                        <a:pt x="4522" y="3162"/>
                      </a:lnTo>
                      <a:lnTo>
                        <a:pt x="6409" y="1755"/>
                      </a:lnTo>
                      <a:cubicBezTo>
                        <a:pt x="6918" y="1366"/>
                        <a:pt x="7936" y="468"/>
                        <a:pt x="6738" y="78"/>
                      </a:cubicBezTo>
                      <a:cubicBezTo>
                        <a:pt x="6574" y="25"/>
                        <a:pt x="6410" y="1"/>
                        <a:pt x="6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rot="719107">
                  <a:off x="6117390" y="2097016"/>
                  <a:ext cx="270966" cy="64080"/>
                </a:xfrm>
                <a:custGeom>
                  <a:avLst/>
                  <a:gdLst/>
                  <a:ahLst/>
                  <a:cxnLst/>
                  <a:rect l="l" t="t" r="r" b="b"/>
                  <a:pathLst>
                    <a:path w="11248" h="2660" extrusionOk="0">
                      <a:moveTo>
                        <a:pt x="1602" y="0"/>
                      </a:moveTo>
                      <a:cubicBezTo>
                        <a:pt x="908" y="0"/>
                        <a:pt x="233" y="322"/>
                        <a:pt x="48" y="1042"/>
                      </a:cubicBezTo>
                      <a:cubicBezTo>
                        <a:pt x="0" y="1234"/>
                        <a:pt x="144" y="1368"/>
                        <a:pt x="296" y="1368"/>
                      </a:cubicBezTo>
                      <a:cubicBezTo>
                        <a:pt x="333" y="1368"/>
                        <a:pt x="372" y="1360"/>
                        <a:pt x="408" y="1342"/>
                      </a:cubicBezTo>
                      <a:lnTo>
                        <a:pt x="408" y="1372"/>
                      </a:lnTo>
                      <a:cubicBezTo>
                        <a:pt x="707" y="1192"/>
                        <a:pt x="1066" y="1072"/>
                        <a:pt x="1426" y="1072"/>
                      </a:cubicBezTo>
                      <a:cubicBezTo>
                        <a:pt x="1785" y="1072"/>
                        <a:pt x="2114" y="1222"/>
                        <a:pt x="2354" y="1492"/>
                      </a:cubicBezTo>
                      <a:cubicBezTo>
                        <a:pt x="2683" y="1881"/>
                        <a:pt x="3132" y="2150"/>
                        <a:pt x="3642" y="2270"/>
                      </a:cubicBezTo>
                      <a:cubicBezTo>
                        <a:pt x="3702" y="2277"/>
                        <a:pt x="3763" y="2280"/>
                        <a:pt x="3824" y="2280"/>
                      </a:cubicBezTo>
                      <a:cubicBezTo>
                        <a:pt x="4306" y="2280"/>
                        <a:pt x="4790" y="2073"/>
                        <a:pt x="5109" y="1701"/>
                      </a:cubicBezTo>
                      <a:cubicBezTo>
                        <a:pt x="5258" y="1551"/>
                        <a:pt x="5408" y="1402"/>
                        <a:pt x="5588" y="1282"/>
                      </a:cubicBezTo>
                      <a:cubicBezTo>
                        <a:pt x="5648" y="1252"/>
                        <a:pt x="5678" y="1252"/>
                        <a:pt x="5738" y="1252"/>
                      </a:cubicBezTo>
                      <a:lnTo>
                        <a:pt x="5784" y="1252"/>
                      </a:lnTo>
                      <a:cubicBezTo>
                        <a:pt x="5792" y="1260"/>
                        <a:pt x="5810" y="1273"/>
                        <a:pt x="5814" y="1273"/>
                      </a:cubicBezTo>
                      <a:cubicBezTo>
                        <a:pt x="5814" y="1273"/>
                        <a:pt x="5814" y="1273"/>
                        <a:pt x="5814" y="1273"/>
                      </a:cubicBezTo>
                      <a:lnTo>
                        <a:pt x="5814" y="1273"/>
                      </a:lnTo>
                      <a:cubicBezTo>
                        <a:pt x="5958" y="1459"/>
                        <a:pt x="6104" y="1800"/>
                        <a:pt x="6277" y="2031"/>
                      </a:cubicBezTo>
                      <a:cubicBezTo>
                        <a:pt x="6591" y="2465"/>
                        <a:pt x="7025" y="2659"/>
                        <a:pt x="7467" y="2659"/>
                      </a:cubicBezTo>
                      <a:cubicBezTo>
                        <a:pt x="7908" y="2659"/>
                        <a:pt x="8358" y="2465"/>
                        <a:pt x="8702" y="2120"/>
                      </a:cubicBezTo>
                      <a:cubicBezTo>
                        <a:pt x="8973" y="1849"/>
                        <a:pt x="9196" y="1479"/>
                        <a:pt x="9569" y="1479"/>
                      </a:cubicBezTo>
                      <a:cubicBezTo>
                        <a:pt x="9608" y="1479"/>
                        <a:pt x="9648" y="1483"/>
                        <a:pt x="9690" y="1492"/>
                      </a:cubicBezTo>
                      <a:cubicBezTo>
                        <a:pt x="10229" y="1611"/>
                        <a:pt x="10259" y="2450"/>
                        <a:pt x="10828" y="2540"/>
                      </a:cubicBezTo>
                      <a:cubicBezTo>
                        <a:pt x="10865" y="2552"/>
                        <a:pt x="10902" y="2558"/>
                        <a:pt x="10936" y="2558"/>
                      </a:cubicBezTo>
                      <a:cubicBezTo>
                        <a:pt x="11066" y="2558"/>
                        <a:pt x="11170" y="2472"/>
                        <a:pt x="11217" y="2330"/>
                      </a:cubicBezTo>
                      <a:cubicBezTo>
                        <a:pt x="11247" y="2061"/>
                        <a:pt x="11187" y="1791"/>
                        <a:pt x="11008" y="1581"/>
                      </a:cubicBezTo>
                      <a:cubicBezTo>
                        <a:pt x="10858" y="1312"/>
                        <a:pt x="10678" y="1102"/>
                        <a:pt x="10469" y="923"/>
                      </a:cubicBezTo>
                      <a:cubicBezTo>
                        <a:pt x="10191" y="700"/>
                        <a:pt x="9855" y="593"/>
                        <a:pt x="9519" y="593"/>
                      </a:cubicBezTo>
                      <a:cubicBezTo>
                        <a:pt x="9312" y="593"/>
                        <a:pt x="9105" y="633"/>
                        <a:pt x="8912" y="713"/>
                      </a:cubicBezTo>
                      <a:cubicBezTo>
                        <a:pt x="8492" y="923"/>
                        <a:pt x="8283" y="1342"/>
                        <a:pt x="7923" y="1581"/>
                      </a:cubicBezTo>
                      <a:cubicBezTo>
                        <a:pt x="7821" y="1671"/>
                        <a:pt x="7692" y="1717"/>
                        <a:pt x="7566" y="1717"/>
                      </a:cubicBezTo>
                      <a:cubicBezTo>
                        <a:pt x="7396" y="1717"/>
                        <a:pt x="7231" y="1633"/>
                        <a:pt x="7145" y="1462"/>
                      </a:cubicBezTo>
                      <a:cubicBezTo>
                        <a:pt x="6995" y="1102"/>
                        <a:pt x="6786" y="743"/>
                        <a:pt x="6516" y="444"/>
                      </a:cubicBezTo>
                      <a:cubicBezTo>
                        <a:pt x="6284" y="228"/>
                        <a:pt x="5987" y="122"/>
                        <a:pt x="5687" y="122"/>
                      </a:cubicBezTo>
                      <a:cubicBezTo>
                        <a:pt x="5446" y="122"/>
                        <a:pt x="5202" y="190"/>
                        <a:pt x="4989" y="324"/>
                      </a:cubicBezTo>
                      <a:cubicBezTo>
                        <a:pt x="4749" y="444"/>
                        <a:pt x="4540" y="623"/>
                        <a:pt x="4360" y="833"/>
                      </a:cubicBezTo>
                      <a:cubicBezTo>
                        <a:pt x="4240" y="923"/>
                        <a:pt x="4091" y="1072"/>
                        <a:pt x="3941" y="1102"/>
                      </a:cubicBezTo>
                      <a:cubicBezTo>
                        <a:pt x="3731" y="1072"/>
                        <a:pt x="3552" y="983"/>
                        <a:pt x="3402" y="833"/>
                      </a:cubicBezTo>
                      <a:cubicBezTo>
                        <a:pt x="3192" y="683"/>
                        <a:pt x="3013" y="503"/>
                        <a:pt x="2803" y="354"/>
                      </a:cubicBezTo>
                      <a:cubicBezTo>
                        <a:pt x="2470" y="124"/>
                        <a:pt x="2032" y="0"/>
                        <a:pt x="1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rot="719107">
                  <a:off x="6656955" y="2098339"/>
                  <a:ext cx="31751" cy="112067"/>
                </a:xfrm>
                <a:custGeom>
                  <a:avLst/>
                  <a:gdLst/>
                  <a:ahLst/>
                  <a:cxnLst/>
                  <a:rect l="l" t="t" r="r" b="b"/>
                  <a:pathLst>
                    <a:path w="1318" h="4652" extrusionOk="0">
                      <a:moveTo>
                        <a:pt x="827" y="0"/>
                      </a:moveTo>
                      <a:cubicBezTo>
                        <a:pt x="659" y="0"/>
                        <a:pt x="479" y="117"/>
                        <a:pt x="479" y="319"/>
                      </a:cubicBezTo>
                      <a:cubicBezTo>
                        <a:pt x="479" y="648"/>
                        <a:pt x="450" y="1007"/>
                        <a:pt x="420" y="1337"/>
                      </a:cubicBezTo>
                      <a:cubicBezTo>
                        <a:pt x="420" y="1636"/>
                        <a:pt x="360" y="1936"/>
                        <a:pt x="330" y="2235"/>
                      </a:cubicBezTo>
                      <a:cubicBezTo>
                        <a:pt x="210" y="2894"/>
                        <a:pt x="60" y="3523"/>
                        <a:pt x="0" y="4211"/>
                      </a:cubicBezTo>
                      <a:cubicBezTo>
                        <a:pt x="0" y="4488"/>
                        <a:pt x="228" y="4651"/>
                        <a:pt x="459" y="4651"/>
                      </a:cubicBezTo>
                      <a:cubicBezTo>
                        <a:pt x="602" y="4651"/>
                        <a:pt x="747" y="4588"/>
                        <a:pt x="839" y="4451"/>
                      </a:cubicBezTo>
                      <a:cubicBezTo>
                        <a:pt x="1018" y="4121"/>
                        <a:pt x="1138" y="3792"/>
                        <a:pt x="1228" y="3433"/>
                      </a:cubicBezTo>
                      <a:cubicBezTo>
                        <a:pt x="1288" y="3073"/>
                        <a:pt x="1318" y="2684"/>
                        <a:pt x="1318" y="2325"/>
                      </a:cubicBezTo>
                      <a:cubicBezTo>
                        <a:pt x="1318" y="1965"/>
                        <a:pt x="1318" y="1636"/>
                        <a:pt x="1288" y="1307"/>
                      </a:cubicBezTo>
                      <a:cubicBezTo>
                        <a:pt x="1258" y="917"/>
                        <a:pt x="1198" y="588"/>
                        <a:pt x="1108" y="229"/>
                      </a:cubicBezTo>
                      <a:cubicBezTo>
                        <a:pt x="1082" y="71"/>
                        <a:pt x="958" y="0"/>
                        <a:pt x="8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rot="719107">
                  <a:off x="6729085" y="2026248"/>
                  <a:ext cx="36665" cy="113633"/>
                </a:xfrm>
                <a:custGeom>
                  <a:avLst/>
                  <a:gdLst/>
                  <a:ahLst/>
                  <a:cxnLst/>
                  <a:rect l="l" t="t" r="r" b="b"/>
                  <a:pathLst>
                    <a:path w="1522" h="4717" extrusionOk="0">
                      <a:moveTo>
                        <a:pt x="339" y="1"/>
                      </a:moveTo>
                      <a:cubicBezTo>
                        <a:pt x="172" y="1"/>
                        <a:pt x="0" y="141"/>
                        <a:pt x="54" y="356"/>
                      </a:cubicBezTo>
                      <a:cubicBezTo>
                        <a:pt x="144" y="686"/>
                        <a:pt x="144" y="1015"/>
                        <a:pt x="204" y="1344"/>
                      </a:cubicBezTo>
                      <a:cubicBezTo>
                        <a:pt x="234" y="1674"/>
                        <a:pt x="293" y="2003"/>
                        <a:pt x="323" y="2333"/>
                      </a:cubicBezTo>
                      <a:cubicBezTo>
                        <a:pt x="353" y="2662"/>
                        <a:pt x="353" y="2961"/>
                        <a:pt x="353" y="3291"/>
                      </a:cubicBezTo>
                      <a:cubicBezTo>
                        <a:pt x="383" y="3650"/>
                        <a:pt x="443" y="4009"/>
                        <a:pt x="503" y="4369"/>
                      </a:cubicBezTo>
                      <a:cubicBezTo>
                        <a:pt x="564" y="4597"/>
                        <a:pt x="779" y="4717"/>
                        <a:pt x="988" y="4717"/>
                      </a:cubicBezTo>
                      <a:cubicBezTo>
                        <a:pt x="1191" y="4717"/>
                        <a:pt x="1387" y="4604"/>
                        <a:pt x="1431" y="4369"/>
                      </a:cubicBezTo>
                      <a:cubicBezTo>
                        <a:pt x="1461" y="4189"/>
                        <a:pt x="1491" y="3979"/>
                        <a:pt x="1521" y="3800"/>
                      </a:cubicBezTo>
                      <a:cubicBezTo>
                        <a:pt x="1521" y="3590"/>
                        <a:pt x="1491" y="3381"/>
                        <a:pt x="1461" y="3201"/>
                      </a:cubicBezTo>
                      <a:cubicBezTo>
                        <a:pt x="1401" y="2842"/>
                        <a:pt x="1341" y="2512"/>
                        <a:pt x="1252" y="2183"/>
                      </a:cubicBezTo>
                      <a:cubicBezTo>
                        <a:pt x="1192" y="1853"/>
                        <a:pt x="1102" y="1524"/>
                        <a:pt x="1012" y="1195"/>
                      </a:cubicBezTo>
                      <a:cubicBezTo>
                        <a:pt x="892" y="865"/>
                        <a:pt x="713" y="536"/>
                        <a:pt x="593" y="207"/>
                      </a:cubicBezTo>
                      <a:cubicBezTo>
                        <a:pt x="557" y="63"/>
                        <a:pt x="44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rot="719107">
                  <a:off x="6682604" y="2167017"/>
                  <a:ext cx="51962" cy="124281"/>
                </a:xfrm>
                <a:custGeom>
                  <a:avLst/>
                  <a:gdLst/>
                  <a:ahLst/>
                  <a:cxnLst/>
                  <a:rect l="l" t="t" r="r" b="b"/>
                  <a:pathLst>
                    <a:path w="2157" h="5159" extrusionOk="0">
                      <a:moveTo>
                        <a:pt x="1814" y="0"/>
                      </a:moveTo>
                      <a:cubicBezTo>
                        <a:pt x="1684" y="0"/>
                        <a:pt x="1551" y="77"/>
                        <a:pt x="1497" y="239"/>
                      </a:cubicBezTo>
                      <a:lnTo>
                        <a:pt x="1527" y="239"/>
                      </a:lnTo>
                      <a:cubicBezTo>
                        <a:pt x="1467" y="449"/>
                        <a:pt x="1378" y="598"/>
                        <a:pt x="1318" y="808"/>
                      </a:cubicBezTo>
                      <a:cubicBezTo>
                        <a:pt x="1258" y="988"/>
                        <a:pt x="1198" y="1167"/>
                        <a:pt x="1138" y="1347"/>
                      </a:cubicBezTo>
                      <a:cubicBezTo>
                        <a:pt x="1048" y="1706"/>
                        <a:pt x="928" y="2066"/>
                        <a:pt x="809" y="2395"/>
                      </a:cubicBezTo>
                      <a:cubicBezTo>
                        <a:pt x="689" y="2724"/>
                        <a:pt x="539" y="3084"/>
                        <a:pt x="419" y="3413"/>
                      </a:cubicBezTo>
                      <a:cubicBezTo>
                        <a:pt x="300" y="3772"/>
                        <a:pt x="180" y="4132"/>
                        <a:pt x="60" y="4551"/>
                      </a:cubicBezTo>
                      <a:cubicBezTo>
                        <a:pt x="1" y="4907"/>
                        <a:pt x="295" y="5159"/>
                        <a:pt x="604" y="5159"/>
                      </a:cubicBezTo>
                      <a:cubicBezTo>
                        <a:pt x="763" y="5159"/>
                        <a:pt x="926" y="5092"/>
                        <a:pt x="1048" y="4940"/>
                      </a:cubicBezTo>
                      <a:cubicBezTo>
                        <a:pt x="1258" y="4581"/>
                        <a:pt x="1438" y="4222"/>
                        <a:pt x="1587" y="3832"/>
                      </a:cubicBezTo>
                      <a:cubicBezTo>
                        <a:pt x="1737" y="3443"/>
                        <a:pt x="1827" y="3084"/>
                        <a:pt x="1917" y="2694"/>
                      </a:cubicBezTo>
                      <a:cubicBezTo>
                        <a:pt x="2006" y="2305"/>
                        <a:pt x="2066" y="1886"/>
                        <a:pt x="2126" y="1467"/>
                      </a:cubicBezTo>
                      <a:cubicBezTo>
                        <a:pt x="2126" y="1287"/>
                        <a:pt x="2156" y="1137"/>
                        <a:pt x="2156" y="958"/>
                      </a:cubicBezTo>
                      <a:cubicBezTo>
                        <a:pt x="2156" y="748"/>
                        <a:pt x="2126" y="539"/>
                        <a:pt x="2126" y="329"/>
                      </a:cubicBezTo>
                      <a:cubicBezTo>
                        <a:pt x="2126" y="115"/>
                        <a:pt x="1972" y="0"/>
                        <a:pt x="1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rot="719107">
                  <a:off x="6607150" y="2245227"/>
                  <a:ext cx="33196" cy="51481"/>
                </a:xfrm>
                <a:custGeom>
                  <a:avLst/>
                  <a:gdLst/>
                  <a:ahLst/>
                  <a:cxnLst/>
                  <a:rect l="l" t="t" r="r" b="b"/>
                  <a:pathLst>
                    <a:path w="1378" h="2137" extrusionOk="0">
                      <a:moveTo>
                        <a:pt x="1090" y="0"/>
                      </a:moveTo>
                      <a:cubicBezTo>
                        <a:pt x="1067" y="0"/>
                        <a:pt x="1042" y="4"/>
                        <a:pt x="1018" y="12"/>
                      </a:cubicBezTo>
                      <a:lnTo>
                        <a:pt x="988" y="12"/>
                      </a:lnTo>
                      <a:cubicBezTo>
                        <a:pt x="809" y="42"/>
                        <a:pt x="689" y="192"/>
                        <a:pt x="599" y="311"/>
                      </a:cubicBezTo>
                      <a:cubicBezTo>
                        <a:pt x="509" y="431"/>
                        <a:pt x="420" y="551"/>
                        <a:pt x="360" y="701"/>
                      </a:cubicBezTo>
                      <a:lnTo>
                        <a:pt x="180" y="1030"/>
                      </a:lnTo>
                      <a:cubicBezTo>
                        <a:pt x="120" y="1120"/>
                        <a:pt x="60" y="1210"/>
                        <a:pt x="30" y="1300"/>
                      </a:cubicBezTo>
                      <a:cubicBezTo>
                        <a:pt x="0" y="1419"/>
                        <a:pt x="0" y="1539"/>
                        <a:pt x="30" y="1659"/>
                      </a:cubicBezTo>
                      <a:cubicBezTo>
                        <a:pt x="30" y="1719"/>
                        <a:pt x="60" y="1809"/>
                        <a:pt x="90" y="1898"/>
                      </a:cubicBezTo>
                      <a:cubicBezTo>
                        <a:pt x="150" y="1988"/>
                        <a:pt x="240" y="2048"/>
                        <a:pt x="330" y="2108"/>
                      </a:cubicBezTo>
                      <a:cubicBezTo>
                        <a:pt x="387" y="2127"/>
                        <a:pt x="446" y="2137"/>
                        <a:pt x="507" y="2137"/>
                      </a:cubicBezTo>
                      <a:cubicBezTo>
                        <a:pt x="636" y="2137"/>
                        <a:pt x="766" y="2091"/>
                        <a:pt x="869" y="1988"/>
                      </a:cubicBezTo>
                      <a:cubicBezTo>
                        <a:pt x="959" y="1928"/>
                        <a:pt x="1048" y="1839"/>
                        <a:pt x="1108" y="1749"/>
                      </a:cubicBezTo>
                      <a:cubicBezTo>
                        <a:pt x="1138" y="1659"/>
                        <a:pt x="1168" y="1539"/>
                        <a:pt x="1198" y="1419"/>
                      </a:cubicBezTo>
                      <a:lnTo>
                        <a:pt x="1288" y="1030"/>
                      </a:lnTo>
                      <a:cubicBezTo>
                        <a:pt x="1348" y="850"/>
                        <a:pt x="1348" y="701"/>
                        <a:pt x="1378" y="521"/>
                      </a:cubicBezTo>
                      <a:cubicBezTo>
                        <a:pt x="1378" y="431"/>
                        <a:pt x="1378" y="341"/>
                        <a:pt x="1378" y="252"/>
                      </a:cubicBezTo>
                      <a:cubicBezTo>
                        <a:pt x="1348" y="192"/>
                        <a:pt x="1318" y="132"/>
                        <a:pt x="1258" y="72"/>
                      </a:cubicBezTo>
                      <a:cubicBezTo>
                        <a:pt x="1214" y="28"/>
                        <a:pt x="1154" y="0"/>
                        <a:pt x="10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rot="719107">
                  <a:off x="6604735" y="2308850"/>
                  <a:ext cx="56275" cy="95349"/>
                </a:xfrm>
                <a:custGeom>
                  <a:avLst/>
                  <a:gdLst/>
                  <a:ahLst/>
                  <a:cxnLst/>
                  <a:rect l="l" t="t" r="r" b="b"/>
                  <a:pathLst>
                    <a:path w="2336" h="3958" extrusionOk="0">
                      <a:moveTo>
                        <a:pt x="1976" y="0"/>
                      </a:moveTo>
                      <a:cubicBezTo>
                        <a:pt x="1926" y="0"/>
                        <a:pt x="1875" y="13"/>
                        <a:pt x="1827" y="42"/>
                      </a:cubicBezTo>
                      <a:lnTo>
                        <a:pt x="1797" y="42"/>
                      </a:lnTo>
                      <a:cubicBezTo>
                        <a:pt x="1647" y="132"/>
                        <a:pt x="1557" y="252"/>
                        <a:pt x="1467" y="402"/>
                      </a:cubicBezTo>
                      <a:cubicBezTo>
                        <a:pt x="1407" y="491"/>
                        <a:pt x="1348" y="581"/>
                        <a:pt x="1318" y="701"/>
                      </a:cubicBezTo>
                      <a:lnTo>
                        <a:pt x="1318" y="731"/>
                      </a:lnTo>
                      <a:lnTo>
                        <a:pt x="1288" y="821"/>
                      </a:lnTo>
                      <a:cubicBezTo>
                        <a:pt x="1138" y="1120"/>
                        <a:pt x="1018" y="1390"/>
                        <a:pt x="868" y="1659"/>
                      </a:cubicBezTo>
                      <a:cubicBezTo>
                        <a:pt x="719" y="1929"/>
                        <a:pt x="599" y="2198"/>
                        <a:pt x="449" y="2438"/>
                      </a:cubicBezTo>
                      <a:cubicBezTo>
                        <a:pt x="397" y="2517"/>
                        <a:pt x="344" y="2618"/>
                        <a:pt x="312" y="2703"/>
                      </a:cubicBezTo>
                      <a:lnTo>
                        <a:pt x="312" y="2703"/>
                      </a:lnTo>
                      <a:cubicBezTo>
                        <a:pt x="313" y="2700"/>
                        <a:pt x="313" y="2698"/>
                        <a:pt x="313" y="2698"/>
                      </a:cubicBezTo>
                      <a:lnTo>
                        <a:pt x="313" y="2698"/>
                      </a:lnTo>
                      <a:cubicBezTo>
                        <a:pt x="313" y="2698"/>
                        <a:pt x="309" y="2709"/>
                        <a:pt x="300" y="2737"/>
                      </a:cubicBezTo>
                      <a:cubicBezTo>
                        <a:pt x="303" y="2726"/>
                        <a:pt x="307" y="2715"/>
                        <a:pt x="312" y="2703"/>
                      </a:cubicBezTo>
                      <a:lnTo>
                        <a:pt x="312" y="2703"/>
                      </a:lnTo>
                      <a:cubicBezTo>
                        <a:pt x="309" y="2715"/>
                        <a:pt x="300" y="2751"/>
                        <a:pt x="300" y="2767"/>
                      </a:cubicBezTo>
                      <a:lnTo>
                        <a:pt x="240" y="2887"/>
                      </a:lnTo>
                      <a:cubicBezTo>
                        <a:pt x="180" y="3067"/>
                        <a:pt x="120" y="3216"/>
                        <a:pt x="60" y="3396"/>
                      </a:cubicBezTo>
                      <a:cubicBezTo>
                        <a:pt x="0" y="3576"/>
                        <a:pt x="90" y="3785"/>
                        <a:pt x="270" y="3905"/>
                      </a:cubicBezTo>
                      <a:cubicBezTo>
                        <a:pt x="340" y="3940"/>
                        <a:pt x="416" y="3957"/>
                        <a:pt x="491" y="3957"/>
                      </a:cubicBezTo>
                      <a:cubicBezTo>
                        <a:pt x="605" y="3957"/>
                        <a:pt x="718" y="3918"/>
                        <a:pt x="809" y="3845"/>
                      </a:cubicBezTo>
                      <a:cubicBezTo>
                        <a:pt x="1348" y="3366"/>
                        <a:pt x="1737" y="2767"/>
                        <a:pt x="1976" y="2108"/>
                      </a:cubicBezTo>
                      <a:cubicBezTo>
                        <a:pt x="2066" y="1809"/>
                        <a:pt x="2156" y="1510"/>
                        <a:pt x="2246" y="1210"/>
                      </a:cubicBezTo>
                      <a:cubicBezTo>
                        <a:pt x="2276" y="1060"/>
                        <a:pt x="2336" y="851"/>
                        <a:pt x="2336" y="671"/>
                      </a:cubicBezTo>
                      <a:cubicBezTo>
                        <a:pt x="2336" y="491"/>
                        <a:pt x="2306" y="312"/>
                        <a:pt x="2246" y="162"/>
                      </a:cubicBezTo>
                      <a:cubicBezTo>
                        <a:pt x="2185" y="60"/>
                        <a:pt x="2082" y="0"/>
                        <a:pt x="1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rot="719107">
                  <a:off x="6565158" y="2314330"/>
                  <a:ext cx="35485" cy="45097"/>
                </a:xfrm>
                <a:custGeom>
                  <a:avLst/>
                  <a:gdLst/>
                  <a:ahLst/>
                  <a:cxnLst/>
                  <a:rect l="l" t="t" r="r" b="b"/>
                  <a:pathLst>
                    <a:path w="1473" h="1872" extrusionOk="0">
                      <a:moveTo>
                        <a:pt x="1128" y="0"/>
                      </a:moveTo>
                      <a:cubicBezTo>
                        <a:pt x="1058" y="0"/>
                        <a:pt x="988" y="26"/>
                        <a:pt x="929" y="85"/>
                      </a:cubicBezTo>
                      <a:lnTo>
                        <a:pt x="719" y="324"/>
                      </a:lnTo>
                      <a:cubicBezTo>
                        <a:pt x="629" y="414"/>
                        <a:pt x="539" y="504"/>
                        <a:pt x="480" y="624"/>
                      </a:cubicBezTo>
                      <a:lnTo>
                        <a:pt x="120" y="1133"/>
                      </a:lnTo>
                      <a:cubicBezTo>
                        <a:pt x="0" y="1372"/>
                        <a:pt x="60" y="1672"/>
                        <a:pt x="300" y="1822"/>
                      </a:cubicBezTo>
                      <a:cubicBezTo>
                        <a:pt x="370" y="1857"/>
                        <a:pt x="451" y="1871"/>
                        <a:pt x="529" y="1871"/>
                      </a:cubicBezTo>
                      <a:cubicBezTo>
                        <a:pt x="585" y="1871"/>
                        <a:pt x="640" y="1864"/>
                        <a:pt x="689" y="1852"/>
                      </a:cubicBezTo>
                      <a:cubicBezTo>
                        <a:pt x="809" y="1822"/>
                        <a:pt x="899" y="1762"/>
                        <a:pt x="989" y="1642"/>
                      </a:cubicBezTo>
                      <a:lnTo>
                        <a:pt x="1228" y="1043"/>
                      </a:lnTo>
                      <a:lnTo>
                        <a:pt x="1288" y="923"/>
                      </a:lnTo>
                      <a:cubicBezTo>
                        <a:pt x="1318" y="863"/>
                        <a:pt x="1318" y="804"/>
                        <a:pt x="1348" y="744"/>
                      </a:cubicBezTo>
                      <a:lnTo>
                        <a:pt x="1348" y="684"/>
                      </a:lnTo>
                      <a:lnTo>
                        <a:pt x="1408" y="384"/>
                      </a:lnTo>
                      <a:cubicBezTo>
                        <a:pt x="1472" y="169"/>
                        <a:pt x="1305" y="0"/>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9"/>
                <p:cNvSpPr/>
                <p:nvPr/>
              </p:nvSpPr>
              <p:spPr>
                <a:xfrm rot="719107">
                  <a:off x="6502514" y="2377831"/>
                  <a:ext cx="48349" cy="65092"/>
                </a:xfrm>
                <a:custGeom>
                  <a:avLst/>
                  <a:gdLst/>
                  <a:ahLst/>
                  <a:cxnLst/>
                  <a:rect l="l" t="t" r="r" b="b"/>
                  <a:pathLst>
                    <a:path w="2007" h="2702" extrusionOk="0">
                      <a:moveTo>
                        <a:pt x="1695" y="1"/>
                      </a:moveTo>
                      <a:cubicBezTo>
                        <a:pt x="1617" y="1"/>
                        <a:pt x="1537" y="33"/>
                        <a:pt x="1467" y="85"/>
                      </a:cubicBezTo>
                      <a:lnTo>
                        <a:pt x="1048" y="564"/>
                      </a:lnTo>
                      <a:cubicBezTo>
                        <a:pt x="898" y="744"/>
                        <a:pt x="779" y="954"/>
                        <a:pt x="659" y="1133"/>
                      </a:cubicBezTo>
                      <a:lnTo>
                        <a:pt x="270" y="1672"/>
                      </a:lnTo>
                      <a:cubicBezTo>
                        <a:pt x="210" y="1762"/>
                        <a:pt x="150" y="1852"/>
                        <a:pt x="90" y="1942"/>
                      </a:cubicBezTo>
                      <a:cubicBezTo>
                        <a:pt x="30" y="2061"/>
                        <a:pt x="0" y="2211"/>
                        <a:pt x="30" y="2361"/>
                      </a:cubicBezTo>
                      <a:cubicBezTo>
                        <a:pt x="30" y="2543"/>
                        <a:pt x="165" y="2702"/>
                        <a:pt x="338" y="2702"/>
                      </a:cubicBezTo>
                      <a:cubicBezTo>
                        <a:pt x="364" y="2702"/>
                        <a:pt x="391" y="2698"/>
                        <a:pt x="419" y="2690"/>
                      </a:cubicBezTo>
                      <a:cubicBezTo>
                        <a:pt x="599" y="2630"/>
                        <a:pt x="749" y="2541"/>
                        <a:pt x="839" y="2421"/>
                      </a:cubicBezTo>
                      <a:cubicBezTo>
                        <a:pt x="898" y="2331"/>
                        <a:pt x="958" y="2241"/>
                        <a:pt x="1018" y="2151"/>
                      </a:cubicBezTo>
                      <a:lnTo>
                        <a:pt x="1318" y="1582"/>
                      </a:lnTo>
                      <a:cubicBezTo>
                        <a:pt x="1437" y="1403"/>
                        <a:pt x="1557" y="1223"/>
                        <a:pt x="1647" y="1043"/>
                      </a:cubicBezTo>
                      <a:lnTo>
                        <a:pt x="1916" y="444"/>
                      </a:lnTo>
                      <a:cubicBezTo>
                        <a:pt x="2006" y="295"/>
                        <a:pt x="1976" y="145"/>
                        <a:pt x="1857" y="55"/>
                      </a:cubicBezTo>
                      <a:cubicBezTo>
                        <a:pt x="1806" y="18"/>
                        <a:pt x="1751" y="1"/>
                        <a:pt x="16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9"/>
                <p:cNvSpPr/>
                <p:nvPr/>
              </p:nvSpPr>
              <p:spPr>
                <a:xfrm rot="719107">
                  <a:off x="6560829" y="2153161"/>
                  <a:ext cx="50517" cy="124883"/>
                </a:xfrm>
                <a:custGeom>
                  <a:avLst/>
                  <a:gdLst/>
                  <a:ahLst/>
                  <a:cxnLst/>
                  <a:rect l="l" t="t" r="r" b="b"/>
                  <a:pathLst>
                    <a:path w="2097" h="5184" extrusionOk="0">
                      <a:moveTo>
                        <a:pt x="1708" y="1"/>
                      </a:moveTo>
                      <a:cubicBezTo>
                        <a:pt x="1580" y="1"/>
                        <a:pt x="1453" y="75"/>
                        <a:pt x="1408" y="225"/>
                      </a:cubicBezTo>
                      <a:cubicBezTo>
                        <a:pt x="1288" y="974"/>
                        <a:pt x="1139" y="1692"/>
                        <a:pt x="899" y="2411"/>
                      </a:cubicBezTo>
                      <a:cubicBezTo>
                        <a:pt x="660" y="3130"/>
                        <a:pt x="330" y="3818"/>
                        <a:pt x="91" y="4507"/>
                      </a:cubicBezTo>
                      <a:cubicBezTo>
                        <a:pt x="1" y="4777"/>
                        <a:pt x="151" y="5046"/>
                        <a:pt x="390" y="5136"/>
                      </a:cubicBezTo>
                      <a:cubicBezTo>
                        <a:pt x="456" y="5169"/>
                        <a:pt x="523" y="5183"/>
                        <a:pt x="590" y="5183"/>
                      </a:cubicBezTo>
                      <a:cubicBezTo>
                        <a:pt x="768" y="5183"/>
                        <a:pt x="940" y="5079"/>
                        <a:pt x="1049" y="4926"/>
                      </a:cubicBezTo>
                      <a:cubicBezTo>
                        <a:pt x="1528" y="4238"/>
                        <a:pt x="1827" y="3459"/>
                        <a:pt x="1947" y="2651"/>
                      </a:cubicBezTo>
                      <a:cubicBezTo>
                        <a:pt x="2037" y="2261"/>
                        <a:pt x="2067" y="1842"/>
                        <a:pt x="2097" y="1423"/>
                      </a:cubicBezTo>
                      <a:cubicBezTo>
                        <a:pt x="2097" y="1034"/>
                        <a:pt x="2067" y="614"/>
                        <a:pt x="2007" y="225"/>
                      </a:cubicBezTo>
                      <a:cubicBezTo>
                        <a:pt x="1962" y="75"/>
                        <a:pt x="1835" y="1"/>
                        <a:pt x="17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 name="Google Shape;851;p39"/>
              <p:cNvSpPr/>
              <p:nvPr/>
            </p:nvSpPr>
            <p:spPr>
              <a:xfrm rot="719107">
                <a:off x="5896603" y="2063176"/>
                <a:ext cx="136254" cy="132953"/>
              </a:xfrm>
              <a:custGeom>
                <a:avLst/>
                <a:gdLst/>
                <a:ahLst/>
                <a:cxnLst/>
                <a:rect l="l" t="t" r="r" b="b"/>
                <a:pathLst>
                  <a:path w="5656" h="5519" extrusionOk="0">
                    <a:moveTo>
                      <a:pt x="2858" y="1"/>
                    </a:moveTo>
                    <a:cubicBezTo>
                      <a:pt x="2689" y="1"/>
                      <a:pt x="2514" y="21"/>
                      <a:pt x="2336" y="64"/>
                    </a:cubicBezTo>
                    <a:cubicBezTo>
                      <a:pt x="1528" y="244"/>
                      <a:pt x="869" y="843"/>
                      <a:pt x="599" y="1621"/>
                    </a:cubicBezTo>
                    <a:cubicBezTo>
                      <a:pt x="0" y="3418"/>
                      <a:pt x="1198" y="5304"/>
                      <a:pt x="3085" y="5514"/>
                    </a:cubicBezTo>
                    <a:cubicBezTo>
                      <a:pt x="3135" y="5517"/>
                      <a:pt x="3184" y="5519"/>
                      <a:pt x="3233" y="5519"/>
                    </a:cubicBezTo>
                    <a:cubicBezTo>
                      <a:pt x="4573" y="5519"/>
                      <a:pt x="5656" y="4357"/>
                      <a:pt x="5540" y="3029"/>
                    </a:cubicBezTo>
                    <a:cubicBezTo>
                      <a:pt x="5433" y="1551"/>
                      <a:pt x="4337" y="1"/>
                      <a:pt x="2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 name="Google Shape;852;p39"/>
            <p:cNvSpPr/>
            <p:nvPr/>
          </p:nvSpPr>
          <p:spPr>
            <a:xfrm>
              <a:off x="6875577" y="1391263"/>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p:nvPr/>
          </p:nvSpPr>
          <p:spPr>
            <a:xfrm>
              <a:off x="5474503" y="245188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40"/>
          <p:cNvSpPr txBox="1">
            <a:spLocks noGrp="1"/>
          </p:cNvSpPr>
          <p:nvPr>
            <p:ph type="body" idx="1"/>
          </p:nvPr>
        </p:nvSpPr>
        <p:spPr>
          <a:xfrm>
            <a:off x="4591676" y="863425"/>
            <a:ext cx="3679200" cy="34164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a:t>Here you can list your reference websites or publications</a:t>
            </a:r>
            <a:endParaRPr/>
          </a:p>
          <a:p>
            <a:pPr marL="457200" lvl="0" indent="-330200" algn="l" rtl="0">
              <a:spcBef>
                <a:spcPts val="1000"/>
              </a:spcBef>
              <a:spcAft>
                <a:spcPts val="0"/>
              </a:spcAft>
              <a:buSzPts val="1600"/>
              <a:buChar char="●"/>
            </a:pPr>
            <a:r>
              <a:rPr lang="en"/>
              <a:t>Here you can list your reference websites or publications</a:t>
            </a:r>
            <a:endParaRPr/>
          </a:p>
          <a:p>
            <a:pPr marL="457200" lvl="0" indent="-330200" algn="l" rtl="0">
              <a:spcBef>
                <a:spcPts val="1000"/>
              </a:spcBef>
              <a:spcAft>
                <a:spcPts val="0"/>
              </a:spcAft>
              <a:buSzPts val="1600"/>
              <a:buChar char="●"/>
            </a:pPr>
            <a:r>
              <a:rPr lang="en"/>
              <a:t>Here you can list your reference websites or publications</a:t>
            </a:r>
            <a:endParaRPr/>
          </a:p>
          <a:p>
            <a:pPr marL="457200" lvl="0" indent="-330200" algn="l" rtl="0">
              <a:spcBef>
                <a:spcPts val="1000"/>
              </a:spcBef>
              <a:spcAft>
                <a:spcPts val="0"/>
              </a:spcAft>
              <a:buSzPts val="1600"/>
              <a:buChar char="●"/>
            </a:pPr>
            <a:r>
              <a:rPr lang="en"/>
              <a:t>Here you can list your reference websites or publications</a:t>
            </a:r>
            <a:endParaRPr/>
          </a:p>
          <a:p>
            <a:pPr marL="457200" lvl="0" indent="-330200" algn="l" rtl="0">
              <a:spcBef>
                <a:spcPts val="1000"/>
              </a:spcBef>
              <a:spcAft>
                <a:spcPts val="0"/>
              </a:spcAft>
              <a:buSzPts val="1600"/>
              <a:buChar char="●"/>
            </a:pPr>
            <a:r>
              <a:rPr lang="en"/>
              <a:t>Here you can list your reference websites or publications</a:t>
            </a:r>
            <a:endParaRPr/>
          </a:p>
        </p:txBody>
      </p:sp>
      <p:sp>
        <p:nvSpPr>
          <p:cNvPr id="859" name="Google Shape;859;p40"/>
          <p:cNvSpPr txBox="1">
            <a:spLocks noGrp="1"/>
          </p:cNvSpPr>
          <p:nvPr>
            <p:ph type="title"/>
          </p:nvPr>
        </p:nvSpPr>
        <p:spPr>
          <a:xfrm>
            <a:off x="1482724" y="1830475"/>
            <a:ext cx="2490900" cy="148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RESEARCH RESOURCES</a:t>
            </a:r>
            <a:endParaRPr/>
          </a:p>
        </p:txBody>
      </p:sp>
      <p:grpSp>
        <p:nvGrpSpPr>
          <p:cNvPr id="860" name="Google Shape;860;p40"/>
          <p:cNvGrpSpPr/>
          <p:nvPr/>
        </p:nvGrpSpPr>
        <p:grpSpPr>
          <a:xfrm>
            <a:off x="659552" y="830600"/>
            <a:ext cx="3598662" cy="3500823"/>
            <a:chOff x="430952" y="830600"/>
            <a:chExt cx="3598662" cy="3500823"/>
          </a:xfrm>
        </p:grpSpPr>
        <p:sp>
          <p:nvSpPr>
            <p:cNvPr id="861" name="Google Shape;861;p40"/>
            <p:cNvSpPr/>
            <p:nvPr/>
          </p:nvSpPr>
          <p:spPr>
            <a:xfrm>
              <a:off x="512325" y="830600"/>
              <a:ext cx="3517288" cy="3500823"/>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0"/>
            <p:cNvSpPr/>
            <p:nvPr/>
          </p:nvSpPr>
          <p:spPr>
            <a:xfrm>
              <a:off x="2336065" y="10766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1806478" y="146318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0"/>
            <p:cNvSpPr/>
            <p:nvPr/>
          </p:nvSpPr>
          <p:spPr>
            <a:xfrm>
              <a:off x="2432197" y="34417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0"/>
            <p:cNvSpPr/>
            <p:nvPr/>
          </p:nvSpPr>
          <p:spPr>
            <a:xfrm>
              <a:off x="2643175" y="2814982"/>
              <a:ext cx="1110441" cy="1216719"/>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69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 name="Google Shape;866;p40"/>
            <p:cNvGrpSpPr/>
            <p:nvPr/>
          </p:nvGrpSpPr>
          <p:grpSpPr>
            <a:xfrm>
              <a:off x="430952" y="1444929"/>
              <a:ext cx="757755" cy="672247"/>
              <a:chOff x="354752" y="1802717"/>
              <a:chExt cx="757755" cy="672247"/>
            </a:xfrm>
          </p:grpSpPr>
          <p:sp>
            <p:nvSpPr>
              <p:cNvPr id="867" name="Google Shape;867;p40"/>
              <p:cNvSpPr/>
              <p:nvPr/>
            </p:nvSpPr>
            <p:spPr>
              <a:xfrm>
                <a:off x="354752" y="18027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0"/>
              <p:cNvSpPr/>
              <p:nvPr/>
            </p:nvSpPr>
            <p:spPr>
              <a:xfrm>
                <a:off x="638901" y="18643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0"/>
            <p:cNvGrpSpPr/>
            <p:nvPr/>
          </p:nvGrpSpPr>
          <p:grpSpPr>
            <a:xfrm>
              <a:off x="3175242" y="1610774"/>
              <a:ext cx="383802" cy="340561"/>
              <a:chOff x="3337167" y="2078987"/>
              <a:chExt cx="383802" cy="340561"/>
            </a:xfrm>
          </p:grpSpPr>
          <p:sp>
            <p:nvSpPr>
              <p:cNvPr id="870" name="Google Shape;870;p40"/>
              <p:cNvSpPr/>
              <p:nvPr/>
            </p:nvSpPr>
            <p:spPr>
              <a:xfrm>
                <a:off x="3337167" y="207898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0"/>
              <p:cNvSpPr/>
              <p:nvPr/>
            </p:nvSpPr>
            <p:spPr>
              <a:xfrm>
                <a:off x="3481034" y="211014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40"/>
            <p:cNvGrpSpPr/>
            <p:nvPr/>
          </p:nvGrpSpPr>
          <p:grpSpPr>
            <a:xfrm>
              <a:off x="864943" y="3195410"/>
              <a:ext cx="383802" cy="340633"/>
              <a:chOff x="893218" y="2814410"/>
              <a:chExt cx="383802" cy="340633"/>
            </a:xfrm>
          </p:grpSpPr>
          <p:sp>
            <p:nvSpPr>
              <p:cNvPr id="873" name="Google Shape;873;p40"/>
              <p:cNvSpPr/>
              <p:nvPr/>
            </p:nvSpPr>
            <p:spPr>
              <a:xfrm>
                <a:off x="893218" y="28144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1035447" y="28455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41"/>
          <p:cNvGrpSpPr/>
          <p:nvPr/>
        </p:nvGrpSpPr>
        <p:grpSpPr>
          <a:xfrm>
            <a:off x="6006302" y="2934236"/>
            <a:ext cx="757755" cy="672247"/>
            <a:chOff x="6006302" y="2934236"/>
            <a:chExt cx="757755" cy="672247"/>
          </a:xfrm>
        </p:grpSpPr>
        <p:sp>
          <p:nvSpPr>
            <p:cNvPr id="880" name="Google Shape;880;p41"/>
            <p:cNvSpPr/>
            <p:nvPr/>
          </p:nvSpPr>
          <p:spPr>
            <a:xfrm>
              <a:off x="6006302" y="2934236"/>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6310779" y="2988682"/>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1"/>
          <p:cNvGrpSpPr/>
          <p:nvPr/>
        </p:nvGrpSpPr>
        <p:grpSpPr>
          <a:xfrm>
            <a:off x="2379772" y="2934236"/>
            <a:ext cx="757755" cy="672247"/>
            <a:chOff x="2379772" y="2934236"/>
            <a:chExt cx="757755" cy="672247"/>
          </a:xfrm>
        </p:grpSpPr>
        <p:sp>
          <p:nvSpPr>
            <p:cNvPr id="883" name="Google Shape;883;p41"/>
            <p:cNvSpPr/>
            <p:nvPr/>
          </p:nvSpPr>
          <p:spPr>
            <a:xfrm>
              <a:off x="2379772" y="2934236"/>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2672229" y="2988682"/>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41"/>
          <p:cNvGrpSpPr/>
          <p:nvPr/>
        </p:nvGrpSpPr>
        <p:grpSpPr>
          <a:xfrm>
            <a:off x="6006302" y="1188736"/>
            <a:ext cx="757755" cy="672247"/>
            <a:chOff x="6006302" y="1188736"/>
            <a:chExt cx="757755" cy="672247"/>
          </a:xfrm>
        </p:grpSpPr>
        <p:sp>
          <p:nvSpPr>
            <p:cNvPr id="886" name="Google Shape;886;p41"/>
            <p:cNvSpPr/>
            <p:nvPr/>
          </p:nvSpPr>
          <p:spPr>
            <a:xfrm>
              <a:off x="6006302" y="1188736"/>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6310779" y="125037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1"/>
          <p:cNvGrpSpPr/>
          <p:nvPr/>
        </p:nvGrpSpPr>
        <p:grpSpPr>
          <a:xfrm>
            <a:off x="2379772" y="1188736"/>
            <a:ext cx="757755" cy="672247"/>
            <a:chOff x="2379772" y="1188736"/>
            <a:chExt cx="757755" cy="672247"/>
          </a:xfrm>
        </p:grpSpPr>
        <p:sp>
          <p:nvSpPr>
            <p:cNvPr id="889" name="Google Shape;889;p41"/>
            <p:cNvSpPr/>
            <p:nvPr/>
          </p:nvSpPr>
          <p:spPr>
            <a:xfrm>
              <a:off x="2379772" y="1188736"/>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1"/>
            <p:cNvSpPr/>
            <p:nvPr/>
          </p:nvSpPr>
          <p:spPr>
            <a:xfrm>
              <a:off x="2672229" y="1269047"/>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a:t>SATURN</a:t>
            </a:r>
            <a:endParaRPr sz="210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a:t>JUPITER</a:t>
            </a:r>
            <a:endParaRPr sz="210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 sz="1600">
                <a:solidFill>
                  <a:schemeClr val="accent4"/>
                </a:solidFill>
              </a:rPr>
              <a:t>Jupiter is actually the fifth planet from the Sun</a:t>
            </a:r>
            <a:endParaRPr sz="160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 sz="1600">
                <a:solidFill>
                  <a:schemeClr val="accent4"/>
                </a:solidFill>
              </a:rPr>
              <a:t>Saturn is a gas giant composed mostly of hydrogen and helium</a:t>
            </a:r>
            <a:endParaRPr sz="160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a:t>MERCURY</a:t>
            </a:r>
            <a:endParaRPr sz="2100"/>
          </a:p>
        </p:txBody>
      </p:sp>
      <p:sp>
        <p:nvSpPr>
          <p:cNvPr id="896" name="Google Shape;896;p41"/>
          <p:cNvSpPr txBox="1">
            <a:spLocks noGrp="1"/>
          </p:cNvSpPr>
          <p:nvPr>
            <p:ph type="subTitle" idx="5"/>
          </p:nvPr>
        </p:nvSpPr>
        <p:spPr>
          <a:xfrm>
            <a:off x="126885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 sz="1600">
                <a:solidFill>
                  <a:schemeClr val="accent4"/>
                </a:solidFill>
              </a:rPr>
              <a:t>Mercury is the smallest planet in the Solar System</a:t>
            </a:r>
            <a:endParaRPr sz="160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a:t>VENUS</a:t>
            </a:r>
            <a:endParaRPr sz="210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 sz="1600">
                <a:solidFill>
                  <a:schemeClr val="accent4"/>
                </a:solidFill>
              </a:rPr>
              <a:t>Venus is actually the second planet from the Sun</a:t>
            </a:r>
            <a:endParaRPr sz="1600">
              <a:solidFill>
                <a:schemeClr val="accent4"/>
              </a:solidFill>
            </a:endParaRPr>
          </a:p>
        </p:txBody>
      </p:sp>
      <p:sp>
        <p:nvSpPr>
          <p:cNvPr id="899" name="Google Shape;899;p41"/>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TO CONSIDER</a:t>
            </a:r>
            <a:endParaRPr/>
          </a:p>
        </p:txBody>
      </p:sp>
      <p:grpSp>
        <p:nvGrpSpPr>
          <p:cNvPr id="900" name="Google Shape;900;p41"/>
          <p:cNvGrpSpPr/>
          <p:nvPr/>
        </p:nvGrpSpPr>
        <p:grpSpPr>
          <a:xfrm>
            <a:off x="2556175" y="1325142"/>
            <a:ext cx="404950" cy="399435"/>
            <a:chOff x="995200" y="1188025"/>
            <a:chExt cx="468150" cy="461775"/>
          </a:xfrm>
        </p:grpSpPr>
        <p:sp>
          <p:nvSpPr>
            <p:cNvPr id="901" name="Google Shape;901;p41"/>
            <p:cNvSpPr/>
            <p:nvPr/>
          </p:nvSpPr>
          <p:spPr>
            <a:xfrm>
              <a:off x="995200" y="1188025"/>
              <a:ext cx="468150" cy="461775"/>
            </a:xfrm>
            <a:custGeom>
              <a:avLst/>
              <a:gdLst/>
              <a:ahLst/>
              <a:cxnLst/>
              <a:rect l="l" t="t" r="r" b="b"/>
              <a:pathLst>
                <a:path w="18726" h="18471" extrusionOk="0">
                  <a:moveTo>
                    <a:pt x="15296" y="2480"/>
                  </a:moveTo>
                  <a:lnTo>
                    <a:pt x="15806" y="2990"/>
                  </a:lnTo>
                  <a:lnTo>
                    <a:pt x="14786" y="4009"/>
                  </a:lnTo>
                  <a:lnTo>
                    <a:pt x="14276" y="3499"/>
                  </a:lnTo>
                  <a:lnTo>
                    <a:pt x="15296" y="2480"/>
                  </a:lnTo>
                  <a:close/>
                  <a:moveTo>
                    <a:pt x="3222" y="718"/>
                  </a:moveTo>
                  <a:cubicBezTo>
                    <a:pt x="4612" y="718"/>
                    <a:pt x="5748" y="1854"/>
                    <a:pt x="5748" y="3245"/>
                  </a:cubicBezTo>
                  <a:lnTo>
                    <a:pt x="5748" y="8158"/>
                  </a:lnTo>
                  <a:lnTo>
                    <a:pt x="695" y="8158"/>
                  </a:lnTo>
                  <a:lnTo>
                    <a:pt x="695" y="3245"/>
                  </a:lnTo>
                  <a:cubicBezTo>
                    <a:pt x="695" y="1854"/>
                    <a:pt x="1831" y="718"/>
                    <a:pt x="3222" y="718"/>
                  </a:cubicBezTo>
                  <a:close/>
                  <a:moveTo>
                    <a:pt x="13256" y="3499"/>
                  </a:moveTo>
                  <a:lnTo>
                    <a:pt x="14786" y="5029"/>
                  </a:lnTo>
                  <a:lnTo>
                    <a:pt x="14276" y="5539"/>
                  </a:lnTo>
                  <a:lnTo>
                    <a:pt x="14021" y="5284"/>
                  </a:lnTo>
                  <a:cubicBezTo>
                    <a:pt x="13949" y="5222"/>
                    <a:pt x="13871" y="5196"/>
                    <a:pt x="13795" y="5196"/>
                  </a:cubicBezTo>
                  <a:cubicBezTo>
                    <a:pt x="13528" y="5196"/>
                    <a:pt x="13295" y="5523"/>
                    <a:pt x="13511" y="5794"/>
                  </a:cubicBezTo>
                  <a:lnTo>
                    <a:pt x="13766" y="6049"/>
                  </a:lnTo>
                  <a:lnTo>
                    <a:pt x="12747" y="7068"/>
                  </a:lnTo>
                  <a:lnTo>
                    <a:pt x="12492" y="6813"/>
                  </a:lnTo>
                  <a:cubicBezTo>
                    <a:pt x="12420" y="6752"/>
                    <a:pt x="12341" y="6726"/>
                    <a:pt x="12265" y="6726"/>
                  </a:cubicBezTo>
                  <a:cubicBezTo>
                    <a:pt x="11998" y="6726"/>
                    <a:pt x="11765" y="7053"/>
                    <a:pt x="11982" y="7323"/>
                  </a:cubicBezTo>
                  <a:lnTo>
                    <a:pt x="12237" y="7578"/>
                  </a:lnTo>
                  <a:lnTo>
                    <a:pt x="11217" y="8598"/>
                  </a:lnTo>
                  <a:lnTo>
                    <a:pt x="10962" y="8343"/>
                  </a:lnTo>
                  <a:cubicBezTo>
                    <a:pt x="10882" y="8240"/>
                    <a:pt x="10786" y="8198"/>
                    <a:pt x="10694" y="8198"/>
                  </a:cubicBezTo>
                  <a:cubicBezTo>
                    <a:pt x="10411" y="8198"/>
                    <a:pt x="10155" y="8591"/>
                    <a:pt x="10452" y="8853"/>
                  </a:cubicBezTo>
                  <a:lnTo>
                    <a:pt x="10707" y="9108"/>
                  </a:lnTo>
                  <a:lnTo>
                    <a:pt x="10197" y="9618"/>
                  </a:lnTo>
                  <a:lnTo>
                    <a:pt x="8668" y="8088"/>
                  </a:lnTo>
                  <a:lnTo>
                    <a:pt x="13256" y="3499"/>
                  </a:lnTo>
                  <a:close/>
                  <a:moveTo>
                    <a:pt x="8668" y="9108"/>
                  </a:moveTo>
                  <a:lnTo>
                    <a:pt x="9178" y="9618"/>
                  </a:lnTo>
                  <a:lnTo>
                    <a:pt x="8668" y="10128"/>
                  </a:lnTo>
                  <a:lnTo>
                    <a:pt x="8158" y="9618"/>
                  </a:lnTo>
                  <a:lnTo>
                    <a:pt x="8668" y="9108"/>
                  </a:lnTo>
                  <a:close/>
                  <a:moveTo>
                    <a:pt x="3245" y="0"/>
                  </a:moveTo>
                  <a:cubicBezTo>
                    <a:pt x="1437" y="0"/>
                    <a:pt x="0" y="1460"/>
                    <a:pt x="0" y="3245"/>
                  </a:cubicBezTo>
                  <a:lnTo>
                    <a:pt x="0" y="8528"/>
                  </a:lnTo>
                  <a:cubicBezTo>
                    <a:pt x="0" y="8714"/>
                    <a:pt x="162" y="8876"/>
                    <a:pt x="348" y="8876"/>
                  </a:cubicBezTo>
                  <a:lnTo>
                    <a:pt x="695" y="8876"/>
                  </a:lnTo>
                  <a:lnTo>
                    <a:pt x="695" y="15249"/>
                  </a:lnTo>
                  <a:cubicBezTo>
                    <a:pt x="695" y="16640"/>
                    <a:pt x="1831" y="17775"/>
                    <a:pt x="3222" y="17775"/>
                  </a:cubicBezTo>
                  <a:lnTo>
                    <a:pt x="4844" y="17775"/>
                  </a:lnTo>
                  <a:cubicBezTo>
                    <a:pt x="5284" y="17729"/>
                    <a:pt x="5284" y="17080"/>
                    <a:pt x="4844" y="17057"/>
                  </a:cubicBezTo>
                  <a:lnTo>
                    <a:pt x="3222" y="17057"/>
                  </a:lnTo>
                  <a:cubicBezTo>
                    <a:pt x="2225" y="17034"/>
                    <a:pt x="1414" y="16246"/>
                    <a:pt x="1414" y="15249"/>
                  </a:cubicBezTo>
                  <a:lnTo>
                    <a:pt x="1414" y="8876"/>
                  </a:lnTo>
                  <a:lnTo>
                    <a:pt x="5029" y="8876"/>
                  </a:lnTo>
                  <a:lnTo>
                    <a:pt x="5029" y="13048"/>
                  </a:lnTo>
                  <a:cubicBezTo>
                    <a:pt x="5029" y="13256"/>
                    <a:pt x="5191" y="13418"/>
                    <a:pt x="5400" y="13418"/>
                  </a:cubicBezTo>
                  <a:lnTo>
                    <a:pt x="10151" y="13418"/>
                  </a:lnTo>
                  <a:cubicBezTo>
                    <a:pt x="10313" y="13418"/>
                    <a:pt x="10452" y="13326"/>
                    <a:pt x="10499" y="13163"/>
                  </a:cubicBezTo>
                  <a:cubicBezTo>
                    <a:pt x="10887" y="12044"/>
                    <a:pt x="11928" y="11263"/>
                    <a:pt x="13112" y="11263"/>
                  </a:cubicBezTo>
                  <a:cubicBezTo>
                    <a:pt x="13129" y="11263"/>
                    <a:pt x="13146" y="11263"/>
                    <a:pt x="13164" y="11263"/>
                  </a:cubicBezTo>
                  <a:lnTo>
                    <a:pt x="14485" y="11263"/>
                  </a:lnTo>
                  <a:cubicBezTo>
                    <a:pt x="14925" y="11286"/>
                    <a:pt x="14925" y="11935"/>
                    <a:pt x="14485" y="11982"/>
                  </a:cubicBezTo>
                  <a:lnTo>
                    <a:pt x="13766" y="11982"/>
                  </a:lnTo>
                  <a:cubicBezTo>
                    <a:pt x="13751" y="11980"/>
                    <a:pt x="13737" y="11980"/>
                    <a:pt x="13723" y="11980"/>
                  </a:cubicBezTo>
                  <a:cubicBezTo>
                    <a:pt x="13248" y="11980"/>
                    <a:pt x="13248" y="12702"/>
                    <a:pt x="13723" y="12702"/>
                  </a:cubicBezTo>
                  <a:cubicBezTo>
                    <a:pt x="13737" y="12702"/>
                    <a:pt x="13751" y="12701"/>
                    <a:pt x="13766" y="12700"/>
                  </a:cubicBezTo>
                  <a:lnTo>
                    <a:pt x="16663" y="12700"/>
                  </a:lnTo>
                  <a:cubicBezTo>
                    <a:pt x="17103" y="12723"/>
                    <a:pt x="17103" y="13372"/>
                    <a:pt x="16663" y="13418"/>
                  </a:cubicBezTo>
                  <a:lnTo>
                    <a:pt x="15226" y="13418"/>
                  </a:lnTo>
                  <a:cubicBezTo>
                    <a:pt x="14786" y="13465"/>
                    <a:pt x="14786" y="14090"/>
                    <a:pt x="15226" y="14137"/>
                  </a:cubicBezTo>
                  <a:lnTo>
                    <a:pt x="17382" y="14137"/>
                  </a:lnTo>
                  <a:cubicBezTo>
                    <a:pt x="17396" y="14136"/>
                    <a:pt x="17411" y="14135"/>
                    <a:pt x="17425" y="14135"/>
                  </a:cubicBezTo>
                  <a:cubicBezTo>
                    <a:pt x="17900" y="14135"/>
                    <a:pt x="17900" y="14857"/>
                    <a:pt x="17425" y="14857"/>
                  </a:cubicBezTo>
                  <a:cubicBezTo>
                    <a:pt x="17411" y="14857"/>
                    <a:pt x="17396" y="14857"/>
                    <a:pt x="17382" y="14855"/>
                  </a:cubicBezTo>
                  <a:lnTo>
                    <a:pt x="15226" y="14855"/>
                  </a:lnTo>
                  <a:cubicBezTo>
                    <a:pt x="14786" y="14902"/>
                    <a:pt x="14786" y="15550"/>
                    <a:pt x="15226" y="15574"/>
                  </a:cubicBezTo>
                  <a:lnTo>
                    <a:pt x="16663" y="15574"/>
                  </a:lnTo>
                  <a:cubicBezTo>
                    <a:pt x="17103" y="15620"/>
                    <a:pt x="17103" y="16269"/>
                    <a:pt x="16663" y="16292"/>
                  </a:cubicBezTo>
                  <a:lnTo>
                    <a:pt x="15226" y="16292"/>
                  </a:lnTo>
                  <a:cubicBezTo>
                    <a:pt x="14786" y="16338"/>
                    <a:pt x="14786" y="16987"/>
                    <a:pt x="15226" y="17034"/>
                  </a:cubicBezTo>
                  <a:lnTo>
                    <a:pt x="15945" y="17034"/>
                  </a:lnTo>
                  <a:cubicBezTo>
                    <a:pt x="16385" y="17057"/>
                    <a:pt x="16385" y="17706"/>
                    <a:pt x="15945" y="17752"/>
                  </a:cubicBezTo>
                  <a:lnTo>
                    <a:pt x="13233" y="17752"/>
                  </a:lnTo>
                  <a:cubicBezTo>
                    <a:pt x="12213" y="17752"/>
                    <a:pt x="11217" y="17497"/>
                    <a:pt x="10336" y="17057"/>
                  </a:cubicBezTo>
                  <a:cubicBezTo>
                    <a:pt x="10287" y="17040"/>
                    <a:pt x="10250" y="17024"/>
                    <a:pt x="10207" y="17024"/>
                  </a:cubicBezTo>
                  <a:cubicBezTo>
                    <a:pt x="10190" y="17024"/>
                    <a:pt x="10171" y="17027"/>
                    <a:pt x="10151" y="17034"/>
                  </a:cubicBezTo>
                  <a:lnTo>
                    <a:pt x="8111" y="17034"/>
                  </a:lnTo>
                  <a:cubicBezTo>
                    <a:pt x="7671" y="17057"/>
                    <a:pt x="7671" y="17706"/>
                    <a:pt x="8111" y="17752"/>
                  </a:cubicBezTo>
                  <a:lnTo>
                    <a:pt x="10081" y="17752"/>
                  </a:lnTo>
                  <a:cubicBezTo>
                    <a:pt x="11055" y="18216"/>
                    <a:pt x="12121" y="18471"/>
                    <a:pt x="13210" y="18471"/>
                  </a:cubicBezTo>
                  <a:lnTo>
                    <a:pt x="15945" y="18471"/>
                  </a:lnTo>
                  <a:cubicBezTo>
                    <a:pt x="16709" y="18471"/>
                    <a:pt x="17219" y="17706"/>
                    <a:pt x="16941" y="16987"/>
                  </a:cubicBezTo>
                  <a:cubicBezTo>
                    <a:pt x="17567" y="16825"/>
                    <a:pt x="17915" y="16130"/>
                    <a:pt x="17660" y="15527"/>
                  </a:cubicBezTo>
                  <a:cubicBezTo>
                    <a:pt x="18723" y="15250"/>
                    <a:pt x="18726" y="13750"/>
                    <a:pt x="17668" y="13444"/>
                  </a:cubicBezTo>
                  <a:lnTo>
                    <a:pt x="17668" y="13444"/>
                  </a:lnTo>
                  <a:cubicBezTo>
                    <a:pt x="17927" y="12732"/>
                    <a:pt x="17397" y="11982"/>
                    <a:pt x="16640" y="11982"/>
                  </a:cubicBezTo>
                  <a:lnTo>
                    <a:pt x="15481" y="11982"/>
                  </a:lnTo>
                  <a:cubicBezTo>
                    <a:pt x="15736" y="11286"/>
                    <a:pt x="15226" y="10545"/>
                    <a:pt x="14461" y="10545"/>
                  </a:cubicBezTo>
                  <a:lnTo>
                    <a:pt x="13141" y="10545"/>
                  </a:lnTo>
                  <a:cubicBezTo>
                    <a:pt x="13122" y="10544"/>
                    <a:pt x="13103" y="10544"/>
                    <a:pt x="13085" y="10544"/>
                  </a:cubicBezTo>
                  <a:cubicBezTo>
                    <a:pt x="11693" y="10544"/>
                    <a:pt x="10445" y="11396"/>
                    <a:pt x="9896" y="12700"/>
                  </a:cubicBezTo>
                  <a:lnTo>
                    <a:pt x="6095" y="12700"/>
                  </a:lnTo>
                  <a:lnTo>
                    <a:pt x="8158" y="10637"/>
                  </a:lnTo>
                  <a:lnTo>
                    <a:pt x="8413" y="10892"/>
                  </a:lnTo>
                  <a:cubicBezTo>
                    <a:pt x="8482" y="10962"/>
                    <a:pt x="8569" y="10997"/>
                    <a:pt x="8659" y="10997"/>
                  </a:cubicBezTo>
                  <a:cubicBezTo>
                    <a:pt x="8749" y="10997"/>
                    <a:pt x="8842" y="10962"/>
                    <a:pt x="8923" y="10892"/>
                  </a:cubicBezTo>
                  <a:lnTo>
                    <a:pt x="9664" y="10128"/>
                  </a:lnTo>
                  <a:lnTo>
                    <a:pt x="9919" y="10382"/>
                  </a:lnTo>
                  <a:cubicBezTo>
                    <a:pt x="10000" y="10452"/>
                    <a:pt x="10093" y="10487"/>
                    <a:pt x="10183" y="10487"/>
                  </a:cubicBezTo>
                  <a:cubicBezTo>
                    <a:pt x="10273" y="10487"/>
                    <a:pt x="10359" y="10452"/>
                    <a:pt x="10429" y="10382"/>
                  </a:cubicBezTo>
                  <a:lnTo>
                    <a:pt x="15296" y="5539"/>
                  </a:lnTo>
                  <a:lnTo>
                    <a:pt x="15551" y="5794"/>
                  </a:lnTo>
                  <a:cubicBezTo>
                    <a:pt x="15628" y="5888"/>
                    <a:pt x="15720" y="5926"/>
                    <a:pt x="15809" y="5926"/>
                  </a:cubicBezTo>
                  <a:cubicBezTo>
                    <a:pt x="16096" y="5926"/>
                    <a:pt x="16361" y="5531"/>
                    <a:pt x="16061" y="5284"/>
                  </a:cubicBezTo>
                  <a:lnTo>
                    <a:pt x="15296" y="4519"/>
                  </a:lnTo>
                  <a:lnTo>
                    <a:pt x="16316" y="3499"/>
                  </a:lnTo>
                  <a:lnTo>
                    <a:pt x="16570" y="3754"/>
                  </a:lnTo>
                  <a:cubicBezTo>
                    <a:pt x="16642" y="3816"/>
                    <a:pt x="16721" y="3842"/>
                    <a:pt x="16797" y="3842"/>
                  </a:cubicBezTo>
                  <a:cubicBezTo>
                    <a:pt x="17064" y="3842"/>
                    <a:pt x="17297" y="3515"/>
                    <a:pt x="17080" y="3245"/>
                  </a:cubicBezTo>
                  <a:lnTo>
                    <a:pt x="15041" y="1228"/>
                  </a:lnTo>
                  <a:cubicBezTo>
                    <a:pt x="14969" y="1167"/>
                    <a:pt x="14891" y="1140"/>
                    <a:pt x="14815" y="1140"/>
                  </a:cubicBezTo>
                  <a:cubicBezTo>
                    <a:pt x="14548" y="1140"/>
                    <a:pt x="14314" y="1467"/>
                    <a:pt x="14531" y="1738"/>
                  </a:cubicBezTo>
                  <a:lnTo>
                    <a:pt x="14786" y="1993"/>
                  </a:lnTo>
                  <a:lnTo>
                    <a:pt x="13766" y="3013"/>
                  </a:lnTo>
                  <a:lnTo>
                    <a:pt x="13001" y="2248"/>
                  </a:lnTo>
                  <a:cubicBezTo>
                    <a:pt x="12921" y="2145"/>
                    <a:pt x="12826" y="2103"/>
                    <a:pt x="12733" y="2103"/>
                  </a:cubicBezTo>
                  <a:cubicBezTo>
                    <a:pt x="12450" y="2103"/>
                    <a:pt x="12195" y="2496"/>
                    <a:pt x="12492" y="2758"/>
                  </a:cubicBezTo>
                  <a:lnTo>
                    <a:pt x="12747" y="3013"/>
                  </a:lnTo>
                  <a:lnTo>
                    <a:pt x="7903" y="7856"/>
                  </a:lnTo>
                  <a:cubicBezTo>
                    <a:pt x="7764" y="7995"/>
                    <a:pt x="7764" y="8227"/>
                    <a:pt x="7903" y="8366"/>
                  </a:cubicBezTo>
                  <a:lnTo>
                    <a:pt x="8158" y="8621"/>
                  </a:lnTo>
                  <a:lnTo>
                    <a:pt x="7393" y="9386"/>
                  </a:lnTo>
                  <a:cubicBezTo>
                    <a:pt x="7254" y="9525"/>
                    <a:pt x="7254" y="9757"/>
                    <a:pt x="7393" y="9896"/>
                  </a:cubicBezTo>
                  <a:lnTo>
                    <a:pt x="7648" y="10151"/>
                  </a:lnTo>
                  <a:lnTo>
                    <a:pt x="5771" y="12028"/>
                  </a:lnTo>
                  <a:lnTo>
                    <a:pt x="5771" y="8876"/>
                  </a:lnTo>
                  <a:lnTo>
                    <a:pt x="6118" y="8876"/>
                  </a:lnTo>
                  <a:cubicBezTo>
                    <a:pt x="6327" y="8876"/>
                    <a:pt x="6489" y="8714"/>
                    <a:pt x="6489" y="8505"/>
                  </a:cubicBezTo>
                  <a:lnTo>
                    <a:pt x="6489" y="3245"/>
                  </a:lnTo>
                  <a:cubicBezTo>
                    <a:pt x="6489" y="1460"/>
                    <a:pt x="5029" y="0"/>
                    <a:pt x="3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2" name="Google Shape;902;p41"/>
            <p:cNvSpPr/>
            <p:nvPr/>
          </p:nvSpPr>
          <p:spPr>
            <a:xfrm>
              <a:off x="1148150" y="1613850"/>
              <a:ext cx="17975" cy="18000"/>
            </a:xfrm>
            <a:custGeom>
              <a:avLst/>
              <a:gdLst/>
              <a:ahLst/>
              <a:cxnLst/>
              <a:rect l="l" t="t" r="r" b="b"/>
              <a:pathLst>
                <a:path w="719" h="720" extrusionOk="0">
                  <a:moveTo>
                    <a:pt x="348" y="1"/>
                  </a:moveTo>
                  <a:cubicBezTo>
                    <a:pt x="163" y="1"/>
                    <a:pt x="0" y="163"/>
                    <a:pt x="0" y="371"/>
                  </a:cubicBezTo>
                  <a:cubicBezTo>
                    <a:pt x="0" y="557"/>
                    <a:pt x="163" y="719"/>
                    <a:pt x="348" y="719"/>
                  </a:cubicBezTo>
                  <a:cubicBezTo>
                    <a:pt x="557" y="719"/>
                    <a:pt x="719" y="557"/>
                    <a:pt x="719" y="371"/>
                  </a:cubicBezTo>
                  <a:cubicBezTo>
                    <a:pt x="719" y="163"/>
                    <a:pt x="557"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903" name="Google Shape;903;p41"/>
          <p:cNvGrpSpPr/>
          <p:nvPr/>
        </p:nvGrpSpPr>
        <p:grpSpPr>
          <a:xfrm>
            <a:off x="2552910" y="3090688"/>
            <a:ext cx="411481" cy="359343"/>
            <a:chOff x="3216525" y="1211200"/>
            <a:chExt cx="475700" cy="415425"/>
          </a:xfrm>
        </p:grpSpPr>
        <p:sp>
          <p:nvSpPr>
            <p:cNvPr id="904" name="Google Shape;904;p41"/>
            <p:cNvSpPr/>
            <p:nvPr/>
          </p:nvSpPr>
          <p:spPr>
            <a:xfrm>
              <a:off x="3598925" y="1248125"/>
              <a:ext cx="59925" cy="54350"/>
            </a:xfrm>
            <a:custGeom>
              <a:avLst/>
              <a:gdLst/>
              <a:ahLst/>
              <a:cxnLst/>
              <a:rect l="l" t="t" r="r" b="b"/>
              <a:pathLst>
                <a:path w="2397" h="2174" extrusionOk="0">
                  <a:moveTo>
                    <a:pt x="1162" y="0"/>
                  </a:moveTo>
                  <a:cubicBezTo>
                    <a:pt x="991" y="0"/>
                    <a:pt x="823" y="110"/>
                    <a:pt x="812" y="331"/>
                  </a:cubicBezTo>
                  <a:lnTo>
                    <a:pt x="812" y="701"/>
                  </a:lnTo>
                  <a:lnTo>
                    <a:pt x="441" y="701"/>
                  </a:lnTo>
                  <a:cubicBezTo>
                    <a:pt x="0" y="748"/>
                    <a:pt x="0" y="1374"/>
                    <a:pt x="441" y="1420"/>
                  </a:cubicBezTo>
                  <a:lnTo>
                    <a:pt x="812" y="1420"/>
                  </a:lnTo>
                  <a:lnTo>
                    <a:pt x="812" y="1791"/>
                  </a:lnTo>
                  <a:cubicBezTo>
                    <a:pt x="788" y="2046"/>
                    <a:pt x="980" y="2173"/>
                    <a:pt x="1171" y="2173"/>
                  </a:cubicBezTo>
                  <a:cubicBezTo>
                    <a:pt x="1362" y="2173"/>
                    <a:pt x="1553" y="2046"/>
                    <a:pt x="1530" y="1791"/>
                  </a:cubicBezTo>
                  <a:lnTo>
                    <a:pt x="1530" y="1420"/>
                  </a:lnTo>
                  <a:lnTo>
                    <a:pt x="1901" y="1420"/>
                  </a:lnTo>
                  <a:cubicBezTo>
                    <a:pt x="1915" y="1421"/>
                    <a:pt x="1929" y="1422"/>
                    <a:pt x="1942" y="1422"/>
                  </a:cubicBezTo>
                  <a:cubicBezTo>
                    <a:pt x="2397" y="1422"/>
                    <a:pt x="2397" y="700"/>
                    <a:pt x="1942" y="700"/>
                  </a:cubicBezTo>
                  <a:cubicBezTo>
                    <a:pt x="1929" y="700"/>
                    <a:pt x="1915" y="700"/>
                    <a:pt x="1901" y="701"/>
                  </a:cubicBezTo>
                  <a:lnTo>
                    <a:pt x="1530" y="701"/>
                  </a:lnTo>
                  <a:lnTo>
                    <a:pt x="1530" y="331"/>
                  </a:lnTo>
                  <a:cubicBezTo>
                    <a:pt x="1507" y="110"/>
                    <a:pt x="1333" y="0"/>
                    <a:pt x="1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5" name="Google Shape;905;p41"/>
            <p:cNvSpPr/>
            <p:nvPr/>
          </p:nvSpPr>
          <p:spPr>
            <a:xfrm>
              <a:off x="3382225" y="1374425"/>
              <a:ext cx="57975" cy="52450"/>
            </a:xfrm>
            <a:custGeom>
              <a:avLst/>
              <a:gdLst/>
              <a:ahLst/>
              <a:cxnLst/>
              <a:rect l="l" t="t" r="r" b="b"/>
              <a:pathLst>
                <a:path w="2319" h="2098" extrusionOk="0">
                  <a:moveTo>
                    <a:pt x="1163" y="1"/>
                  </a:moveTo>
                  <a:cubicBezTo>
                    <a:pt x="992" y="1"/>
                    <a:pt x="824" y="111"/>
                    <a:pt x="812" y="331"/>
                  </a:cubicBezTo>
                  <a:lnTo>
                    <a:pt x="812" y="702"/>
                  </a:lnTo>
                  <a:lnTo>
                    <a:pt x="441" y="702"/>
                  </a:lnTo>
                  <a:cubicBezTo>
                    <a:pt x="1" y="748"/>
                    <a:pt x="1" y="1374"/>
                    <a:pt x="441" y="1420"/>
                  </a:cubicBezTo>
                  <a:lnTo>
                    <a:pt x="812" y="1420"/>
                  </a:lnTo>
                  <a:lnTo>
                    <a:pt x="812" y="1768"/>
                  </a:lnTo>
                  <a:cubicBezTo>
                    <a:pt x="824" y="1988"/>
                    <a:pt x="992" y="2098"/>
                    <a:pt x="1163" y="2098"/>
                  </a:cubicBezTo>
                  <a:cubicBezTo>
                    <a:pt x="1334" y="2098"/>
                    <a:pt x="1507" y="1988"/>
                    <a:pt x="1530" y="1768"/>
                  </a:cubicBezTo>
                  <a:lnTo>
                    <a:pt x="1530" y="1420"/>
                  </a:lnTo>
                  <a:lnTo>
                    <a:pt x="1901" y="1420"/>
                  </a:lnTo>
                  <a:cubicBezTo>
                    <a:pt x="2318" y="1374"/>
                    <a:pt x="2318" y="725"/>
                    <a:pt x="1901" y="702"/>
                  </a:cubicBezTo>
                  <a:lnTo>
                    <a:pt x="1530" y="702"/>
                  </a:lnTo>
                  <a:lnTo>
                    <a:pt x="1530" y="331"/>
                  </a:lnTo>
                  <a:cubicBezTo>
                    <a:pt x="1507" y="111"/>
                    <a:pt x="1334" y="1"/>
                    <a:pt x="1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6" name="Google Shape;906;p41"/>
            <p:cNvSpPr/>
            <p:nvPr/>
          </p:nvSpPr>
          <p:spPr>
            <a:xfrm>
              <a:off x="3491150" y="1338500"/>
              <a:ext cx="57975" cy="54200"/>
            </a:xfrm>
            <a:custGeom>
              <a:avLst/>
              <a:gdLst/>
              <a:ahLst/>
              <a:cxnLst/>
              <a:rect l="l" t="t" r="r" b="b"/>
              <a:pathLst>
                <a:path w="2319" h="2168" extrusionOk="0">
                  <a:moveTo>
                    <a:pt x="1157" y="1"/>
                  </a:moveTo>
                  <a:cubicBezTo>
                    <a:pt x="986" y="1"/>
                    <a:pt x="812" y="111"/>
                    <a:pt x="789" y="331"/>
                  </a:cubicBezTo>
                  <a:lnTo>
                    <a:pt x="789" y="702"/>
                  </a:lnTo>
                  <a:lnTo>
                    <a:pt x="441" y="702"/>
                  </a:lnTo>
                  <a:cubicBezTo>
                    <a:pt x="1" y="725"/>
                    <a:pt x="1" y="1374"/>
                    <a:pt x="441" y="1420"/>
                  </a:cubicBezTo>
                  <a:lnTo>
                    <a:pt x="789" y="1420"/>
                  </a:lnTo>
                  <a:lnTo>
                    <a:pt x="789" y="1768"/>
                  </a:lnTo>
                  <a:cubicBezTo>
                    <a:pt x="766" y="2034"/>
                    <a:pt x="957" y="2168"/>
                    <a:pt x="1148" y="2168"/>
                  </a:cubicBezTo>
                  <a:cubicBezTo>
                    <a:pt x="1339" y="2168"/>
                    <a:pt x="1530" y="2034"/>
                    <a:pt x="1507" y="1768"/>
                  </a:cubicBezTo>
                  <a:lnTo>
                    <a:pt x="1507" y="1420"/>
                  </a:lnTo>
                  <a:lnTo>
                    <a:pt x="1878" y="1420"/>
                  </a:lnTo>
                  <a:cubicBezTo>
                    <a:pt x="2318" y="1374"/>
                    <a:pt x="2318" y="725"/>
                    <a:pt x="1878" y="702"/>
                  </a:cubicBezTo>
                  <a:lnTo>
                    <a:pt x="1507" y="702"/>
                  </a:lnTo>
                  <a:lnTo>
                    <a:pt x="1507" y="331"/>
                  </a:lnTo>
                  <a:cubicBezTo>
                    <a:pt x="1496" y="111"/>
                    <a:pt x="1328" y="1"/>
                    <a:pt x="11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7" name="Google Shape;907;p41"/>
            <p:cNvSpPr/>
            <p:nvPr/>
          </p:nvSpPr>
          <p:spPr>
            <a:xfrm>
              <a:off x="3445975" y="1211200"/>
              <a:ext cx="147750" cy="234650"/>
            </a:xfrm>
            <a:custGeom>
              <a:avLst/>
              <a:gdLst/>
              <a:ahLst/>
              <a:cxnLst/>
              <a:rect l="l" t="t" r="r" b="b"/>
              <a:pathLst>
                <a:path w="5910" h="9386" extrusionOk="0">
                  <a:moveTo>
                    <a:pt x="4403" y="718"/>
                  </a:moveTo>
                  <a:cubicBezTo>
                    <a:pt x="4844" y="765"/>
                    <a:pt x="4844" y="1414"/>
                    <a:pt x="4403" y="1460"/>
                  </a:cubicBezTo>
                  <a:cubicBezTo>
                    <a:pt x="4195" y="1460"/>
                    <a:pt x="4056" y="1599"/>
                    <a:pt x="4056" y="1808"/>
                  </a:cubicBezTo>
                  <a:lnTo>
                    <a:pt x="4056" y="2897"/>
                  </a:lnTo>
                  <a:lnTo>
                    <a:pt x="1877" y="2897"/>
                  </a:lnTo>
                  <a:lnTo>
                    <a:pt x="1877" y="1808"/>
                  </a:lnTo>
                  <a:cubicBezTo>
                    <a:pt x="1877" y="1599"/>
                    <a:pt x="1715" y="1460"/>
                    <a:pt x="1530" y="1460"/>
                  </a:cubicBezTo>
                  <a:cubicBezTo>
                    <a:pt x="1089" y="1414"/>
                    <a:pt x="1089" y="765"/>
                    <a:pt x="1530" y="718"/>
                  </a:cubicBezTo>
                  <a:close/>
                  <a:moveTo>
                    <a:pt x="4264" y="3615"/>
                  </a:moveTo>
                  <a:lnTo>
                    <a:pt x="4450" y="3824"/>
                  </a:lnTo>
                  <a:cubicBezTo>
                    <a:pt x="4658" y="4009"/>
                    <a:pt x="4774" y="4287"/>
                    <a:pt x="4774" y="4589"/>
                  </a:cubicBezTo>
                  <a:lnTo>
                    <a:pt x="4774" y="8297"/>
                  </a:lnTo>
                  <a:cubicBezTo>
                    <a:pt x="4774" y="8505"/>
                    <a:pt x="4612" y="8667"/>
                    <a:pt x="4403" y="8667"/>
                  </a:cubicBezTo>
                  <a:lnTo>
                    <a:pt x="1507" y="8667"/>
                  </a:lnTo>
                  <a:cubicBezTo>
                    <a:pt x="1298" y="8667"/>
                    <a:pt x="1136" y="8505"/>
                    <a:pt x="1136" y="8297"/>
                  </a:cubicBezTo>
                  <a:lnTo>
                    <a:pt x="1136" y="4589"/>
                  </a:lnTo>
                  <a:lnTo>
                    <a:pt x="1159" y="4589"/>
                  </a:lnTo>
                  <a:cubicBezTo>
                    <a:pt x="1159" y="4287"/>
                    <a:pt x="1275" y="4009"/>
                    <a:pt x="1483" y="3824"/>
                  </a:cubicBezTo>
                  <a:lnTo>
                    <a:pt x="1669" y="3615"/>
                  </a:lnTo>
                  <a:close/>
                  <a:moveTo>
                    <a:pt x="1507" y="0"/>
                  </a:moveTo>
                  <a:cubicBezTo>
                    <a:pt x="301" y="23"/>
                    <a:pt x="0" y="1692"/>
                    <a:pt x="1159" y="2109"/>
                  </a:cubicBezTo>
                  <a:lnTo>
                    <a:pt x="1159" y="3105"/>
                  </a:lnTo>
                  <a:lnTo>
                    <a:pt x="950" y="3291"/>
                  </a:lnTo>
                  <a:cubicBezTo>
                    <a:pt x="603" y="3638"/>
                    <a:pt x="417" y="4102"/>
                    <a:pt x="417" y="4589"/>
                  </a:cubicBezTo>
                  <a:lnTo>
                    <a:pt x="417" y="8297"/>
                  </a:lnTo>
                  <a:cubicBezTo>
                    <a:pt x="417" y="8899"/>
                    <a:pt x="904" y="9386"/>
                    <a:pt x="1507" y="9386"/>
                  </a:cubicBezTo>
                  <a:lnTo>
                    <a:pt x="4403" y="9386"/>
                  </a:lnTo>
                  <a:cubicBezTo>
                    <a:pt x="5006" y="9386"/>
                    <a:pt x="5493" y="8899"/>
                    <a:pt x="5493" y="8297"/>
                  </a:cubicBezTo>
                  <a:lnTo>
                    <a:pt x="5493" y="4589"/>
                  </a:lnTo>
                  <a:cubicBezTo>
                    <a:pt x="5493" y="4102"/>
                    <a:pt x="5307" y="3638"/>
                    <a:pt x="4960" y="3291"/>
                  </a:cubicBezTo>
                  <a:lnTo>
                    <a:pt x="4774" y="3105"/>
                  </a:lnTo>
                  <a:lnTo>
                    <a:pt x="4774" y="2109"/>
                  </a:lnTo>
                  <a:cubicBezTo>
                    <a:pt x="5910" y="1692"/>
                    <a:pt x="5609" y="23"/>
                    <a:pt x="4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8" name="Google Shape;908;p41"/>
            <p:cNvSpPr/>
            <p:nvPr/>
          </p:nvSpPr>
          <p:spPr>
            <a:xfrm>
              <a:off x="3564750" y="1577925"/>
              <a:ext cx="17975" cy="18000"/>
            </a:xfrm>
            <a:custGeom>
              <a:avLst/>
              <a:gdLst/>
              <a:ahLst/>
              <a:cxnLst/>
              <a:rect l="l" t="t" r="r" b="b"/>
              <a:pathLst>
                <a:path w="719" h="720" extrusionOk="0">
                  <a:moveTo>
                    <a:pt x="371" y="1"/>
                  </a:moveTo>
                  <a:cubicBezTo>
                    <a:pt x="162" y="1"/>
                    <a:pt x="0" y="163"/>
                    <a:pt x="0" y="348"/>
                  </a:cubicBezTo>
                  <a:cubicBezTo>
                    <a:pt x="0" y="557"/>
                    <a:pt x="162" y="719"/>
                    <a:pt x="371" y="719"/>
                  </a:cubicBezTo>
                  <a:cubicBezTo>
                    <a:pt x="579" y="719"/>
                    <a:pt x="719" y="557"/>
                    <a:pt x="719" y="348"/>
                  </a:cubicBezTo>
                  <a:cubicBezTo>
                    <a:pt x="719" y="163"/>
                    <a:pt x="579" y="1"/>
                    <a:pt x="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09" name="Google Shape;909;p41"/>
            <p:cNvSpPr/>
            <p:nvPr/>
          </p:nvSpPr>
          <p:spPr>
            <a:xfrm>
              <a:off x="3216525" y="1445650"/>
              <a:ext cx="475700" cy="180975"/>
            </a:xfrm>
            <a:custGeom>
              <a:avLst/>
              <a:gdLst/>
              <a:ahLst/>
              <a:cxnLst/>
              <a:rect l="l" t="t" r="r" b="b"/>
              <a:pathLst>
                <a:path w="19028" h="7239" extrusionOk="0">
                  <a:moveTo>
                    <a:pt x="3106" y="1468"/>
                  </a:moveTo>
                  <a:lnTo>
                    <a:pt x="3106" y="5802"/>
                  </a:lnTo>
                  <a:lnTo>
                    <a:pt x="719" y="5802"/>
                  </a:lnTo>
                  <a:lnTo>
                    <a:pt x="719" y="1468"/>
                  </a:lnTo>
                  <a:close/>
                  <a:moveTo>
                    <a:pt x="5989" y="1"/>
                  </a:moveTo>
                  <a:cubicBezTo>
                    <a:pt x="5295" y="1"/>
                    <a:pt x="4718" y="261"/>
                    <a:pt x="4242" y="471"/>
                  </a:cubicBezTo>
                  <a:cubicBezTo>
                    <a:pt x="4010" y="610"/>
                    <a:pt x="3755" y="703"/>
                    <a:pt x="3477" y="726"/>
                  </a:cubicBezTo>
                  <a:lnTo>
                    <a:pt x="372" y="726"/>
                  </a:lnTo>
                  <a:cubicBezTo>
                    <a:pt x="163" y="726"/>
                    <a:pt x="1" y="889"/>
                    <a:pt x="1" y="1097"/>
                  </a:cubicBezTo>
                  <a:lnTo>
                    <a:pt x="1" y="6149"/>
                  </a:lnTo>
                  <a:cubicBezTo>
                    <a:pt x="1" y="6358"/>
                    <a:pt x="163" y="6520"/>
                    <a:pt x="372" y="6520"/>
                  </a:cubicBezTo>
                  <a:lnTo>
                    <a:pt x="3477" y="6520"/>
                  </a:lnTo>
                  <a:cubicBezTo>
                    <a:pt x="3663" y="6520"/>
                    <a:pt x="3825" y="6358"/>
                    <a:pt x="3825" y="6149"/>
                  </a:cubicBezTo>
                  <a:lnTo>
                    <a:pt x="3825" y="5802"/>
                  </a:lnTo>
                  <a:cubicBezTo>
                    <a:pt x="4775" y="5871"/>
                    <a:pt x="5725" y="6103"/>
                    <a:pt x="6583" y="6497"/>
                  </a:cubicBezTo>
                  <a:cubicBezTo>
                    <a:pt x="7649" y="6984"/>
                    <a:pt x="8807" y="7239"/>
                    <a:pt x="9966" y="7239"/>
                  </a:cubicBezTo>
                  <a:cubicBezTo>
                    <a:pt x="10638" y="7239"/>
                    <a:pt x="11612" y="7007"/>
                    <a:pt x="12886" y="6566"/>
                  </a:cubicBezTo>
                  <a:cubicBezTo>
                    <a:pt x="13334" y="6444"/>
                    <a:pt x="13192" y="5858"/>
                    <a:pt x="12821" y="5858"/>
                  </a:cubicBezTo>
                  <a:cubicBezTo>
                    <a:pt x="12770" y="5858"/>
                    <a:pt x="12714" y="5869"/>
                    <a:pt x="12654" y="5894"/>
                  </a:cubicBezTo>
                  <a:cubicBezTo>
                    <a:pt x="11449" y="6312"/>
                    <a:pt x="10546" y="6520"/>
                    <a:pt x="9966" y="6520"/>
                  </a:cubicBezTo>
                  <a:cubicBezTo>
                    <a:pt x="8877" y="6497"/>
                    <a:pt x="7834" y="6265"/>
                    <a:pt x="6861" y="5802"/>
                  </a:cubicBezTo>
                  <a:cubicBezTo>
                    <a:pt x="5911" y="5361"/>
                    <a:pt x="4868" y="5130"/>
                    <a:pt x="3825" y="5060"/>
                  </a:cubicBezTo>
                  <a:lnTo>
                    <a:pt x="3825" y="1422"/>
                  </a:lnTo>
                  <a:cubicBezTo>
                    <a:pt x="4080" y="1329"/>
                    <a:pt x="4311" y="1236"/>
                    <a:pt x="4543" y="1120"/>
                  </a:cubicBezTo>
                  <a:cubicBezTo>
                    <a:pt x="4977" y="924"/>
                    <a:pt x="5436" y="711"/>
                    <a:pt x="5977" y="711"/>
                  </a:cubicBezTo>
                  <a:cubicBezTo>
                    <a:pt x="6332" y="711"/>
                    <a:pt x="6721" y="803"/>
                    <a:pt x="7162" y="1051"/>
                  </a:cubicBezTo>
                  <a:lnTo>
                    <a:pt x="8900" y="2024"/>
                  </a:lnTo>
                  <a:cubicBezTo>
                    <a:pt x="9062" y="2117"/>
                    <a:pt x="9248" y="2163"/>
                    <a:pt x="9433" y="2163"/>
                  </a:cubicBezTo>
                  <a:lnTo>
                    <a:pt x="11774" y="2163"/>
                  </a:lnTo>
                  <a:cubicBezTo>
                    <a:pt x="12585" y="2163"/>
                    <a:pt x="12794" y="3276"/>
                    <a:pt x="12052" y="3554"/>
                  </a:cubicBezTo>
                  <a:cubicBezTo>
                    <a:pt x="11959" y="3600"/>
                    <a:pt x="11867" y="3600"/>
                    <a:pt x="11774" y="3600"/>
                  </a:cubicBezTo>
                  <a:lnTo>
                    <a:pt x="8112" y="3600"/>
                  </a:lnTo>
                  <a:cubicBezTo>
                    <a:pt x="7672" y="3646"/>
                    <a:pt x="7672" y="4295"/>
                    <a:pt x="8112" y="4342"/>
                  </a:cubicBezTo>
                  <a:lnTo>
                    <a:pt x="11774" y="4342"/>
                  </a:lnTo>
                  <a:cubicBezTo>
                    <a:pt x="11959" y="4318"/>
                    <a:pt x="12121" y="4295"/>
                    <a:pt x="12307" y="4226"/>
                  </a:cubicBezTo>
                  <a:lnTo>
                    <a:pt x="16780" y="2580"/>
                  </a:lnTo>
                  <a:cubicBezTo>
                    <a:pt x="16892" y="2530"/>
                    <a:pt x="16999" y="2508"/>
                    <a:pt x="17099" y="2508"/>
                  </a:cubicBezTo>
                  <a:cubicBezTo>
                    <a:pt x="17784" y="2508"/>
                    <a:pt x="18128" y="3558"/>
                    <a:pt x="17359" y="3901"/>
                  </a:cubicBezTo>
                  <a:lnTo>
                    <a:pt x="17127" y="4017"/>
                  </a:lnTo>
                  <a:lnTo>
                    <a:pt x="17011" y="3809"/>
                  </a:lnTo>
                  <a:cubicBezTo>
                    <a:pt x="16935" y="3687"/>
                    <a:pt x="16822" y="3635"/>
                    <a:pt x="16710" y="3635"/>
                  </a:cubicBezTo>
                  <a:cubicBezTo>
                    <a:pt x="16479" y="3635"/>
                    <a:pt x="16253" y="3853"/>
                    <a:pt x="16363" y="4133"/>
                  </a:cubicBezTo>
                  <a:lnTo>
                    <a:pt x="16478" y="4318"/>
                  </a:lnTo>
                  <a:lnTo>
                    <a:pt x="15667" y="4689"/>
                  </a:lnTo>
                  <a:cubicBezTo>
                    <a:pt x="15315" y="4876"/>
                    <a:pt x="15482" y="5359"/>
                    <a:pt x="15836" y="5359"/>
                  </a:cubicBezTo>
                  <a:cubicBezTo>
                    <a:pt x="15878" y="5359"/>
                    <a:pt x="15922" y="5353"/>
                    <a:pt x="15969" y="5338"/>
                  </a:cubicBezTo>
                  <a:cubicBezTo>
                    <a:pt x="16664" y="5037"/>
                    <a:pt x="17127" y="4805"/>
                    <a:pt x="17660" y="4550"/>
                  </a:cubicBezTo>
                  <a:cubicBezTo>
                    <a:pt x="19028" y="3878"/>
                    <a:pt x="18587" y="1816"/>
                    <a:pt x="17058" y="1816"/>
                  </a:cubicBezTo>
                  <a:lnTo>
                    <a:pt x="17035" y="1816"/>
                  </a:lnTo>
                  <a:cubicBezTo>
                    <a:pt x="16849" y="1816"/>
                    <a:pt x="16687" y="1862"/>
                    <a:pt x="16525" y="1908"/>
                  </a:cubicBezTo>
                  <a:lnTo>
                    <a:pt x="13188" y="3160"/>
                  </a:lnTo>
                  <a:cubicBezTo>
                    <a:pt x="13211" y="3067"/>
                    <a:pt x="13211" y="2997"/>
                    <a:pt x="13211" y="2905"/>
                  </a:cubicBezTo>
                  <a:cubicBezTo>
                    <a:pt x="13211" y="2094"/>
                    <a:pt x="12562" y="1468"/>
                    <a:pt x="11774" y="1468"/>
                  </a:cubicBezTo>
                  <a:lnTo>
                    <a:pt x="9433" y="1468"/>
                  </a:lnTo>
                  <a:cubicBezTo>
                    <a:pt x="9364" y="1445"/>
                    <a:pt x="9317" y="1445"/>
                    <a:pt x="9248" y="1422"/>
                  </a:cubicBezTo>
                  <a:lnTo>
                    <a:pt x="7510" y="425"/>
                  </a:lnTo>
                  <a:cubicBezTo>
                    <a:pt x="6950" y="113"/>
                    <a:pt x="6444" y="1"/>
                    <a:pt x="5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910" name="Google Shape;910;p41"/>
          <p:cNvGrpSpPr/>
          <p:nvPr/>
        </p:nvGrpSpPr>
        <p:grpSpPr>
          <a:xfrm>
            <a:off x="6181202" y="1339582"/>
            <a:ext cx="407956" cy="399068"/>
            <a:chOff x="3955250" y="1188450"/>
            <a:chExt cx="471625" cy="461350"/>
          </a:xfrm>
        </p:grpSpPr>
        <p:sp>
          <p:nvSpPr>
            <p:cNvPr id="911" name="Google Shape;911;p41"/>
            <p:cNvSpPr/>
            <p:nvPr/>
          </p:nvSpPr>
          <p:spPr>
            <a:xfrm>
              <a:off x="4101250" y="1247650"/>
              <a:ext cx="325625" cy="343050"/>
            </a:xfrm>
            <a:custGeom>
              <a:avLst/>
              <a:gdLst/>
              <a:ahLst/>
              <a:cxnLst/>
              <a:rect l="l" t="t" r="r" b="b"/>
              <a:pathLst>
                <a:path w="13025" h="13722" extrusionOk="0">
                  <a:moveTo>
                    <a:pt x="10584" y="5053"/>
                  </a:moveTo>
                  <a:cubicBezTo>
                    <a:pt x="10982" y="5053"/>
                    <a:pt x="11287" y="5391"/>
                    <a:pt x="11287" y="5773"/>
                  </a:cubicBezTo>
                  <a:cubicBezTo>
                    <a:pt x="11287" y="6167"/>
                    <a:pt x="10962" y="6491"/>
                    <a:pt x="10545" y="6491"/>
                  </a:cubicBezTo>
                  <a:lnTo>
                    <a:pt x="9108" y="6491"/>
                  </a:lnTo>
                  <a:cubicBezTo>
                    <a:pt x="8135" y="6491"/>
                    <a:pt x="8135" y="5054"/>
                    <a:pt x="9108" y="5054"/>
                  </a:cubicBezTo>
                  <a:lnTo>
                    <a:pt x="10545" y="5054"/>
                  </a:lnTo>
                  <a:cubicBezTo>
                    <a:pt x="10558" y="5053"/>
                    <a:pt x="10571" y="5053"/>
                    <a:pt x="10584" y="5053"/>
                  </a:cubicBezTo>
                  <a:close/>
                  <a:moveTo>
                    <a:pt x="11287" y="7209"/>
                  </a:moveTo>
                  <a:cubicBezTo>
                    <a:pt x="12237" y="7209"/>
                    <a:pt x="12237" y="8670"/>
                    <a:pt x="11287" y="8670"/>
                  </a:cubicBezTo>
                  <a:lnTo>
                    <a:pt x="9827" y="8670"/>
                  </a:lnTo>
                  <a:cubicBezTo>
                    <a:pt x="8853" y="8670"/>
                    <a:pt x="8853" y="7209"/>
                    <a:pt x="9827" y="7209"/>
                  </a:cubicBezTo>
                  <a:close/>
                  <a:moveTo>
                    <a:pt x="10545" y="9388"/>
                  </a:moveTo>
                  <a:cubicBezTo>
                    <a:pt x="11518" y="9388"/>
                    <a:pt x="11518" y="10825"/>
                    <a:pt x="10545" y="10825"/>
                  </a:cubicBezTo>
                  <a:lnTo>
                    <a:pt x="9108" y="10825"/>
                  </a:lnTo>
                  <a:cubicBezTo>
                    <a:pt x="8135" y="10825"/>
                    <a:pt x="8135" y="9388"/>
                    <a:pt x="9108" y="9388"/>
                  </a:cubicBezTo>
                  <a:close/>
                  <a:moveTo>
                    <a:pt x="5175" y="718"/>
                  </a:moveTo>
                  <a:cubicBezTo>
                    <a:pt x="5744" y="718"/>
                    <a:pt x="6211" y="1210"/>
                    <a:pt x="6211" y="1787"/>
                  </a:cubicBezTo>
                  <a:lnTo>
                    <a:pt x="6211" y="6723"/>
                  </a:lnTo>
                  <a:cubicBezTo>
                    <a:pt x="6234" y="7928"/>
                    <a:pt x="5447" y="8994"/>
                    <a:pt x="4311" y="9388"/>
                  </a:cubicBezTo>
                  <a:cubicBezTo>
                    <a:pt x="3929" y="9537"/>
                    <a:pt x="4072" y="10074"/>
                    <a:pt x="4437" y="10074"/>
                  </a:cubicBezTo>
                  <a:cubicBezTo>
                    <a:pt x="4470" y="10074"/>
                    <a:pt x="4506" y="10070"/>
                    <a:pt x="4543" y="10060"/>
                  </a:cubicBezTo>
                  <a:cubicBezTo>
                    <a:pt x="5980" y="9597"/>
                    <a:pt x="6953" y="8229"/>
                    <a:pt x="6953" y="6723"/>
                  </a:cubicBezTo>
                  <a:lnTo>
                    <a:pt x="6953" y="5031"/>
                  </a:lnTo>
                  <a:lnTo>
                    <a:pt x="7857" y="5031"/>
                  </a:lnTo>
                  <a:cubicBezTo>
                    <a:pt x="7416" y="5819"/>
                    <a:pt x="7787" y="6816"/>
                    <a:pt x="8645" y="7117"/>
                  </a:cubicBezTo>
                  <a:cubicBezTo>
                    <a:pt x="8320" y="7603"/>
                    <a:pt x="8320" y="8229"/>
                    <a:pt x="8645" y="8716"/>
                  </a:cubicBezTo>
                  <a:cubicBezTo>
                    <a:pt x="7602" y="9087"/>
                    <a:pt x="7347" y="10431"/>
                    <a:pt x="8158" y="11172"/>
                  </a:cubicBezTo>
                  <a:cubicBezTo>
                    <a:pt x="7648" y="11613"/>
                    <a:pt x="7532" y="12378"/>
                    <a:pt x="7880" y="12980"/>
                  </a:cubicBezTo>
                  <a:lnTo>
                    <a:pt x="5864" y="12980"/>
                  </a:lnTo>
                  <a:cubicBezTo>
                    <a:pt x="4960" y="12980"/>
                    <a:pt x="4126" y="12493"/>
                    <a:pt x="3685" y="11729"/>
                  </a:cubicBezTo>
                  <a:cubicBezTo>
                    <a:pt x="3616" y="11613"/>
                    <a:pt x="3500" y="11543"/>
                    <a:pt x="3361" y="11543"/>
                  </a:cubicBezTo>
                  <a:lnTo>
                    <a:pt x="719" y="11543"/>
                  </a:lnTo>
                  <a:lnTo>
                    <a:pt x="719" y="7209"/>
                  </a:lnTo>
                  <a:lnTo>
                    <a:pt x="2967" y="7209"/>
                  </a:lnTo>
                  <a:cubicBezTo>
                    <a:pt x="3152" y="7209"/>
                    <a:pt x="3314" y="7047"/>
                    <a:pt x="3314" y="6862"/>
                  </a:cubicBezTo>
                  <a:lnTo>
                    <a:pt x="3314" y="6769"/>
                  </a:lnTo>
                  <a:cubicBezTo>
                    <a:pt x="3291" y="6190"/>
                    <a:pt x="3569" y="5610"/>
                    <a:pt x="4033" y="5263"/>
                  </a:cubicBezTo>
                  <a:cubicBezTo>
                    <a:pt x="4496" y="4938"/>
                    <a:pt x="4774" y="4428"/>
                    <a:pt x="4774" y="3872"/>
                  </a:cubicBezTo>
                  <a:lnTo>
                    <a:pt x="4774" y="2157"/>
                  </a:lnTo>
                  <a:lnTo>
                    <a:pt x="5145" y="2157"/>
                  </a:lnTo>
                  <a:cubicBezTo>
                    <a:pt x="5586" y="2111"/>
                    <a:pt x="5586" y="1485"/>
                    <a:pt x="5145" y="1439"/>
                  </a:cubicBezTo>
                  <a:lnTo>
                    <a:pt x="4774" y="1439"/>
                  </a:lnTo>
                  <a:lnTo>
                    <a:pt x="4774" y="1068"/>
                  </a:lnTo>
                  <a:cubicBezTo>
                    <a:pt x="4774" y="883"/>
                    <a:pt x="4913" y="744"/>
                    <a:pt x="5099" y="720"/>
                  </a:cubicBezTo>
                  <a:cubicBezTo>
                    <a:pt x="5124" y="718"/>
                    <a:pt x="5150" y="718"/>
                    <a:pt x="5175" y="718"/>
                  </a:cubicBezTo>
                  <a:close/>
                  <a:moveTo>
                    <a:pt x="9827" y="11543"/>
                  </a:moveTo>
                  <a:cubicBezTo>
                    <a:pt x="10800" y="11543"/>
                    <a:pt x="10800" y="12980"/>
                    <a:pt x="9827" y="12980"/>
                  </a:cubicBezTo>
                  <a:lnTo>
                    <a:pt x="9108" y="12980"/>
                  </a:lnTo>
                  <a:cubicBezTo>
                    <a:pt x="8135" y="12980"/>
                    <a:pt x="8135" y="11543"/>
                    <a:pt x="9108" y="11543"/>
                  </a:cubicBezTo>
                  <a:close/>
                  <a:moveTo>
                    <a:pt x="5136" y="0"/>
                  </a:moveTo>
                  <a:cubicBezTo>
                    <a:pt x="5108" y="0"/>
                    <a:pt x="5080" y="1"/>
                    <a:pt x="5053" y="2"/>
                  </a:cubicBezTo>
                  <a:cubicBezTo>
                    <a:pt x="4496" y="25"/>
                    <a:pt x="4056" y="512"/>
                    <a:pt x="4056" y="1068"/>
                  </a:cubicBezTo>
                  <a:lnTo>
                    <a:pt x="4056" y="3872"/>
                  </a:lnTo>
                  <a:cubicBezTo>
                    <a:pt x="4056" y="4197"/>
                    <a:pt x="3894" y="4475"/>
                    <a:pt x="3639" y="4660"/>
                  </a:cubicBezTo>
                  <a:cubicBezTo>
                    <a:pt x="3059" y="5077"/>
                    <a:pt x="2689" y="5749"/>
                    <a:pt x="2619" y="6491"/>
                  </a:cubicBezTo>
                  <a:lnTo>
                    <a:pt x="371" y="6491"/>
                  </a:lnTo>
                  <a:cubicBezTo>
                    <a:pt x="186" y="6491"/>
                    <a:pt x="24" y="6653"/>
                    <a:pt x="24" y="6839"/>
                  </a:cubicBezTo>
                  <a:lnTo>
                    <a:pt x="24" y="11891"/>
                  </a:lnTo>
                  <a:cubicBezTo>
                    <a:pt x="0" y="12099"/>
                    <a:pt x="163" y="12285"/>
                    <a:pt x="371" y="12285"/>
                  </a:cubicBezTo>
                  <a:lnTo>
                    <a:pt x="3152" y="12285"/>
                  </a:lnTo>
                  <a:cubicBezTo>
                    <a:pt x="3755" y="13189"/>
                    <a:pt x="4774" y="13722"/>
                    <a:pt x="5864" y="13722"/>
                  </a:cubicBezTo>
                  <a:lnTo>
                    <a:pt x="9827" y="13722"/>
                  </a:lnTo>
                  <a:cubicBezTo>
                    <a:pt x="10985" y="13722"/>
                    <a:pt x="11657" y="12447"/>
                    <a:pt x="11032" y="11474"/>
                  </a:cubicBezTo>
                  <a:cubicBezTo>
                    <a:pt x="11912" y="11149"/>
                    <a:pt x="12260" y="10106"/>
                    <a:pt x="11750" y="9318"/>
                  </a:cubicBezTo>
                  <a:cubicBezTo>
                    <a:pt x="13025" y="8855"/>
                    <a:pt x="13025" y="7047"/>
                    <a:pt x="11750" y="6584"/>
                  </a:cubicBezTo>
                  <a:cubicBezTo>
                    <a:pt x="12399" y="5610"/>
                    <a:pt x="11704" y="4336"/>
                    <a:pt x="10545" y="4336"/>
                  </a:cubicBezTo>
                  <a:lnTo>
                    <a:pt x="6953" y="4336"/>
                  </a:lnTo>
                  <a:lnTo>
                    <a:pt x="6953" y="1810"/>
                  </a:lnTo>
                  <a:cubicBezTo>
                    <a:pt x="6953" y="795"/>
                    <a:pt x="6120" y="0"/>
                    <a:pt x="5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12" name="Google Shape;912;p41"/>
            <p:cNvSpPr/>
            <p:nvPr/>
          </p:nvSpPr>
          <p:spPr>
            <a:xfrm>
              <a:off x="3955250" y="1188450"/>
              <a:ext cx="132325" cy="461350"/>
            </a:xfrm>
            <a:custGeom>
              <a:avLst/>
              <a:gdLst/>
              <a:ahLst/>
              <a:cxnLst/>
              <a:rect l="l" t="t" r="r" b="b"/>
              <a:pathLst>
                <a:path w="5293" h="18454" extrusionOk="0">
                  <a:moveTo>
                    <a:pt x="2967" y="4525"/>
                  </a:moveTo>
                  <a:lnTo>
                    <a:pt x="2967" y="5244"/>
                  </a:lnTo>
                  <a:lnTo>
                    <a:pt x="2248" y="5244"/>
                  </a:lnTo>
                  <a:lnTo>
                    <a:pt x="2248" y="4525"/>
                  </a:lnTo>
                  <a:close/>
                  <a:moveTo>
                    <a:pt x="3708" y="5985"/>
                  </a:moveTo>
                  <a:lnTo>
                    <a:pt x="3708" y="8882"/>
                  </a:lnTo>
                  <a:lnTo>
                    <a:pt x="1530" y="8882"/>
                  </a:lnTo>
                  <a:lnTo>
                    <a:pt x="1530" y="7422"/>
                  </a:lnTo>
                  <a:lnTo>
                    <a:pt x="1901" y="7422"/>
                  </a:lnTo>
                  <a:cubicBezTo>
                    <a:pt x="2341" y="7399"/>
                    <a:pt x="2341" y="6750"/>
                    <a:pt x="1901" y="6704"/>
                  </a:cubicBezTo>
                  <a:lnTo>
                    <a:pt x="1530" y="6704"/>
                  </a:lnTo>
                  <a:lnTo>
                    <a:pt x="1530" y="5985"/>
                  </a:lnTo>
                  <a:close/>
                  <a:moveTo>
                    <a:pt x="2967" y="15348"/>
                  </a:moveTo>
                  <a:lnTo>
                    <a:pt x="2967" y="17735"/>
                  </a:lnTo>
                  <a:lnTo>
                    <a:pt x="2248" y="17735"/>
                  </a:lnTo>
                  <a:lnTo>
                    <a:pt x="2248" y="15348"/>
                  </a:lnTo>
                  <a:close/>
                  <a:moveTo>
                    <a:pt x="2616" y="0"/>
                  </a:moveTo>
                  <a:cubicBezTo>
                    <a:pt x="2445" y="0"/>
                    <a:pt x="2271" y="110"/>
                    <a:pt x="2248" y="331"/>
                  </a:cubicBezTo>
                  <a:lnTo>
                    <a:pt x="2248" y="3807"/>
                  </a:lnTo>
                  <a:lnTo>
                    <a:pt x="1901" y="3807"/>
                  </a:lnTo>
                  <a:cubicBezTo>
                    <a:pt x="1692" y="3807"/>
                    <a:pt x="1530" y="3969"/>
                    <a:pt x="1530" y="4155"/>
                  </a:cubicBezTo>
                  <a:lnTo>
                    <a:pt x="1530" y="5244"/>
                  </a:lnTo>
                  <a:lnTo>
                    <a:pt x="1159" y="5244"/>
                  </a:lnTo>
                  <a:cubicBezTo>
                    <a:pt x="974" y="5244"/>
                    <a:pt x="811" y="5406"/>
                    <a:pt x="811" y="5615"/>
                  </a:cubicBezTo>
                  <a:lnTo>
                    <a:pt x="811" y="14653"/>
                  </a:lnTo>
                  <a:lnTo>
                    <a:pt x="441" y="14653"/>
                  </a:lnTo>
                  <a:cubicBezTo>
                    <a:pt x="0" y="14676"/>
                    <a:pt x="0" y="15325"/>
                    <a:pt x="441" y="15371"/>
                  </a:cubicBezTo>
                  <a:lnTo>
                    <a:pt x="441" y="15348"/>
                  </a:lnTo>
                  <a:lnTo>
                    <a:pt x="1530" y="15348"/>
                  </a:lnTo>
                  <a:lnTo>
                    <a:pt x="1530" y="17735"/>
                  </a:lnTo>
                  <a:lnTo>
                    <a:pt x="1159" y="17735"/>
                  </a:lnTo>
                  <a:cubicBezTo>
                    <a:pt x="719" y="17781"/>
                    <a:pt x="719" y="18430"/>
                    <a:pt x="1159" y="18454"/>
                  </a:cubicBezTo>
                  <a:lnTo>
                    <a:pt x="4056" y="18454"/>
                  </a:lnTo>
                  <a:cubicBezTo>
                    <a:pt x="4496" y="18430"/>
                    <a:pt x="4496" y="17781"/>
                    <a:pt x="4056" y="17735"/>
                  </a:cubicBezTo>
                  <a:lnTo>
                    <a:pt x="3708" y="17735"/>
                  </a:lnTo>
                  <a:lnTo>
                    <a:pt x="3708" y="15348"/>
                  </a:lnTo>
                  <a:lnTo>
                    <a:pt x="4774" y="15348"/>
                  </a:lnTo>
                  <a:cubicBezTo>
                    <a:pt x="4789" y="15349"/>
                    <a:pt x="4804" y="15350"/>
                    <a:pt x="4817" y="15350"/>
                  </a:cubicBezTo>
                  <a:cubicBezTo>
                    <a:pt x="5293" y="15350"/>
                    <a:pt x="5293" y="14628"/>
                    <a:pt x="4817" y="14628"/>
                  </a:cubicBezTo>
                  <a:cubicBezTo>
                    <a:pt x="4804" y="14628"/>
                    <a:pt x="4789" y="14628"/>
                    <a:pt x="4774" y="14630"/>
                  </a:cubicBezTo>
                  <a:lnTo>
                    <a:pt x="4427" y="14630"/>
                  </a:lnTo>
                  <a:lnTo>
                    <a:pt x="4427" y="13726"/>
                  </a:lnTo>
                  <a:cubicBezTo>
                    <a:pt x="4403" y="13506"/>
                    <a:pt x="4230" y="13396"/>
                    <a:pt x="4059" y="13396"/>
                  </a:cubicBezTo>
                  <a:cubicBezTo>
                    <a:pt x="3888" y="13396"/>
                    <a:pt x="3720" y="13506"/>
                    <a:pt x="3708" y="13726"/>
                  </a:cubicBezTo>
                  <a:lnTo>
                    <a:pt x="3708" y="14653"/>
                  </a:lnTo>
                  <a:lnTo>
                    <a:pt x="1530" y="14653"/>
                  </a:lnTo>
                  <a:lnTo>
                    <a:pt x="1530" y="13934"/>
                  </a:lnTo>
                  <a:lnTo>
                    <a:pt x="1901" y="13934"/>
                  </a:lnTo>
                  <a:cubicBezTo>
                    <a:pt x="2341" y="13888"/>
                    <a:pt x="2341" y="13239"/>
                    <a:pt x="1901" y="13193"/>
                  </a:cubicBezTo>
                  <a:lnTo>
                    <a:pt x="1530" y="13193"/>
                  </a:lnTo>
                  <a:lnTo>
                    <a:pt x="1530" y="11756"/>
                  </a:lnTo>
                  <a:lnTo>
                    <a:pt x="1901" y="11756"/>
                  </a:lnTo>
                  <a:cubicBezTo>
                    <a:pt x="1915" y="11757"/>
                    <a:pt x="1930" y="11758"/>
                    <a:pt x="1944" y="11758"/>
                  </a:cubicBezTo>
                  <a:cubicBezTo>
                    <a:pt x="2419" y="11758"/>
                    <a:pt x="2419" y="11036"/>
                    <a:pt x="1944" y="11036"/>
                  </a:cubicBezTo>
                  <a:cubicBezTo>
                    <a:pt x="1930" y="11036"/>
                    <a:pt x="1915" y="11036"/>
                    <a:pt x="1901" y="11038"/>
                  </a:cubicBezTo>
                  <a:lnTo>
                    <a:pt x="1530" y="11038"/>
                  </a:lnTo>
                  <a:lnTo>
                    <a:pt x="1530" y="9577"/>
                  </a:lnTo>
                  <a:lnTo>
                    <a:pt x="3708" y="9577"/>
                  </a:lnTo>
                  <a:lnTo>
                    <a:pt x="3708" y="10481"/>
                  </a:lnTo>
                  <a:cubicBezTo>
                    <a:pt x="3720" y="10701"/>
                    <a:pt x="3888" y="10812"/>
                    <a:pt x="4059" y="10812"/>
                  </a:cubicBezTo>
                  <a:cubicBezTo>
                    <a:pt x="4230" y="10812"/>
                    <a:pt x="4403" y="10701"/>
                    <a:pt x="4427" y="10481"/>
                  </a:cubicBezTo>
                  <a:lnTo>
                    <a:pt x="4427" y="5615"/>
                  </a:lnTo>
                  <a:cubicBezTo>
                    <a:pt x="4427" y="5406"/>
                    <a:pt x="4264" y="5244"/>
                    <a:pt x="4056" y="5244"/>
                  </a:cubicBezTo>
                  <a:lnTo>
                    <a:pt x="3708" y="5244"/>
                  </a:lnTo>
                  <a:lnTo>
                    <a:pt x="3708" y="4155"/>
                  </a:lnTo>
                  <a:cubicBezTo>
                    <a:pt x="3708" y="3969"/>
                    <a:pt x="3546" y="3807"/>
                    <a:pt x="3337" y="3807"/>
                  </a:cubicBezTo>
                  <a:lnTo>
                    <a:pt x="2967" y="3807"/>
                  </a:lnTo>
                  <a:lnTo>
                    <a:pt x="2967" y="331"/>
                  </a:lnTo>
                  <a:cubicBezTo>
                    <a:pt x="2955" y="110"/>
                    <a:pt x="2787" y="0"/>
                    <a:pt x="26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13" name="Google Shape;913;p41"/>
            <p:cNvSpPr/>
            <p:nvPr/>
          </p:nvSpPr>
          <p:spPr>
            <a:xfrm>
              <a:off x="4047375" y="1482325"/>
              <a:ext cx="18550" cy="18000"/>
            </a:xfrm>
            <a:custGeom>
              <a:avLst/>
              <a:gdLst/>
              <a:ahLst/>
              <a:cxnLst/>
              <a:rect l="l" t="t" r="r" b="b"/>
              <a:pathLst>
                <a:path w="742" h="720" extrusionOk="0">
                  <a:moveTo>
                    <a:pt x="371" y="1"/>
                  </a:moveTo>
                  <a:cubicBezTo>
                    <a:pt x="162" y="1"/>
                    <a:pt x="0" y="163"/>
                    <a:pt x="0" y="349"/>
                  </a:cubicBezTo>
                  <a:cubicBezTo>
                    <a:pt x="0" y="557"/>
                    <a:pt x="162" y="719"/>
                    <a:pt x="371" y="719"/>
                  </a:cubicBezTo>
                  <a:cubicBezTo>
                    <a:pt x="579" y="719"/>
                    <a:pt x="742" y="557"/>
                    <a:pt x="742" y="349"/>
                  </a:cubicBezTo>
                  <a:cubicBezTo>
                    <a:pt x="742" y="163"/>
                    <a:pt x="579" y="1"/>
                    <a:pt x="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914" name="Google Shape;914;p41"/>
          <p:cNvGrpSpPr/>
          <p:nvPr/>
        </p:nvGrpSpPr>
        <p:grpSpPr>
          <a:xfrm>
            <a:off x="6179418" y="3090673"/>
            <a:ext cx="411524" cy="359343"/>
            <a:chOff x="4698000" y="1211200"/>
            <a:chExt cx="475750" cy="415425"/>
          </a:xfrm>
        </p:grpSpPr>
        <p:sp>
          <p:nvSpPr>
            <p:cNvPr id="915" name="Google Shape;915;p41"/>
            <p:cNvSpPr/>
            <p:nvPr/>
          </p:nvSpPr>
          <p:spPr>
            <a:xfrm>
              <a:off x="4698000" y="1445250"/>
              <a:ext cx="475750" cy="181375"/>
            </a:xfrm>
            <a:custGeom>
              <a:avLst/>
              <a:gdLst/>
              <a:ahLst/>
              <a:cxnLst/>
              <a:rect l="l" t="t" r="r" b="b"/>
              <a:pathLst>
                <a:path w="19030" h="7255" extrusionOk="0">
                  <a:moveTo>
                    <a:pt x="3106" y="1484"/>
                  </a:moveTo>
                  <a:lnTo>
                    <a:pt x="3106" y="5818"/>
                  </a:lnTo>
                  <a:lnTo>
                    <a:pt x="719" y="5818"/>
                  </a:lnTo>
                  <a:lnTo>
                    <a:pt x="719" y="1484"/>
                  </a:lnTo>
                  <a:close/>
                  <a:moveTo>
                    <a:pt x="5960" y="0"/>
                  </a:moveTo>
                  <a:cubicBezTo>
                    <a:pt x="5266" y="0"/>
                    <a:pt x="4692" y="265"/>
                    <a:pt x="4219" y="487"/>
                  </a:cubicBezTo>
                  <a:cubicBezTo>
                    <a:pt x="3987" y="603"/>
                    <a:pt x="3732" y="696"/>
                    <a:pt x="3454" y="742"/>
                  </a:cubicBezTo>
                  <a:lnTo>
                    <a:pt x="372" y="742"/>
                  </a:lnTo>
                  <a:cubicBezTo>
                    <a:pt x="163" y="742"/>
                    <a:pt x="1" y="905"/>
                    <a:pt x="1" y="1113"/>
                  </a:cubicBezTo>
                  <a:lnTo>
                    <a:pt x="1" y="6165"/>
                  </a:lnTo>
                  <a:cubicBezTo>
                    <a:pt x="1" y="6351"/>
                    <a:pt x="163" y="6513"/>
                    <a:pt x="372" y="6513"/>
                  </a:cubicBezTo>
                  <a:lnTo>
                    <a:pt x="372" y="6536"/>
                  </a:lnTo>
                  <a:lnTo>
                    <a:pt x="3454" y="6536"/>
                  </a:lnTo>
                  <a:cubicBezTo>
                    <a:pt x="3662" y="6536"/>
                    <a:pt x="3825" y="6374"/>
                    <a:pt x="3825" y="6165"/>
                  </a:cubicBezTo>
                  <a:lnTo>
                    <a:pt x="3825" y="5818"/>
                  </a:lnTo>
                  <a:cubicBezTo>
                    <a:pt x="4775" y="5887"/>
                    <a:pt x="5702" y="6119"/>
                    <a:pt x="6583" y="6513"/>
                  </a:cubicBezTo>
                  <a:cubicBezTo>
                    <a:pt x="7649" y="7000"/>
                    <a:pt x="8784" y="7255"/>
                    <a:pt x="9966" y="7255"/>
                  </a:cubicBezTo>
                  <a:cubicBezTo>
                    <a:pt x="10615" y="7255"/>
                    <a:pt x="11612" y="7023"/>
                    <a:pt x="12886" y="6582"/>
                  </a:cubicBezTo>
                  <a:cubicBezTo>
                    <a:pt x="13334" y="6460"/>
                    <a:pt x="13174" y="5874"/>
                    <a:pt x="12815" y="5874"/>
                  </a:cubicBezTo>
                  <a:cubicBezTo>
                    <a:pt x="12765" y="5874"/>
                    <a:pt x="12711" y="5885"/>
                    <a:pt x="12654" y="5910"/>
                  </a:cubicBezTo>
                  <a:cubicBezTo>
                    <a:pt x="11449" y="6328"/>
                    <a:pt x="10545" y="6536"/>
                    <a:pt x="9966" y="6536"/>
                  </a:cubicBezTo>
                  <a:cubicBezTo>
                    <a:pt x="8877" y="6536"/>
                    <a:pt x="7811" y="6281"/>
                    <a:pt x="6837" y="5841"/>
                  </a:cubicBezTo>
                  <a:cubicBezTo>
                    <a:pt x="5887" y="5401"/>
                    <a:pt x="4868" y="5146"/>
                    <a:pt x="3825" y="5099"/>
                  </a:cubicBezTo>
                  <a:lnTo>
                    <a:pt x="3825" y="1438"/>
                  </a:lnTo>
                  <a:cubicBezTo>
                    <a:pt x="4056" y="1345"/>
                    <a:pt x="4311" y="1252"/>
                    <a:pt x="4520" y="1136"/>
                  </a:cubicBezTo>
                  <a:cubicBezTo>
                    <a:pt x="4954" y="940"/>
                    <a:pt x="5422" y="727"/>
                    <a:pt x="5969" y="727"/>
                  </a:cubicBezTo>
                  <a:cubicBezTo>
                    <a:pt x="6328" y="727"/>
                    <a:pt x="6721" y="819"/>
                    <a:pt x="7162" y="1067"/>
                  </a:cubicBezTo>
                  <a:lnTo>
                    <a:pt x="8900" y="2040"/>
                  </a:lnTo>
                  <a:cubicBezTo>
                    <a:pt x="9039" y="2133"/>
                    <a:pt x="9224" y="2179"/>
                    <a:pt x="9410" y="2179"/>
                  </a:cubicBezTo>
                  <a:lnTo>
                    <a:pt x="11751" y="2179"/>
                  </a:lnTo>
                  <a:cubicBezTo>
                    <a:pt x="12562" y="2179"/>
                    <a:pt x="12770" y="3292"/>
                    <a:pt x="12029" y="3570"/>
                  </a:cubicBezTo>
                  <a:cubicBezTo>
                    <a:pt x="11961" y="3604"/>
                    <a:pt x="11893" y="3625"/>
                    <a:pt x="11825" y="3625"/>
                  </a:cubicBezTo>
                  <a:cubicBezTo>
                    <a:pt x="11800" y="3625"/>
                    <a:pt x="11775" y="3622"/>
                    <a:pt x="11751" y="3616"/>
                  </a:cubicBezTo>
                  <a:lnTo>
                    <a:pt x="8089" y="3616"/>
                  </a:lnTo>
                  <a:cubicBezTo>
                    <a:pt x="7649" y="3662"/>
                    <a:pt x="7649" y="4311"/>
                    <a:pt x="8089" y="4358"/>
                  </a:cubicBezTo>
                  <a:lnTo>
                    <a:pt x="11774" y="4358"/>
                  </a:lnTo>
                  <a:cubicBezTo>
                    <a:pt x="11936" y="4358"/>
                    <a:pt x="12098" y="4311"/>
                    <a:pt x="12260" y="4265"/>
                  </a:cubicBezTo>
                  <a:lnTo>
                    <a:pt x="16756" y="2596"/>
                  </a:lnTo>
                  <a:cubicBezTo>
                    <a:pt x="16867" y="2547"/>
                    <a:pt x="16973" y="2525"/>
                    <a:pt x="17072" y="2525"/>
                  </a:cubicBezTo>
                  <a:cubicBezTo>
                    <a:pt x="17760" y="2525"/>
                    <a:pt x="18106" y="3593"/>
                    <a:pt x="17336" y="3917"/>
                  </a:cubicBezTo>
                  <a:lnTo>
                    <a:pt x="17104" y="4033"/>
                  </a:lnTo>
                  <a:lnTo>
                    <a:pt x="16988" y="3825"/>
                  </a:lnTo>
                  <a:cubicBezTo>
                    <a:pt x="16912" y="3703"/>
                    <a:pt x="16799" y="3651"/>
                    <a:pt x="16686" y="3651"/>
                  </a:cubicBezTo>
                  <a:cubicBezTo>
                    <a:pt x="16456" y="3651"/>
                    <a:pt x="16230" y="3869"/>
                    <a:pt x="16339" y="4149"/>
                  </a:cubicBezTo>
                  <a:lnTo>
                    <a:pt x="16432" y="4334"/>
                  </a:lnTo>
                  <a:lnTo>
                    <a:pt x="15644" y="4705"/>
                  </a:lnTo>
                  <a:cubicBezTo>
                    <a:pt x="15291" y="4892"/>
                    <a:pt x="15459" y="5375"/>
                    <a:pt x="15796" y="5375"/>
                  </a:cubicBezTo>
                  <a:cubicBezTo>
                    <a:pt x="15836" y="5375"/>
                    <a:pt x="15878" y="5369"/>
                    <a:pt x="15922" y="5354"/>
                  </a:cubicBezTo>
                  <a:cubicBezTo>
                    <a:pt x="16641" y="5053"/>
                    <a:pt x="17104" y="4821"/>
                    <a:pt x="17637" y="4566"/>
                  </a:cubicBezTo>
                  <a:cubicBezTo>
                    <a:pt x="19029" y="3818"/>
                    <a:pt x="18353" y="1840"/>
                    <a:pt x="16996" y="1840"/>
                  </a:cubicBezTo>
                  <a:cubicBezTo>
                    <a:pt x="16840" y="1840"/>
                    <a:pt x="16674" y="1867"/>
                    <a:pt x="16502" y="1924"/>
                  </a:cubicBezTo>
                  <a:lnTo>
                    <a:pt x="13187" y="3153"/>
                  </a:lnTo>
                  <a:cubicBezTo>
                    <a:pt x="13187" y="3083"/>
                    <a:pt x="13211" y="2990"/>
                    <a:pt x="13211" y="2921"/>
                  </a:cubicBezTo>
                  <a:cubicBezTo>
                    <a:pt x="13211" y="2110"/>
                    <a:pt x="12562" y="1461"/>
                    <a:pt x="11751" y="1461"/>
                  </a:cubicBezTo>
                  <a:lnTo>
                    <a:pt x="9410" y="1461"/>
                  </a:lnTo>
                  <a:cubicBezTo>
                    <a:pt x="9340" y="1461"/>
                    <a:pt x="9294" y="1438"/>
                    <a:pt x="9248" y="1414"/>
                  </a:cubicBezTo>
                  <a:lnTo>
                    <a:pt x="7510" y="441"/>
                  </a:lnTo>
                  <a:cubicBezTo>
                    <a:pt x="6936" y="117"/>
                    <a:pt x="6421" y="0"/>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16" name="Google Shape;916;p41"/>
            <p:cNvSpPr/>
            <p:nvPr/>
          </p:nvSpPr>
          <p:spPr>
            <a:xfrm>
              <a:off x="4859650" y="1211200"/>
              <a:ext cx="283350" cy="234800"/>
            </a:xfrm>
            <a:custGeom>
              <a:avLst/>
              <a:gdLst/>
              <a:ahLst/>
              <a:cxnLst/>
              <a:rect l="l" t="t" r="r" b="b"/>
              <a:pathLst>
                <a:path w="11334" h="9392" extrusionOk="0">
                  <a:moveTo>
                    <a:pt x="8181" y="742"/>
                  </a:moveTo>
                  <a:cubicBezTo>
                    <a:pt x="9132" y="742"/>
                    <a:pt x="9966" y="1367"/>
                    <a:pt x="10267" y="2271"/>
                  </a:cubicBezTo>
                  <a:cubicBezTo>
                    <a:pt x="10522" y="3082"/>
                    <a:pt x="10569" y="5330"/>
                    <a:pt x="5655" y="8598"/>
                  </a:cubicBezTo>
                  <a:cubicBezTo>
                    <a:pt x="789" y="5330"/>
                    <a:pt x="812" y="3082"/>
                    <a:pt x="1067" y="2271"/>
                  </a:cubicBezTo>
                  <a:cubicBezTo>
                    <a:pt x="1368" y="1367"/>
                    <a:pt x="2179" y="742"/>
                    <a:pt x="3129" y="742"/>
                  </a:cubicBezTo>
                  <a:cubicBezTo>
                    <a:pt x="4033" y="765"/>
                    <a:pt x="4867" y="1228"/>
                    <a:pt x="5354" y="1993"/>
                  </a:cubicBezTo>
                  <a:cubicBezTo>
                    <a:pt x="5424" y="2121"/>
                    <a:pt x="5545" y="2184"/>
                    <a:pt x="5667" y="2184"/>
                  </a:cubicBezTo>
                  <a:cubicBezTo>
                    <a:pt x="5789" y="2184"/>
                    <a:pt x="5910" y="2121"/>
                    <a:pt x="5980" y="1993"/>
                  </a:cubicBezTo>
                  <a:cubicBezTo>
                    <a:pt x="5980" y="1993"/>
                    <a:pt x="6745" y="742"/>
                    <a:pt x="8181" y="742"/>
                  </a:cubicBezTo>
                  <a:close/>
                  <a:moveTo>
                    <a:pt x="3129" y="0"/>
                  </a:moveTo>
                  <a:cubicBezTo>
                    <a:pt x="1878" y="23"/>
                    <a:pt x="742" y="834"/>
                    <a:pt x="371" y="2063"/>
                  </a:cubicBezTo>
                  <a:cubicBezTo>
                    <a:pt x="1" y="3291"/>
                    <a:pt x="186" y="5863"/>
                    <a:pt x="5470" y="9340"/>
                  </a:cubicBezTo>
                  <a:cubicBezTo>
                    <a:pt x="5528" y="9374"/>
                    <a:pt x="5597" y="9392"/>
                    <a:pt x="5667" y="9392"/>
                  </a:cubicBezTo>
                  <a:cubicBezTo>
                    <a:pt x="5737" y="9392"/>
                    <a:pt x="5806" y="9374"/>
                    <a:pt x="5864" y="9340"/>
                  </a:cubicBezTo>
                  <a:cubicBezTo>
                    <a:pt x="11148" y="5863"/>
                    <a:pt x="11333" y="3268"/>
                    <a:pt x="10963" y="2063"/>
                  </a:cubicBezTo>
                  <a:cubicBezTo>
                    <a:pt x="10569" y="834"/>
                    <a:pt x="9456" y="23"/>
                    <a:pt x="8181" y="0"/>
                  </a:cubicBezTo>
                  <a:cubicBezTo>
                    <a:pt x="7208" y="23"/>
                    <a:pt x="6281" y="464"/>
                    <a:pt x="5655" y="1205"/>
                  </a:cubicBezTo>
                  <a:cubicBezTo>
                    <a:pt x="5030" y="464"/>
                    <a:pt x="4126" y="23"/>
                    <a:pt x="3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17" name="Google Shape;917;p41"/>
            <p:cNvSpPr/>
            <p:nvPr/>
          </p:nvSpPr>
          <p:spPr>
            <a:xfrm>
              <a:off x="4954100" y="1284625"/>
              <a:ext cx="93875" cy="88375"/>
            </a:xfrm>
            <a:custGeom>
              <a:avLst/>
              <a:gdLst/>
              <a:ahLst/>
              <a:cxnLst/>
              <a:rect l="l" t="t" r="r" b="b"/>
              <a:pathLst>
                <a:path w="3755" h="3535" extrusionOk="0">
                  <a:moveTo>
                    <a:pt x="1880" y="0"/>
                  </a:moveTo>
                  <a:cubicBezTo>
                    <a:pt x="1709" y="0"/>
                    <a:pt x="1541" y="111"/>
                    <a:pt x="1530" y="331"/>
                  </a:cubicBezTo>
                  <a:lnTo>
                    <a:pt x="1530" y="1420"/>
                  </a:lnTo>
                  <a:lnTo>
                    <a:pt x="441" y="1420"/>
                  </a:lnTo>
                  <a:cubicBezTo>
                    <a:pt x="0" y="1443"/>
                    <a:pt x="0" y="2092"/>
                    <a:pt x="441" y="2138"/>
                  </a:cubicBezTo>
                  <a:lnTo>
                    <a:pt x="1530" y="2138"/>
                  </a:lnTo>
                  <a:lnTo>
                    <a:pt x="1530" y="3204"/>
                  </a:lnTo>
                  <a:cubicBezTo>
                    <a:pt x="1541" y="3425"/>
                    <a:pt x="1709" y="3535"/>
                    <a:pt x="1880" y="3535"/>
                  </a:cubicBezTo>
                  <a:cubicBezTo>
                    <a:pt x="2051" y="3535"/>
                    <a:pt x="2225" y="3425"/>
                    <a:pt x="2248" y="3204"/>
                  </a:cubicBezTo>
                  <a:lnTo>
                    <a:pt x="2248" y="2138"/>
                  </a:lnTo>
                  <a:lnTo>
                    <a:pt x="3337" y="2138"/>
                  </a:lnTo>
                  <a:cubicBezTo>
                    <a:pt x="3755" y="2092"/>
                    <a:pt x="3755" y="1443"/>
                    <a:pt x="3337" y="1420"/>
                  </a:cubicBezTo>
                  <a:lnTo>
                    <a:pt x="2248" y="1420"/>
                  </a:lnTo>
                  <a:lnTo>
                    <a:pt x="2248" y="331"/>
                  </a:lnTo>
                  <a:cubicBezTo>
                    <a:pt x="2225" y="111"/>
                    <a:pt x="2051" y="0"/>
                    <a:pt x="18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918" name="Google Shape;918;p41"/>
            <p:cNvSpPr/>
            <p:nvPr/>
          </p:nvSpPr>
          <p:spPr>
            <a:xfrm>
              <a:off x="5046225" y="1577925"/>
              <a:ext cx="17975" cy="18000"/>
            </a:xfrm>
            <a:custGeom>
              <a:avLst/>
              <a:gdLst/>
              <a:ahLst/>
              <a:cxnLst/>
              <a:rect l="l" t="t" r="r" b="b"/>
              <a:pathLst>
                <a:path w="719" h="720" extrusionOk="0">
                  <a:moveTo>
                    <a:pt x="371" y="1"/>
                  </a:moveTo>
                  <a:cubicBezTo>
                    <a:pt x="162" y="1"/>
                    <a:pt x="0" y="163"/>
                    <a:pt x="0" y="348"/>
                  </a:cubicBezTo>
                  <a:cubicBezTo>
                    <a:pt x="0" y="557"/>
                    <a:pt x="162" y="719"/>
                    <a:pt x="371" y="719"/>
                  </a:cubicBezTo>
                  <a:cubicBezTo>
                    <a:pt x="556" y="719"/>
                    <a:pt x="718" y="557"/>
                    <a:pt x="718" y="348"/>
                  </a:cubicBezTo>
                  <a:cubicBezTo>
                    <a:pt x="718" y="163"/>
                    <a:pt x="556" y="1"/>
                    <a:pt x="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2"/>
        <p:cNvGrpSpPr/>
        <p:nvPr/>
      </p:nvGrpSpPr>
      <p:grpSpPr>
        <a:xfrm>
          <a:off x="0" y="0"/>
          <a:ext cx="0" cy="0"/>
          <a:chOff x="0" y="0"/>
          <a:chExt cx="0" cy="0"/>
        </a:xfrm>
      </p:grpSpPr>
      <p:pic>
        <p:nvPicPr>
          <p:cNvPr id="923" name="Google Shape;923;p42"/>
          <p:cNvPicPr preferRelativeResize="0"/>
          <p:nvPr/>
        </p:nvPicPr>
        <p:blipFill>
          <a:blip r:embed="rId4">
            <a:alphaModFix amt="27000"/>
          </a:blip>
          <a:stretch>
            <a:fillRect/>
          </a:stretch>
        </p:blipFill>
        <p:spPr>
          <a:xfrm>
            <a:off x="0" y="0"/>
            <a:ext cx="9144000" cy="5143513"/>
          </a:xfrm>
          <a:prstGeom prst="rect">
            <a:avLst/>
          </a:prstGeom>
          <a:noFill/>
          <a:ln>
            <a:noFill/>
          </a:ln>
        </p:spPr>
      </p:pic>
      <p:sp>
        <p:nvSpPr>
          <p:cNvPr id="924" name="Google Shape;924;p42"/>
          <p:cNvSpPr txBox="1">
            <a:spLocks noGrp="1"/>
          </p:cNvSpPr>
          <p:nvPr>
            <p:ph type="title"/>
          </p:nvPr>
        </p:nvSpPr>
        <p:spPr>
          <a:xfrm>
            <a:off x="3057450" y="609600"/>
            <a:ext cx="3486300" cy="24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925" name="Google Shape;925;p42"/>
          <p:cNvSpPr/>
          <p:nvPr/>
        </p:nvSpPr>
        <p:spPr>
          <a:xfrm>
            <a:off x="8298955" y="2800713"/>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2"/>
          <p:cNvSpPr/>
          <p:nvPr/>
        </p:nvSpPr>
        <p:spPr>
          <a:xfrm>
            <a:off x="8172073" y="97302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2"/>
          <p:cNvSpPr/>
          <p:nvPr/>
        </p:nvSpPr>
        <p:spPr>
          <a:xfrm>
            <a:off x="6187028" y="2508327"/>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42"/>
          <p:cNvGrpSpPr/>
          <p:nvPr/>
        </p:nvGrpSpPr>
        <p:grpSpPr>
          <a:xfrm>
            <a:off x="153820" y="4108690"/>
            <a:ext cx="1118818" cy="1034841"/>
            <a:chOff x="153820" y="4108690"/>
            <a:chExt cx="1118818" cy="1034841"/>
          </a:xfrm>
        </p:grpSpPr>
        <p:sp>
          <p:nvSpPr>
            <p:cNvPr id="929" name="Google Shape;929;p42"/>
            <p:cNvSpPr/>
            <p:nvPr/>
          </p:nvSpPr>
          <p:spPr>
            <a:xfrm rot="5400000">
              <a:off x="32268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2"/>
            <p:cNvSpPr/>
            <p:nvPr/>
          </p:nvSpPr>
          <p:spPr>
            <a:xfrm rot="-5400000">
              <a:off x="1048713" y="4705277"/>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2"/>
            <p:cNvSpPr/>
            <p:nvPr/>
          </p:nvSpPr>
          <p:spPr>
            <a:xfrm rot="-5400000">
              <a:off x="353388" y="41086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2"/>
          <p:cNvGrpSpPr/>
          <p:nvPr/>
        </p:nvGrpSpPr>
        <p:grpSpPr>
          <a:xfrm>
            <a:off x="7954302" y="3964232"/>
            <a:ext cx="1067939" cy="1008943"/>
            <a:chOff x="7954302" y="3964232"/>
            <a:chExt cx="1067939" cy="1008943"/>
          </a:xfrm>
        </p:grpSpPr>
        <p:sp>
          <p:nvSpPr>
            <p:cNvPr id="933" name="Google Shape;933;p42"/>
            <p:cNvSpPr/>
            <p:nvPr/>
          </p:nvSpPr>
          <p:spPr>
            <a:xfrm>
              <a:off x="7954302" y="396454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2"/>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2"/>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42"/>
          <p:cNvGrpSpPr/>
          <p:nvPr/>
        </p:nvGrpSpPr>
        <p:grpSpPr>
          <a:xfrm>
            <a:off x="2894333" y="3105012"/>
            <a:ext cx="1067939" cy="909050"/>
            <a:chOff x="2894333" y="3105012"/>
            <a:chExt cx="1067939" cy="909050"/>
          </a:xfrm>
        </p:grpSpPr>
        <p:sp>
          <p:nvSpPr>
            <p:cNvPr id="937" name="Google Shape;937;p42"/>
            <p:cNvSpPr/>
            <p:nvPr/>
          </p:nvSpPr>
          <p:spPr>
            <a:xfrm>
              <a:off x="2894333" y="3105012"/>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2"/>
            <p:cNvSpPr/>
            <p:nvPr/>
          </p:nvSpPr>
          <p:spPr>
            <a:xfrm rot="-5400000">
              <a:off x="3410913" y="3105077"/>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42"/>
          <p:cNvGrpSpPr/>
          <p:nvPr/>
        </p:nvGrpSpPr>
        <p:grpSpPr>
          <a:xfrm>
            <a:off x="5957141" y="109715"/>
            <a:ext cx="586620" cy="499878"/>
            <a:chOff x="5957141" y="109715"/>
            <a:chExt cx="586620" cy="499878"/>
          </a:xfrm>
        </p:grpSpPr>
        <p:sp>
          <p:nvSpPr>
            <p:cNvPr id="940" name="Google Shape;940;p42"/>
            <p:cNvSpPr/>
            <p:nvPr/>
          </p:nvSpPr>
          <p:spPr>
            <a:xfrm>
              <a:off x="5957141" y="1097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2"/>
            <p:cNvSpPr/>
            <p:nvPr/>
          </p:nvSpPr>
          <p:spPr>
            <a:xfrm rot="-5400000">
              <a:off x="5970650" y="21138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grpSp>
        <p:nvGrpSpPr>
          <p:cNvPr id="946" name="Google Shape;946;p43"/>
          <p:cNvGrpSpPr/>
          <p:nvPr/>
        </p:nvGrpSpPr>
        <p:grpSpPr>
          <a:xfrm>
            <a:off x="3916007" y="1001793"/>
            <a:ext cx="1456102" cy="1291789"/>
            <a:chOff x="2392808" y="880573"/>
            <a:chExt cx="757755" cy="672247"/>
          </a:xfrm>
        </p:grpSpPr>
        <p:sp>
          <p:nvSpPr>
            <p:cNvPr id="947" name="Google Shape;947;p43"/>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 name="Google Shape;949;p43"/>
          <p:cNvSpPr txBox="1">
            <a:spLocks noGrp="1"/>
          </p:cNvSpPr>
          <p:nvPr>
            <p:ph type="title"/>
          </p:nvPr>
        </p:nvSpPr>
        <p:spPr>
          <a:xfrm>
            <a:off x="2151875" y="2512661"/>
            <a:ext cx="4840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OBJECTIVES</a:t>
            </a:r>
            <a:endParaRPr/>
          </a:p>
        </p:txBody>
      </p:sp>
      <p:sp>
        <p:nvSpPr>
          <p:cNvPr id="950" name="Google Shape;950;p43"/>
          <p:cNvSpPr txBox="1">
            <a:spLocks noGrp="1"/>
          </p:cNvSpPr>
          <p:nvPr>
            <p:ph type="subTitle" idx="1"/>
          </p:nvPr>
        </p:nvSpPr>
        <p:spPr>
          <a:xfrm>
            <a:off x="3024125" y="3354450"/>
            <a:ext cx="3095700" cy="613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You can enter a subtitle here if you need it</a:t>
            </a:r>
            <a:endParaRPr/>
          </a:p>
        </p:txBody>
      </p:sp>
      <p:sp>
        <p:nvSpPr>
          <p:cNvPr id="951" name="Google Shape;951;p43"/>
          <p:cNvSpPr txBox="1">
            <a:spLocks noGrp="1"/>
          </p:cNvSpPr>
          <p:nvPr>
            <p:ph type="title" idx="2"/>
          </p:nvPr>
        </p:nvSpPr>
        <p:spPr>
          <a:xfrm>
            <a:off x="2973725" y="944861"/>
            <a:ext cx="3196500" cy="13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952" name="Google Shape;952;p43"/>
          <p:cNvGrpSpPr/>
          <p:nvPr/>
        </p:nvGrpSpPr>
        <p:grpSpPr>
          <a:xfrm>
            <a:off x="2138239" y="127833"/>
            <a:ext cx="4993240" cy="4868944"/>
            <a:chOff x="512325" y="830600"/>
            <a:chExt cx="3590193" cy="3500823"/>
          </a:xfrm>
        </p:grpSpPr>
        <p:sp>
          <p:nvSpPr>
            <p:cNvPr id="953" name="Google Shape;953;p43"/>
            <p:cNvSpPr/>
            <p:nvPr/>
          </p:nvSpPr>
          <p:spPr>
            <a:xfrm>
              <a:off x="512325" y="830600"/>
              <a:ext cx="3517288" cy="3500823"/>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2555219" y="10766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1422958" y="146318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3254026" y="3784204"/>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43"/>
            <p:cNvGrpSpPr/>
            <p:nvPr/>
          </p:nvGrpSpPr>
          <p:grpSpPr>
            <a:xfrm>
              <a:off x="3605633" y="1743756"/>
              <a:ext cx="496885" cy="440904"/>
              <a:chOff x="3767558" y="2211969"/>
              <a:chExt cx="496885" cy="440904"/>
            </a:xfrm>
          </p:grpSpPr>
          <p:sp>
            <p:nvSpPr>
              <p:cNvPr id="958" name="Google Shape;958;p43"/>
              <p:cNvSpPr/>
              <p:nvPr/>
            </p:nvSpPr>
            <p:spPr>
              <a:xfrm>
                <a:off x="3767558" y="2211969"/>
                <a:ext cx="496885" cy="440904"/>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3953814" y="2252310"/>
                <a:ext cx="249518" cy="335240"/>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3"/>
            <p:cNvGrpSpPr/>
            <p:nvPr/>
          </p:nvGrpSpPr>
          <p:grpSpPr>
            <a:xfrm>
              <a:off x="810155" y="1990060"/>
              <a:ext cx="383802" cy="340633"/>
              <a:chOff x="838430" y="1609060"/>
              <a:chExt cx="383802" cy="340633"/>
            </a:xfrm>
          </p:grpSpPr>
          <p:sp>
            <p:nvSpPr>
              <p:cNvPr id="961" name="Google Shape;961;p43"/>
              <p:cNvSpPr/>
              <p:nvPr/>
            </p:nvSpPr>
            <p:spPr>
              <a:xfrm>
                <a:off x="838430" y="160906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980659" y="1640245"/>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4"/>
          <p:cNvSpPr txBox="1">
            <a:spLocks noGrp="1"/>
          </p:cNvSpPr>
          <p:nvPr>
            <p:ph type="title"/>
          </p:nvPr>
        </p:nvSpPr>
        <p:spPr>
          <a:xfrm>
            <a:off x="721350" y="1066800"/>
            <a:ext cx="4793700" cy="23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968" name="Google Shape;968;p44"/>
          <p:cNvGrpSpPr/>
          <p:nvPr/>
        </p:nvGrpSpPr>
        <p:grpSpPr>
          <a:xfrm>
            <a:off x="4915346" y="888085"/>
            <a:ext cx="3998795" cy="3893593"/>
            <a:chOff x="4508564" y="1067413"/>
            <a:chExt cx="3998795" cy="3893593"/>
          </a:xfrm>
        </p:grpSpPr>
        <p:sp>
          <p:nvSpPr>
            <p:cNvPr id="969" name="Google Shape;969;p44"/>
            <p:cNvSpPr/>
            <p:nvPr/>
          </p:nvSpPr>
          <p:spPr>
            <a:xfrm>
              <a:off x="6938681" y="4429791"/>
              <a:ext cx="1509336" cy="445496"/>
            </a:xfrm>
            <a:custGeom>
              <a:avLst/>
              <a:gdLst/>
              <a:ahLst/>
              <a:cxnLst/>
              <a:rect l="l" t="t" r="r" b="b"/>
              <a:pathLst>
                <a:path w="74905" h="22109" extrusionOk="0">
                  <a:moveTo>
                    <a:pt x="37452" y="1"/>
                  </a:moveTo>
                  <a:cubicBezTo>
                    <a:pt x="16763" y="1"/>
                    <a:pt x="0" y="4946"/>
                    <a:pt x="0" y="11055"/>
                  </a:cubicBezTo>
                  <a:cubicBezTo>
                    <a:pt x="0" y="17163"/>
                    <a:pt x="16763" y="22109"/>
                    <a:pt x="37452" y="22109"/>
                  </a:cubicBezTo>
                  <a:cubicBezTo>
                    <a:pt x="58142" y="22109"/>
                    <a:pt x="74904" y="17163"/>
                    <a:pt x="74904" y="11055"/>
                  </a:cubicBezTo>
                  <a:cubicBezTo>
                    <a:pt x="74904" y="4946"/>
                    <a:pt x="58142" y="1"/>
                    <a:pt x="37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4"/>
            <p:cNvSpPr/>
            <p:nvPr/>
          </p:nvSpPr>
          <p:spPr>
            <a:xfrm>
              <a:off x="5463802" y="4515530"/>
              <a:ext cx="1509336" cy="445476"/>
            </a:xfrm>
            <a:custGeom>
              <a:avLst/>
              <a:gdLst/>
              <a:ahLst/>
              <a:cxnLst/>
              <a:rect l="l" t="t" r="r" b="b"/>
              <a:pathLst>
                <a:path w="74905" h="22108" extrusionOk="0">
                  <a:moveTo>
                    <a:pt x="37452" y="0"/>
                  </a:moveTo>
                  <a:cubicBezTo>
                    <a:pt x="16763" y="0"/>
                    <a:pt x="1" y="4945"/>
                    <a:pt x="1" y="11054"/>
                  </a:cubicBezTo>
                  <a:cubicBezTo>
                    <a:pt x="1" y="17163"/>
                    <a:pt x="16763" y="22108"/>
                    <a:pt x="37452" y="22108"/>
                  </a:cubicBezTo>
                  <a:cubicBezTo>
                    <a:pt x="58142" y="22108"/>
                    <a:pt x="74904" y="17163"/>
                    <a:pt x="74904" y="11054"/>
                  </a:cubicBezTo>
                  <a:cubicBezTo>
                    <a:pt x="74904" y="4945"/>
                    <a:pt x="58142" y="0"/>
                    <a:pt x="37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4"/>
            <p:cNvSpPr/>
            <p:nvPr/>
          </p:nvSpPr>
          <p:spPr>
            <a:xfrm>
              <a:off x="6115876" y="1934516"/>
              <a:ext cx="247664" cy="242445"/>
            </a:xfrm>
            <a:custGeom>
              <a:avLst/>
              <a:gdLst/>
              <a:ahLst/>
              <a:cxnLst/>
              <a:rect l="l" t="t" r="r" b="b"/>
              <a:pathLst>
                <a:path w="12291" h="12032" extrusionOk="0">
                  <a:moveTo>
                    <a:pt x="10654" y="1"/>
                  </a:moveTo>
                  <a:cubicBezTo>
                    <a:pt x="10577" y="1"/>
                    <a:pt x="10493" y="9"/>
                    <a:pt x="10400" y="26"/>
                  </a:cubicBezTo>
                  <a:cubicBezTo>
                    <a:pt x="9354" y="219"/>
                    <a:pt x="8307" y="307"/>
                    <a:pt x="7261" y="307"/>
                  </a:cubicBezTo>
                  <a:cubicBezTo>
                    <a:pt x="6926" y="307"/>
                    <a:pt x="6590" y="298"/>
                    <a:pt x="6255" y="280"/>
                  </a:cubicBezTo>
                  <a:cubicBezTo>
                    <a:pt x="5886" y="211"/>
                    <a:pt x="5503" y="186"/>
                    <a:pt x="5114" y="186"/>
                  </a:cubicBezTo>
                  <a:cubicBezTo>
                    <a:pt x="4889" y="186"/>
                    <a:pt x="4663" y="194"/>
                    <a:pt x="4437" y="208"/>
                  </a:cubicBezTo>
                  <a:cubicBezTo>
                    <a:pt x="3964" y="317"/>
                    <a:pt x="3492" y="535"/>
                    <a:pt x="3055" y="789"/>
                  </a:cubicBezTo>
                  <a:cubicBezTo>
                    <a:pt x="2546" y="1044"/>
                    <a:pt x="2110" y="1371"/>
                    <a:pt x="1710" y="1735"/>
                  </a:cubicBezTo>
                  <a:cubicBezTo>
                    <a:pt x="401" y="3044"/>
                    <a:pt x="1" y="5007"/>
                    <a:pt x="619" y="6716"/>
                  </a:cubicBezTo>
                  <a:cubicBezTo>
                    <a:pt x="801" y="7116"/>
                    <a:pt x="946" y="7516"/>
                    <a:pt x="1092" y="7880"/>
                  </a:cubicBezTo>
                  <a:cubicBezTo>
                    <a:pt x="1201" y="8316"/>
                    <a:pt x="1201" y="8753"/>
                    <a:pt x="1092" y="9153"/>
                  </a:cubicBezTo>
                  <a:cubicBezTo>
                    <a:pt x="983" y="9443"/>
                    <a:pt x="910" y="9771"/>
                    <a:pt x="910" y="10062"/>
                  </a:cubicBezTo>
                  <a:cubicBezTo>
                    <a:pt x="910" y="10825"/>
                    <a:pt x="1564" y="11371"/>
                    <a:pt x="2219" y="11698"/>
                  </a:cubicBezTo>
                  <a:cubicBezTo>
                    <a:pt x="2569" y="11921"/>
                    <a:pt x="3002" y="12032"/>
                    <a:pt x="3422" y="12032"/>
                  </a:cubicBezTo>
                  <a:cubicBezTo>
                    <a:pt x="3482" y="12032"/>
                    <a:pt x="3542" y="12030"/>
                    <a:pt x="3601" y="12025"/>
                  </a:cubicBezTo>
                  <a:cubicBezTo>
                    <a:pt x="4510" y="11843"/>
                    <a:pt x="5019" y="10789"/>
                    <a:pt x="5237" y="9807"/>
                  </a:cubicBezTo>
                  <a:cubicBezTo>
                    <a:pt x="5419" y="8825"/>
                    <a:pt x="5455" y="7771"/>
                    <a:pt x="5964" y="6971"/>
                  </a:cubicBezTo>
                  <a:cubicBezTo>
                    <a:pt x="6510" y="6135"/>
                    <a:pt x="7346" y="5771"/>
                    <a:pt x="8109" y="5444"/>
                  </a:cubicBezTo>
                  <a:cubicBezTo>
                    <a:pt x="8546" y="5262"/>
                    <a:pt x="8946" y="5080"/>
                    <a:pt x="9346" y="4862"/>
                  </a:cubicBezTo>
                  <a:cubicBezTo>
                    <a:pt x="9528" y="4753"/>
                    <a:pt x="9709" y="4644"/>
                    <a:pt x="9927" y="4571"/>
                  </a:cubicBezTo>
                  <a:cubicBezTo>
                    <a:pt x="10109" y="4498"/>
                    <a:pt x="10255" y="4462"/>
                    <a:pt x="10437" y="4389"/>
                  </a:cubicBezTo>
                  <a:cubicBezTo>
                    <a:pt x="11091" y="4098"/>
                    <a:pt x="10727" y="4389"/>
                    <a:pt x="11200" y="3953"/>
                  </a:cubicBezTo>
                  <a:cubicBezTo>
                    <a:pt x="11600" y="3626"/>
                    <a:pt x="11927" y="3153"/>
                    <a:pt x="12109" y="2644"/>
                  </a:cubicBezTo>
                  <a:cubicBezTo>
                    <a:pt x="12291" y="2098"/>
                    <a:pt x="12218" y="1517"/>
                    <a:pt x="11891" y="1080"/>
                  </a:cubicBezTo>
                  <a:cubicBezTo>
                    <a:pt x="11409" y="470"/>
                    <a:pt x="11239" y="1"/>
                    <a:pt x="106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4"/>
            <p:cNvSpPr/>
            <p:nvPr/>
          </p:nvSpPr>
          <p:spPr>
            <a:xfrm>
              <a:off x="5652103" y="3548390"/>
              <a:ext cx="162671" cy="1249965"/>
            </a:xfrm>
            <a:custGeom>
              <a:avLst/>
              <a:gdLst/>
              <a:ahLst/>
              <a:cxnLst/>
              <a:rect l="l" t="t" r="r" b="b"/>
              <a:pathLst>
                <a:path w="8073" h="62033" extrusionOk="0">
                  <a:moveTo>
                    <a:pt x="837" y="0"/>
                  </a:moveTo>
                  <a:cubicBezTo>
                    <a:pt x="364" y="0"/>
                    <a:pt x="0" y="364"/>
                    <a:pt x="0" y="837"/>
                  </a:cubicBezTo>
                  <a:lnTo>
                    <a:pt x="0" y="61196"/>
                  </a:lnTo>
                  <a:cubicBezTo>
                    <a:pt x="0" y="61669"/>
                    <a:pt x="364" y="62033"/>
                    <a:pt x="837" y="62033"/>
                  </a:cubicBezTo>
                  <a:lnTo>
                    <a:pt x="7273" y="62033"/>
                  </a:lnTo>
                  <a:cubicBezTo>
                    <a:pt x="7709" y="62033"/>
                    <a:pt x="8072" y="61669"/>
                    <a:pt x="8072" y="61196"/>
                  </a:cubicBezTo>
                  <a:lnTo>
                    <a:pt x="8072" y="837"/>
                  </a:lnTo>
                  <a:cubicBezTo>
                    <a:pt x="8072" y="364"/>
                    <a:pt x="7709" y="0"/>
                    <a:pt x="7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4"/>
            <p:cNvSpPr/>
            <p:nvPr/>
          </p:nvSpPr>
          <p:spPr>
            <a:xfrm>
              <a:off x="6552567" y="3536663"/>
              <a:ext cx="163396" cy="1261692"/>
            </a:xfrm>
            <a:custGeom>
              <a:avLst/>
              <a:gdLst/>
              <a:ahLst/>
              <a:cxnLst/>
              <a:rect l="l" t="t" r="r" b="b"/>
              <a:pathLst>
                <a:path w="8109" h="62615" extrusionOk="0">
                  <a:moveTo>
                    <a:pt x="836" y="1"/>
                  </a:moveTo>
                  <a:cubicBezTo>
                    <a:pt x="400" y="1"/>
                    <a:pt x="0" y="364"/>
                    <a:pt x="0" y="837"/>
                  </a:cubicBezTo>
                  <a:lnTo>
                    <a:pt x="0" y="61778"/>
                  </a:lnTo>
                  <a:cubicBezTo>
                    <a:pt x="0" y="62251"/>
                    <a:pt x="400" y="62615"/>
                    <a:pt x="836" y="62615"/>
                  </a:cubicBezTo>
                  <a:lnTo>
                    <a:pt x="7272" y="62615"/>
                  </a:lnTo>
                  <a:cubicBezTo>
                    <a:pt x="7709" y="62615"/>
                    <a:pt x="8109" y="62251"/>
                    <a:pt x="8109" y="61778"/>
                  </a:cubicBezTo>
                  <a:lnTo>
                    <a:pt x="8109" y="837"/>
                  </a:lnTo>
                  <a:cubicBezTo>
                    <a:pt x="8109" y="364"/>
                    <a:pt x="7709" y="1"/>
                    <a:pt x="7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4"/>
            <p:cNvSpPr/>
            <p:nvPr/>
          </p:nvSpPr>
          <p:spPr>
            <a:xfrm>
              <a:off x="5733429" y="3104385"/>
              <a:ext cx="900483" cy="553924"/>
            </a:xfrm>
            <a:custGeom>
              <a:avLst/>
              <a:gdLst/>
              <a:ahLst/>
              <a:cxnLst/>
              <a:rect l="l" t="t" r="r" b="b"/>
              <a:pathLst>
                <a:path w="44689" h="27490" extrusionOk="0">
                  <a:moveTo>
                    <a:pt x="691" y="0"/>
                  </a:moveTo>
                  <a:cubicBezTo>
                    <a:pt x="328" y="0"/>
                    <a:pt x="0" y="328"/>
                    <a:pt x="0" y="728"/>
                  </a:cubicBezTo>
                  <a:lnTo>
                    <a:pt x="0" y="26799"/>
                  </a:lnTo>
                  <a:cubicBezTo>
                    <a:pt x="0" y="27199"/>
                    <a:pt x="328" y="27490"/>
                    <a:pt x="691" y="27490"/>
                  </a:cubicBezTo>
                  <a:lnTo>
                    <a:pt x="43997" y="27490"/>
                  </a:lnTo>
                  <a:cubicBezTo>
                    <a:pt x="44397" y="27490"/>
                    <a:pt x="44688" y="27199"/>
                    <a:pt x="44688" y="26799"/>
                  </a:cubicBezTo>
                  <a:lnTo>
                    <a:pt x="44688" y="728"/>
                  </a:lnTo>
                  <a:cubicBezTo>
                    <a:pt x="44688" y="328"/>
                    <a:pt x="44397" y="0"/>
                    <a:pt x="439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4"/>
            <p:cNvSpPr/>
            <p:nvPr/>
          </p:nvSpPr>
          <p:spPr>
            <a:xfrm>
              <a:off x="5732703" y="3538408"/>
              <a:ext cx="902660" cy="137766"/>
            </a:xfrm>
            <a:custGeom>
              <a:avLst/>
              <a:gdLst/>
              <a:ahLst/>
              <a:cxnLst/>
              <a:rect l="l" t="t" r="r" b="b"/>
              <a:pathLst>
                <a:path w="44797" h="6837" extrusionOk="0">
                  <a:moveTo>
                    <a:pt x="44070" y="0"/>
                  </a:moveTo>
                  <a:lnTo>
                    <a:pt x="582" y="946"/>
                  </a:lnTo>
                  <a:cubicBezTo>
                    <a:pt x="255" y="946"/>
                    <a:pt x="0" y="1237"/>
                    <a:pt x="0" y="1564"/>
                  </a:cubicBezTo>
                  <a:lnTo>
                    <a:pt x="109" y="6254"/>
                  </a:lnTo>
                  <a:cubicBezTo>
                    <a:pt x="109" y="6582"/>
                    <a:pt x="400" y="6836"/>
                    <a:pt x="727" y="6836"/>
                  </a:cubicBezTo>
                  <a:lnTo>
                    <a:pt x="44215" y="5891"/>
                  </a:lnTo>
                  <a:cubicBezTo>
                    <a:pt x="44542" y="5891"/>
                    <a:pt x="44797" y="5636"/>
                    <a:pt x="44797" y="5273"/>
                  </a:cubicBezTo>
                  <a:lnTo>
                    <a:pt x="44688" y="618"/>
                  </a:lnTo>
                  <a:cubicBezTo>
                    <a:pt x="44688" y="255"/>
                    <a:pt x="44397" y="0"/>
                    <a:pt x="440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4"/>
            <p:cNvSpPr/>
            <p:nvPr/>
          </p:nvSpPr>
          <p:spPr>
            <a:xfrm>
              <a:off x="5789849" y="3119034"/>
              <a:ext cx="758325" cy="683629"/>
            </a:xfrm>
            <a:custGeom>
              <a:avLst/>
              <a:gdLst/>
              <a:ahLst/>
              <a:cxnLst/>
              <a:rect l="l" t="t" r="r" b="b"/>
              <a:pathLst>
                <a:path w="37634" h="33927" extrusionOk="0">
                  <a:moveTo>
                    <a:pt x="3418" y="1"/>
                  </a:moveTo>
                  <a:lnTo>
                    <a:pt x="1309" y="23090"/>
                  </a:lnTo>
                  <a:cubicBezTo>
                    <a:pt x="1309" y="23090"/>
                    <a:pt x="0" y="29235"/>
                    <a:pt x="15781" y="29853"/>
                  </a:cubicBezTo>
                  <a:cubicBezTo>
                    <a:pt x="15782" y="29853"/>
                    <a:pt x="15784" y="29853"/>
                    <a:pt x="15785" y="29853"/>
                  </a:cubicBezTo>
                  <a:cubicBezTo>
                    <a:pt x="16584" y="29853"/>
                    <a:pt x="17530" y="20217"/>
                    <a:pt x="19453" y="19999"/>
                  </a:cubicBezTo>
                  <a:cubicBezTo>
                    <a:pt x="19487" y="19995"/>
                    <a:pt x="19521" y="19993"/>
                    <a:pt x="19554" y="19993"/>
                  </a:cubicBezTo>
                  <a:cubicBezTo>
                    <a:pt x="22143" y="19993"/>
                    <a:pt x="22121" y="33926"/>
                    <a:pt x="23162" y="33926"/>
                  </a:cubicBezTo>
                  <a:cubicBezTo>
                    <a:pt x="23212" y="33926"/>
                    <a:pt x="23261" y="33926"/>
                    <a:pt x="23311" y="33926"/>
                  </a:cubicBezTo>
                  <a:cubicBezTo>
                    <a:pt x="30638" y="33926"/>
                    <a:pt x="37634" y="28617"/>
                    <a:pt x="37634" y="28617"/>
                  </a:cubicBezTo>
                  <a:lnTo>
                    <a:pt x="366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4"/>
            <p:cNvSpPr/>
            <p:nvPr/>
          </p:nvSpPr>
          <p:spPr>
            <a:xfrm>
              <a:off x="5844798" y="2293831"/>
              <a:ext cx="709985" cy="877794"/>
            </a:xfrm>
            <a:custGeom>
              <a:avLst/>
              <a:gdLst/>
              <a:ahLst/>
              <a:cxnLst/>
              <a:rect l="l" t="t" r="r" b="b"/>
              <a:pathLst>
                <a:path w="35235" h="43563" extrusionOk="0">
                  <a:moveTo>
                    <a:pt x="27925" y="0"/>
                  </a:moveTo>
                  <a:cubicBezTo>
                    <a:pt x="27862" y="0"/>
                    <a:pt x="27802" y="4"/>
                    <a:pt x="27744" y="11"/>
                  </a:cubicBezTo>
                  <a:cubicBezTo>
                    <a:pt x="27007" y="105"/>
                    <a:pt x="24212" y="134"/>
                    <a:pt x="20976" y="134"/>
                  </a:cubicBezTo>
                  <a:cubicBezTo>
                    <a:pt x="15427" y="134"/>
                    <a:pt x="8582" y="47"/>
                    <a:pt x="8582" y="47"/>
                  </a:cubicBezTo>
                  <a:cubicBezTo>
                    <a:pt x="8582" y="47"/>
                    <a:pt x="2727" y="993"/>
                    <a:pt x="1637" y="3574"/>
                  </a:cubicBezTo>
                  <a:cubicBezTo>
                    <a:pt x="546" y="6156"/>
                    <a:pt x="0" y="39317"/>
                    <a:pt x="691" y="40954"/>
                  </a:cubicBezTo>
                  <a:cubicBezTo>
                    <a:pt x="1111" y="41949"/>
                    <a:pt x="12932" y="43562"/>
                    <a:pt x="22346" y="43562"/>
                  </a:cubicBezTo>
                  <a:cubicBezTo>
                    <a:pt x="28414" y="43562"/>
                    <a:pt x="33482" y="42892"/>
                    <a:pt x="33852" y="40954"/>
                  </a:cubicBezTo>
                  <a:cubicBezTo>
                    <a:pt x="34143" y="39572"/>
                    <a:pt x="35234" y="4120"/>
                    <a:pt x="35234" y="4120"/>
                  </a:cubicBezTo>
                  <a:cubicBezTo>
                    <a:pt x="35234" y="4120"/>
                    <a:pt x="30085" y="0"/>
                    <a:pt x="27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4"/>
            <p:cNvSpPr/>
            <p:nvPr/>
          </p:nvSpPr>
          <p:spPr>
            <a:xfrm>
              <a:off x="6488087" y="2341667"/>
              <a:ext cx="592027" cy="964218"/>
            </a:xfrm>
            <a:custGeom>
              <a:avLst/>
              <a:gdLst/>
              <a:ahLst/>
              <a:cxnLst/>
              <a:rect l="l" t="t" r="r" b="b"/>
              <a:pathLst>
                <a:path w="29381" h="47852" extrusionOk="0">
                  <a:moveTo>
                    <a:pt x="400" y="0"/>
                  </a:moveTo>
                  <a:cubicBezTo>
                    <a:pt x="400" y="1"/>
                    <a:pt x="0" y="11054"/>
                    <a:pt x="473" y="13345"/>
                  </a:cubicBezTo>
                  <a:cubicBezTo>
                    <a:pt x="909" y="15599"/>
                    <a:pt x="11527" y="35089"/>
                    <a:pt x="13236" y="37089"/>
                  </a:cubicBezTo>
                  <a:cubicBezTo>
                    <a:pt x="14945" y="39089"/>
                    <a:pt x="26035" y="47852"/>
                    <a:pt x="26035" y="47852"/>
                  </a:cubicBezTo>
                  <a:lnTo>
                    <a:pt x="29380" y="43270"/>
                  </a:lnTo>
                  <a:cubicBezTo>
                    <a:pt x="29380" y="43270"/>
                    <a:pt x="21490" y="34289"/>
                    <a:pt x="20108" y="31635"/>
                  </a:cubicBezTo>
                  <a:cubicBezTo>
                    <a:pt x="18763" y="29017"/>
                    <a:pt x="8254" y="1818"/>
                    <a:pt x="400"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4"/>
            <p:cNvSpPr/>
            <p:nvPr/>
          </p:nvSpPr>
          <p:spPr>
            <a:xfrm>
              <a:off x="5514358" y="2330665"/>
              <a:ext cx="929056" cy="760542"/>
            </a:xfrm>
            <a:custGeom>
              <a:avLst/>
              <a:gdLst/>
              <a:ahLst/>
              <a:cxnLst/>
              <a:rect l="l" t="t" r="r" b="b"/>
              <a:pathLst>
                <a:path w="46107" h="37744" extrusionOk="0">
                  <a:moveTo>
                    <a:pt x="19745" y="1"/>
                  </a:moveTo>
                  <a:cubicBezTo>
                    <a:pt x="19744" y="1"/>
                    <a:pt x="1" y="12728"/>
                    <a:pt x="27017" y="37744"/>
                  </a:cubicBezTo>
                  <a:cubicBezTo>
                    <a:pt x="27017" y="37744"/>
                    <a:pt x="41598" y="33344"/>
                    <a:pt x="46106" y="28435"/>
                  </a:cubicBezTo>
                  <a:lnTo>
                    <a:pt x="43379" y="20181"/>
                  </a:lnTo>
                  <a:cubicBezTo>
                    <a:pt x="43379" y="20181"/>
                    <a:pt x="35151" y="22518"/>
                    <a:pt x="32712" y="22518"/>
                  </a:cubicBezTo>
                  <a:cubicBezTo>
                    <a:pt x="32624" y="22518"/>
                    <a:pt x="32543" y="22515"/>
                    <a:pt x="32471" y="22509"/>
                  </a:cubicBezTo>
                  <a:cubicBezTo>
                    <a:pt x="30362" y="22327"/>
                    <a:pt x="27126" y="15818"/>
                    <a:pt x="26399" y="12182"/>
                  </a:cubicBezTo>
                  <a:lnTo>
                    <a:pt x="197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4"/>
            <p:cNvSpPr/>
            <p:nvPr/>
          </p:nvSpPr>
          <p:spPr>
            <a:xfrm>
              <a:off x="6488087" y="2341667"/>
              <a:ext cx="215424" cy="372956"/>
            </a:xfrm>
            <a:custGeom>
              <a:avLst/>
              <a:gdLst/>
              <a:ahLst/>
              <a:cxnLst/>
              <a:rect l="l" t="t" r="r" b="b"/>
              <a:pathLst>
                <a:path w="10691" h="18509" extrusionOk="0">
                  <a:moveTo>
                    <a:pt x="400" y="0"/>
                  </a:moveTo>
                  <a:lnTo>
                    <a:pt x="400" y="0"/>
                  </a:lnTo>
                  <a:cubicBezTo>
                    <a:pt x="400" y="1"/>
                    <a:pt x="0" y="11091"/>
                    <a:pt x="473" y="13345"/>
                  </a:cubicBezTo>
                  <a:cubicBezTo>
                    <a:pt x="582" y="13963"/>
                    <a:pt x="1491" y="15963"/>
                    <a:pt x="2800" y="18508"/>
                  </a:cubicBezTo>
                  <a:lnTo>
                    <a:pt x="10691" y="11818"/>
                  </a:lnTo>
                  <a:cubicBezTo>
                    <a:pt x="7382" y="5891"/>
                    <a:pt x="3636" y="764"/>
                    <a:pt x="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4"/>
            <p:cNvSpPr/>
            <p:nvPr/>
          </p:nvSpPr>
          <p:spPr>
            <a:xfrm>
              <a:off x="6570137" y="2701405"/>
              <a:ext cx="198578" cy="156082"/>
            </a:xfrm>
            <a:custGeom>
              <a:avLst/>
              <a:gdLst/>
              <a:ahLst/>
              <a:cxnLst/>
              <a:rect l="l" t="t" r="r" b="b"/>
              <a:pathLst>
                <a:path w="9855" h="7746" extrusionOk="0">
                  <a:moveTo>
                    <a:pt x="8073" y="1"/>
                  </a:moveTo>
                  <a:lnTo>
                    <a:pt x="1" y="3128"/>
                  </a:lnTo>
                  <a:cubicBezTo>
                    <a:pt x="764" y="4619"/>
                    <a:pt x="1601" y="6182"/>
                    <a:pt x="2437" y="7746"/>
                  </a:cubicBezTo>
                  <a:lnTo>
                    <a:pt x="9855" y="328"/>
                  </a:lnTo>
                  <a:lnTo>
                    <a:pt x="8073" y="1"/>
                  </a:ln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4"/>
            <p:cNvSpPr/>
            <p:nvPr/>
          </p:nvSpPr>
          <p:spPr>
            <a:xfrm>
              <a:off x="6546703" y="2577583"/>
              <a:ext cx="235936" cy="222033"/>
            </a:xfrm>
            <a:custGeom>
              <a:avLst/>
              <a:gdLst/>
              <a:ahLst/>
              <a:cxnLst/>
              <a:rect l="l" t="t" r="r" b="b"/>
              <a:pathLst>
                <a:path w="11709" h="11019" extrusionOk="0">
                  <a:moveTo>
                    <a:pt x="7891" y="1"/>
                  </a:moveTo>
                  <a:cubicBezTo>
                    <a:pt x="7891" y="1"/>
                    <a:pt x="2836" y="1019"/>
                    <a:pt x="1673" y="2182"/>
                  </a:cubicBezTo>
                  <a:cubicBezTo>
                    <a:pt x="473" y="3346"/>
                    <a:pt x="0" y="5928"/>
                    <a:pt x="73" y="6255"/>
                  </a:cubicBezTo>
                  <a:cubicBezTo>
                    <a:pt x="182" y="6618"/>
                    <a:pt x="3200" y="11018"/>
                    <a:pt x="3200" y="11018"/>
                  </a:cubicBezTo>
                  <a:cubicBezTo>
                    <a:pt x="3200" y="11018"/>
                    <a:pt x="10327" y="7527"/>
                    <a:pt x="11018" y="6473"/>
                  </a:cubicBezTo>
                  <a:cubicBezTo>
                    <a:pt x="11709" y="5419"/>
                    <a:pt x="7891" y="1"/>
                    <a:pt x="789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4"/>
            <p:cNvSpPr/>
            <p:nvPr/>
          </p:nvSpPr>
          <p:spPr>
            <a:xfrm>
              <a:off x="7012672" y="3206465"/>
              <a:ext cx="241075" cy="215101"/>
            </a:xfrm>
            <a:custGeom>
              <a:avLst/>
              <a:gdLst/>
              <a:ahLst/>
              <a:cxnLst/>
              <a:rect l="l" t="t" r="r" b="b"/>
              <a:pathLst>
                <a:path w="11964" h="10675" extrusionOk="0">
                  <a:moveTo>
                    <a:pt x="5724" y="1"/>
                  </a:moveTo>
                  <a:cubicBezTo>
                    <a:pt x="4572" y="1"/>
                    <a:pt x="3504" y="239"/>
                    <a:pt x="3346" y="352"/>
                  </a:cubicBezTo>
                  <a:cubicBezTo>
                    <a:pt x="3055" y="534"/>
                    <a:pt x="1" y="4970"/>
                    <a:pt x="1" y="4970"/>
                  </a:cubicBezTo>
                  <a:cubicBezTo>
                    <a:pt x="1" y="4970"/>
                    <a:pt x="2073" y="8534"/>
                    <a:pt x="7019" y="10643"/>
                  </a:cubicBezTo>
                  <a:cubicBezTo>
                    <a:pt x="7068" y="10664"/>
                    <a:pt x="7122" y="10674"/>
                    <a:pt x="7180" y="10674"/>
                  </a:cubicBezTo>
                  <a:cubicBezTo>
                    <a:pt x="8496" y="10674"/>
                    <a:pt x="11964" y="5406"/>
                    <a:pt x="11964" y="5406"/>
                  </a:cubicBezTo>
                  <a:cubicBezTo>
                    <a:pt x="11964" y="5406"/>
                    <a:pt x="9237" y="1007"/>
                    <a:pt x="7746" y="352"/>
                  </a:cubicBezTo>
                  <a:cubicBezTo>
                    <a:pt x="7166" y="90"/>
                    <a:pt x="6429" y="1"/>
                    <a:pt x="5724"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4"/>
            <p:cNvSpPr/>
            <p:nvPr/>
          </p:nvSpPr>
          <p:spPr>
            <a:xfrm>
              <a:off x="6387699" y="2703601"/>
              <a:ext cx="223504" cy="200049"/>
            </a:xfrm>
            <a:custGeom>
              <a:avLst/>
              <a:gdLst/>
              <a:ahLst/>
              <a:cxnLst/>
              <a:rect l="l" t="t" r="r" b="b"/>
              <a:pathLst>
                <a:path w="11092" h="9928" extrusionOk="0">
                  <a:moveTo>
                    <a:pt x="7964" y="1"/>
                  </a:moveTo>
                  <a:lnTo>
                    <a:pt x="1" y="1673"/>
                  </a:lnTo>
                  <a:lnTo>
                    <a:pt x="2764" y="9927"/>
                  </a:lnTo>
                  <a:lnTo>
                    <a:pt x="11091" y="4764"/>
                  </a:lnTo>
                  <a:lnTo>
                    <a:pt x="7964"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4"/>
            <p:cNvSpPr/>
            <p:nvPr/>
          </p:nvSpPr>
          <p:spPr>
            <a:xfrm>
              <a:off x="7118923" y="3200359"/>
              <a:ext cx="130431" cy="40320"/>
            </a:xfrm>
            <a:custGeom>
              <a:avLst/>
              <a:gdLst/>
              <a:ahLst/>
              <a:cxnLst/>
              <a:rect l="l" t="t" r="r" b="b"/>
              <a:pathLst>
                <a:path w="6473" h="2001" extrusionOk="0">
                  <a:moveTo>
                    <a:pt x="4665" y="1"/>
                  </a:moveTo>
                  <a:cubicBezTo>
                    <a:pt x="2780" y="1"/>
                    <a:pt x="0" y="292"/>
                    <a:pt x="0" y="292"/>
                  </a:cubicBezTo>
                  <a:lnTo>
                    <a:pt x="4000" y="2001"/>
                  </a:lnTo>
                  <a:cubicBezTo>
                    <a:pt x="4000" y="2001"/>
                    <a:pt x="6473" y="946"/>
                    <a:pt x="6363" y="292"/>
                  </a:cubicBezTo>
                  <a:cubicBezTo>
                    <a:pt x="6327" y="73"/>
                    <a:pt x="5608" y="1"/>
                    <a:pt x="4665"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4"/>
            <p:cNvSpPr/>
            <p:nvPr/>
          </p:nvSpPr>
          <p:spPr>
            <a:xfrm>
              <a:off x="7198777" y="3240659"/>
              <a:ext cx="142904" cy="155115"/>
            </a:xfrm>
            <a:custGeom>
              <a:avLst/>
              <a:gdLst/>
              <a:ahLst/>
              <a:cxnLst/>
              <a:rect l="l" t="t" r="r" b="b"/>
              <a:pathLst>
                <a:path w="7092" h="7698" extrusionOk="0">
                  <a:moveTo>
                    <a:pt x="1" y="1"/>
                  </a:moveTo>
                  <a:cubicBezTo>
                    <a:pt x="1" y="1"/>
                    <a:pt x="364" y="2800"/>
                    <a:pt x="437" y="3600"/>
                  </a:cubicBezTo>
                  <a:cubicBezTo>
                    <a:pt x="534" y="4343"/>
                    <a:pt x="5223" y="7698"/>
                    <a:pt x="6497" y="7698"/>
                  </a:cubicBezTo>
                  <a:cubicBezTo>
                    <a:pt x="6657" y="7698"/>
                    <a:pt x="6764" y="7645"/>
                    <a:pt x="6800" y="7527"/>
                  </a:cubicBezTo>
                  <a:cubicBezTo>
                    <a:pt x="7091" y="6473"/>
                    <a:pt x="1" y="1"/>
                    <a:pt x="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4"/>
            <p:cNvSpPr/>
            <p:nvPr/>
          </p:nvSpPr>
          <p:spPr>
            <a:xfrm>
              <a:off x="7192188" y="3325652"/>
              <a:ext cx="141433" cy="119026"/>
            </a:xfrm>
            <a:custGeom>
              <a:avLst/>
              <a:gdLst/>
              <a:ahLst/>
              <a:cxnLst/>
              <a:rect l="l" t="t" r="r" b="b"/>
              <a:pathLst>
                <a:path w="7019" h="5907" extrusionOk="0">
                  <a:moveTo>
                    <a:pt x="1455" y="1"/>
                  </a:moveTo>
                  <a:cubicBezTo>
                    <a:pt x="1455" y="1"/>
                    <a:pt x="0" y="510"/>
                    <a:pt x="109" y="1310"/>
                  </a:cubicBezTo>
                  <a:cubicBezTo>
                    <a:pt x="173" y="2045"/>
                    <a:pt x="4573" y="5906"/>
                    <a:pt x="6174" y="5906"/>
                  </a:cubicBezTo>
                  <a:cubicBezTo>
                    <a:pt x="6392" y="5906"/>
                    <a:pt x="6558" y="5834"/>
                    <a:pt x="6654" y="5673"/>
                  </a:cubicBezTo>
                  <a:cubicBezTo>
                    <a:pt x="7018" y="5018"/>
                    <a:pt x="1455" y="1"/>
                    <a:pt x="1455"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4"/>
            <p:cNvSpPr/>
            <p:nvPr/>
          </p:nvSpPr>
          <p:spPr>
            <a:xfrm>
              <a:off x="7152775" y="3333712"/>
              <a:ext cx="137604" cy="137806"/>
            </a:xfrm>
            <a:custGeom>
              <a:avLst/>
              <a:gdLst/>
              <a:ahLst/>
              <a:cxnLst/>
              <a:rect l="l" t="t" r="r" b="b"/>
              <a:pathLst>
                <a:path w="6829" h="6839" extrusionOk="0">
                  <a:moveTo>
                    <a:pt x="1593" y="1"/>
                  </a:moveTo>
                  <a:cubicBezTo>
                    <a:pt x="1593" y="1"/>
                    <a:pt x="102" y="255"/>
                    <a:pt x="66" y="1055"/>
                  </a:cubicBezTo>
                  <a:cubicBezTo>
                    <a:pt x="0" y="1804"/>
                    <a:pt x="4688" y="6839"/>
                    <a:pt x="6086" y="6839"/>
                  </a:cubicBezTo>
                  <a:cubicBezTo>
                    <a:pt x="6250" y="6839"/>
                    <a:pt x="6368" y="6770"/>
                    <a:pt x="6429" y="6618"/>
                  </a:cubicBezTo>
                  <a:cubicBezTo>
                    <a:pt x="6829" y="5673"/>
                    <a:pt x="1593" y="1"/>
                    <a:pt x="1593"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4"/>
            <p:cNvSpPr/>
            <p:nvPr/>
          </p:nvSpPr>
          <p:spPr>
            <a:xfrm>
              <a:off x="7106510" y="3341772"/>
              <a:ext cx="135509" cy="135086"/>
            </a:xfrm>
            <a:custGeom>
              <a:avLst/>
              <a:gdLst/>
              <a:ahLst/>
              <a:cxnLst/>
              <a:rect l="l" t="t" r="r" b="b"/>
              <a:pathLst>
                <a:path w="6725" h="6704" extrusionOk="0">
                  <a:moveTo>
                    <a:pt x="1598" y="0"/>
                  </a:moveTo>
                  <a:cubicBezTo>
                    <a:pt x="1598" y="0"/>
                    <a:pt x="107" y="219"/>
                    <a:pt x="34" y="1055"/>
                  </a:cubicBezTo>
                  <a:cubicBezTo>
                    <a:pt x="1" y="1833"/>
                    <a:pt x="4437" y="6704"/>
                    <a:pt x="6079" y="6704"/>
                  </a:cubicBezTo>
                  <a:cubicBezTo>
                    <a:pt x="6202" y="6704"/>
                    <a:pt x="6309" y="6676"/>
                    <a:pt x="6398" y="6618"/>
                  </a:cubicBezTo>
                  <a:cubicBezTo>
                    <a:pt x="6725" y="6400"/>
                    <a:pt x="1598" y="0"/>
                    <a:pt x="1598"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4"/>
            <p:cNvSpPr/>
            <p:nvPr/>
          </p:nvSpPr>
          <p:spPr>
            <a:xfrm>
              <a:off x="5696796" y="3420115"/>
              <a:ext cx="458674" cy="1108613"/>
            </a:xfrm>
            <a:custGeom>
              <a:avLst/>
              <a:gdLst/>
              <a:ahLst/>
              <a:cxnLst/>
              <a:rect l="l" t="t" r="r" b="b"/>
              <a:pathLst>
                <a:path w="22763" h="55018" extrusionOk="0">
                  <a:moveTo>
                    <a:pt x="10823" y="0"/>
                  </a:moveTo>
                  <a:cubicBezTo>
                    <a:pt x="7510" y="0"/>
                    <a:pt x="5280" y="2023"/>
                    <a:pt x="3746" y="8693"/>
                  </a:cubicBezTo>
                  <a:cubicBezTo>
                    <a:pt x="2437" y="14257"/>
                    <a:pt x="2218" y="20656"/>
                    <a:pt x="1455" y="24765"/>
                  </a:cubicBezTo>
                  <a:cubicBezTo>
                    <a:pt x="0" y="32546"/>
                    <a:pt x="1382" y="53672"/>
                    <a:pt x="1382" y="53672"/>
                  </a:cubicBezTo>
                  <a:lnTo>
                    <a:pt x="13636" y="55018"/>
                  </a:lnTo>
                  <a:cubicBezTo>
                    <a:pt x="13636" y="55018"/>
                    <a:pt x="22762" y="10839"/>
                    <a:pt x="22435" y="7712"/>
                  </a:cubicBezTo>
                  <a:cubicBezTo>
                    <a:pt x="22144" y="4948"/>
                    <a:pt x="17563" y="1203"/>
                    <a:pt x="13309" y="294"/>
                  </a:cubicBezTo>
                  <a:cubicBezTo>
                    <a:pt x="12419" y="109"/>
                    <a:pt x="11592" y="0"/>
                    <a:pt x="10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4"/>
            <p:cNvSpPr/>
            <p:nvPr/>
          </p:nvSpPr>
          <p:spPr>
            <a:xfrm>
              <a:off x="5690207" y="4600522"/>
              <a:ext cx="290160" cy="182680"/>
            </a:xfrm>
            <a:custGeom>
              <a:avLst/>
              <a:gdLst/>
              <a:ahLst/>
              <a:cxnLst/>
              <a:rect l="l" t="t" r="r" b="b"/>
              <a:pathLst>
                <a:path w="14400" h="9066" extrusionOk="0">
                  <a:moveTo>
                    <a:pt x="4763" y="0"/>
                  </a:moveTo>
                  <a:cubicBezTo>
                    <a:pt x="4436" y="1891"/>
                    <a:pt x="1855" y="3200"/>
                    <a:pt x="1855" y="3200"/>
                  </a:cubicBezTo>
                  <a:cubicBezTo>
                    <a:pt x="1855" y="3200"/>
                    <a:pt x="0" y="7745"/>
                    <a:pt x="546" y="8472"/>
                  </a:cubicBezTo>
                  <a:cubicBezTo>
                    <a:pt x="961" y="8992"/>
                    <a:pt x="7851" y="9066"/>
                    <a:pt x="11754" y="9066"/>
                  </a:cubicBezTo>
                  <a:cubicBezTo>
                    <a:pt x="13316" y="9066"/>
                    <a:pt x="14399" y="9054"/>
                    <a:pt x="14399" y="9054"/>
                  </a:cubicBezTo>
                  <a:cubicBezTo>
                    <a:pt x="14399" y="9054"/>
                    <a:pt x="13381" y="3018"/>
                    <a:pt x="12945" y="2873"/>
                  </a:cubicBezTo>
                  <a:cubicBezTo>
                    <a:pt x="12363" y="2545"/>
                    <a:pt x="11817" y="2182"/>
                    <a:pt x="11308" y="1745"/>
                  </a:cubicBezTo>
                  <a:lnTo>
                    <a:pt x="11163" y="291"/>
                  </a:lnTo>
                  <a:lnTo>
                    <a:pt x="4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4"/>
            <p:cNvSpPr/>
            <p:nvPr/>
          </p:nvSpPr>
          <p:spPr>
            <a:xfrm>
              <a:off x="6219930" y="3423198"/>
              <a:ext cx="448418" cy="1087213"/>
            </a:xfrm>
            <a:custGeom>
              <a:avLst/>
              <a:gdLst/>
              <a:ahLst/>
              <a:cxnLst/>
              <a:rect l="l" t="t" r="r" b="b"/>
              <a:pathLst>
                <a:path w="22254" h="53956" extrusionOk="0">
                  <a:moveTo>
                    <a:pt x="9267" y="0"/>
                  </a:moveTo>
                  <a:cubicBezTo>
                    <a:pt x="8784" y="0"/>
                    <a:pt x="8288" y="12"/>
                    <a:pt x="7781" y="32"/>
                  </a:cubicBezTo>
                  <a:cubicBezTo>
                    <a:pt x="3564" y="177"/>
                    <a:pt x="400" y="5341"/>
                    <a:pt x="291" y="9922"/>
                  </a:cubicBezTo>
                  <a:cubicBezTo>
                    <a:pt x="0" y="22940"/>
                    <a:pt x="5382" y="53665"/>
                    <a:pt x="6254" y="53956"/>
                  </a:cubicBezTo>
                  <a:lnTo>
                    <a:pt x="20217" y="53665"/>
                  </a:lnTo>
                  <a:cubicBezTo>
                    <a:pt x="19017" y="36720"/>
                    <a:pt x="22253" y="25703"/>
                    <a:pt x="17308" y="4904"/>
                  </a:cubicBezTo>
                  <a:cubicBezTo>
                    <a:pt x="16335" y="818"/>
                    <a:pt x="13251" y="0"/>
                    <a:pt x="9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4"/>
            <p:cNvSpPr/>
            <p:nvPr/>
          </p:nvSpPr>
          <p:spPr>
            <a:xfrm>
              <a:off x="6358401" y="4600522"/>
              <a:ext cx="269647" cy="190438"/>
            </a:xfrm>
            <a:custGeom>
              <a:avLst/>
              <a:gdLst/>
              <a:ahLst/>
              <a:cxnLst/>
              <a:rect l="l" t="t" r="r" b="b"/>
              <a:pathLst>
                <a:path w="13382" h="9451" extrusionOk="0">
                  <a:moveTo>
                    <a:pt x="10800" y="0"/>
                  </a:moveTo>
                  <a:lnTo>
                    <a:pt x="4400" y="400"/>
                  </a:lnTo>
                  <a:cubicBezTo>
                    <a:pt x="4146" y="2327"/>
                    <a:pt x="1673" y="3745"/>
                    <a:pt x="1673" y="3745"/>
                  </a:cubicBezTo>
                  <a:cubicBezTo>
                    <a:pt x="1673" y="3745"/>
                    <a:pt x="0" y="8400"/>
                    <a:pt x="582" y="9127"/>
                  </a:cubicBezTo>
                  <a:cubicBezTo>
                    <a:pt x="788" y="9369"/>
                    <a:pt x="2279" y="9450"/>
                    <a:pt x="4175" y="9450"/>
                  </a:cubicBezTo>
                  <a:cubicBezTo>
                    <a:pt x="7968" y="9450"/>
                    <a:pt x="13381" y="9127"/>
                    <a:pt x="13381" y="9127"/>
                  </a:cubicBezTo>
                  <a:cubicBezTo>
                    <a:pt x="13381" y="9127"/>
                    <a:pt x="13272" y="3018"/>
                    <a:pt x="12763" y="2909"/>
                  </a:cubicBezTo>
                  <a:cubicBezTo>
                    <a:pt x="12181" y="2618"/>
                    <a:pt x="11600" y="2255"/>
                    <a:pt x="11091" y="1818"/>
                  </a:cubicBezTo>
                  <a:lnTo>
                    <a:pt x="10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4"/>
            <p:cNvSpPr/>
            <p:nvPr/>
          </p:nvSpPr>
          <p:spPr>
            <a:xfrm>
              <a:off x="6420685" y="4504528"/>
              <a:ext cx="154611" cy="104075"/>
            </a:xfrm>
            <a:custGeom>
              <a:avLst/>
              <a:gdLst/>
              <a:ahLst/>
              <a:cxnLst/>
              <a:rect l="l" t="t" r="r" b="b"/>
              <a:pathLst>
                <a:path w="7673" h="5165" extrusionOk="0">
                  <a:moveTo>
                    <a:pt x="7636" y="1"/>
                  </a:moveTo>
                  <a:lnTo>
                    <a:pt x="0" y="255"/>
                  </a:lnTo>
                  <a:lnTo>
                    <a:pt x="1309" y="5164"/>
                  </a:lnTo>
                  <a:lnTo>
                    <a:pt x="7672" y="4764"/>
                  </a:lnTo>
                  <a:lnTo>
                    <a:pt x="7636" y="1"/>
                  </a:lnTo>
                  <a:close/>
                </a:path>
              </a:pathLst>
            </a:custGeom>
            <a:solidFill>
              <a:srgbClr val="F2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4"/>
            <p:cNvSpPr/>
            <p:nvPr/>
          </p:nvSpPr>
          <p:spPr>
            <a:xfrm>
              <a:off x="6430196" y="2518967"/>
              <a:ext cx="110664" cy="185400"/>
            </a:xfrm>
            <a:custGeom>
              <a:avLst/>
              <a:gdLst/>
              <a:ahLst/>
              <a:cxnLst/>
              <a:rect l="l" t="t" r="r" b="b"/>
              <a:pathLst>
                <a:path w="5492" h="9201" extrusionOk="0">
                  <a:moveTo>
                    <a:pt x="401" y="1"/>
                  </a:moveTo>
                  <a:lnTo>
                    <a:pt x="1" y="146"/>
                  </a:lnTo>
                  <a:cubicBezTo>
                    <a:pt x="146" y="437"/>
                    <a:pt x="3201" y="6873"/>
                    <a:pt x="5164" y="9200"/>
                  </a:cubicBezTo>
                  <a:lnTo>
                    <a:pt x="5491" y="8946"/>
                  </a:lnTo>
                  <a:cubicBezTo>
                    <a:pt x="3564" y="6655"/>
                    <a:pt x="437" y="37"/>
                    <a:pt x="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4"/>
            <p:cNvSpPr/>
            <p:nvPr/>
          </p:nvSpPr>
          <p:spPr>
            <a:xfrm>
              <a:off x="6047749" y="2555599"/>
              <a:ext cx="341442" cy="226426"/>
            </a:xfrm>
            <a:custGeom>
              <a:avLst/>
              <a:gdLst/>
              <a:ahLst/>
              <a:cxnLst/>
              <a:rect l="l" t="t" r="r" b="b"/>
              <a:pathLst>
                <a:path w="16945" h="11237" extrusionOk="0">
                  <a:moveTo>
                    <a:pt x="509" y="1"/>
                  </a:moveTo>
                  <a:lnTo>
                    <a:pt x="0" y="2110"/>
                  </a:lnTo>
                  <a:lnTo>
                    <a:pt x="0" y="2183"/>
                  </a:lnTo>
                  <a:lnTo>
                    <a:pt x="0" y="2219"/>
                  </a:lnTo>
                  <a:cubicBezTo>
                    <a:pt x="109" y="2546"/>
                    <a:pt x="2218" y="9891"/>
                    <a:pt x="5127" y="11236"/>
                  </a:cubicBezTo>
                  <a:lnTo>
                    <a:pt x="5418" y="11236"/>
                  </a:lnTo>
                  <a:cubicBezTo>
                    <a:pt x="6182" y="11236"/>
                    <a:pt x="9309" y="11091"/>
                    <a:pt x="16945" y="9237"/>
                  </a:cubicBezTo>
                  <a:lnTo>
                    <a:pt x="16836" y="8837"/>
                  </a:lnTo>
                  <a:cubicBezTo>
                    <a:pt x="8654" y="10836"/>
                    <a:pt x="5673" y="10836"/>
                    <a:pt x="5273" y="10836"/>
                  </a:cubicBezTo>
                  <a:cubicBezTo>
                    <a:pt x="2691" y="9600"/>
                    <a:pt x="618" y="2837"/>
                    <a:pt x="437" y="2183"/>
                  </a:cubicBezTo>
                  <a:lnTo>
                    <a:pt x="946" y="74"/>
                  </a:lnTo>
                  <a:lnTo>
                    <a:pt x="5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4"/>
            <p:cNvSpPr/>
            <p:nvPr/>
          </p:nvSpPr>
          <p:spPr>
            <a:xfrm>
              <a:off x="6384052" y="2735841"/>
              <a:ext cx="70344" cy="224955"/>
            </a:xfrm>
            <a:custGeom>
              <a:avLst/>
              <a:gdLst/>
              <a:ahLst/>
              <a:cxnLst/>
              <a:rect l="l" t="t" r="r" b="b"/>
              <a:pathLst>
                <a:path w="3491" h="11164" extrusionOk="0">
                  <a:moveTo>
                    <a:pt x="400" y="1"/>
                  </a:moveTo>
                  <a:lnTo>
                    <a:pt x="0" y="146"/>
                  </a:lnTo>
                  <a:lnTo>
                    <a:pt x="2982" y="9091"/>
                  </a:lnTo>
                  <a:lnTo>
                    <a:pt x="109" y="10800"/>
                  </a:lnTo>
                  <a:lnTo>
                    <a:pt x="291" y="11164"/>
                  </a:lnTo>
                  <a:lnTo>
                    <a:pt x="3491" y="9273"/>
                  </a:lnTo>
                  <a:lnTo>
                    <a:pt x="4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4"/>
            <p:cNvSpPr/>
            <p:nvPr/>
          </p:nvSpPr>
          <p:spPr>
            <a:xfrm>
              <a:off x="5786182" y="4508195"/>
              <a:ext cx="134098" cy="98936"/>
            </a:xfrm>
            <a:custGeom>
              <a:avLst/>
              <a:gdLst/>
              <a:ahLst/>
              <a:cxnLst/>
              <a:rect l="l" t="t" r="r" b="b"/>
              <a:pathLst>
                <a:path w="6655" h="4910" extrusionOk="0">
                  <a:moveTo>
                    <a:pt x="37" y="1"/>
                  </a:moveTo>
                  <a:lnTo>
                    <a:pt x="0" y="4582"/>
                  </a:lnTo>
                  <a:lnTo>
                    <a:pt x="6400" y="4909"/>
                  </a:lnTo>
                  <a:lnTo>
                    <a:pt x="6654" y="691"/>
                  </a:lnTo>
                  <a:lnTo>
                    <a:pt x="37" y="1"/>
                  </a:lnTo>
                  <a:close/>
                </a:path>
              </a:pathLst>
            </a:custGeom>
            <a:solidFill>
              <a:srgbClr val="F2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4"/>
            <p:cNvSpPr/>
            <p:nvPr/>
          </p:nvSpPr>
          <p:spPr>
            <a:xfrm>
              <a:off x="5851387" y="3158608"/>
              <a:ext cx="679216" cy="68147"/>
            </a:xfrm>
            <a:custGeom>
              <a:avLst/>
              <a:gdLst/>
              <a:ahLst/>
              <a:cxnLst/>
              <a:rect l="l" t="t" r="r" b="b"/>
              <a:pathLst>
                <a:path w="33708" h="3382" extrusionOk="0">
                  <a:moveTo>
                    <a:pt x="146" y="0"/>
                  </a:moveTo>
                  <a:lnTo>
                    <a:pt x="1" y="364"/>
                  </a:lnTo>
                  <a:cubicBezTo>
                    <a:pt x="73" y="436"/>
                    <a:pt x="7564" y="3382"/>
                    <a:pt x="18581" y="3382"/>
                  </a:cubicBezTo>
                  <a:cubicBezTo>
                    <a:pt x="23708" y="3382"/>
                    <a:pt x="28762" y="2764"/>
                    <a:pt x="33707" y="1455"/>
                  </a:cubicBezTo>
                  <a:lnTo>
                    <a:pt x="33598" y="1055"/>
                  </a:lnTo>
                  <a:cubicBezTo>
                    <a:pt x="28172" y="2467"/>
                    <a:pt x="23074" y="2968"/>
                    <a:pt x="18573" y="2968"/>
                  </a:cubicBezTo>
                  <a:cubicBezTo>
                    <a:pt x="7660" y="2968"/>
                    <a:pt x="249" y="26"/>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4"/>
            <p:cNvSpPr/>
            <p:nvPr/>
          </p:nvSpPr>
          <p:spPr>
            <a:xfrm>
              <a:off x="6177434" y="3223068"/>
              <a:ext cx="8806" cy="298966"/>
            </a:xfrm>
            <a:custGeom>
              <a:avLst/>
              <a:gdLst/>
              <a:ahLst/>
              <a:cxnLst/>
              <a:rect l="l" t="t" r="r" b="b"/>
              <a:pathLst>
                <a:path w="437" h="14837" extrusionOk="0">
                  <a:moveTo>
                    <a:pt x="0" y="1"/>
                  </a:moveTo>
                  <a:lnTo>
                    <a:pt x="0" y="14836"/>
                  </a:lnTo>
                  <a:lnTo>
                    <a:pt x="437" y="14836"/>
                  </a:lnTo>
                  <a:lnTo>
                    <a:pt x="4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4"/>
            <p:cNvSpPr/>
            <p:nvPr/>
          </p:nvSpPr>
          <p:spPr>
            <a:xfrm>
              <a:off x="6181101" y="3227481"/>
              <a:ext cx="42496" cy="192715"/>
            </a:xfrm>
            <a:custGeom>
              <a:avLst/>
              <a:gdLst/>
              <a:ahLst/>
              <a:cxnLst/>
              <a:rect l="l" t="t" r="r" b="b"/>
              <a:pathLst>
                <a:path w="2109" h="9564" extrusionOk="0">
                  <a:moveTo>
                    <a:pt x="1709" y="0"/>
                  </a:moveTo>
                  <a:lnTo>
                    <a:pt x="1709" y="7563"/>
                  </a:lnTo>
                  <a:lnTo>
                    <a:pt x="0" y="9272"/>
                  </a:lnTo>
                  <a:lnTo>
                    <a:pt x="291" y="9563"/>
                  </a:lnTo>
                  <a:lnTo>
                    <a:pt x="2109" y="7745"/>
                  </a:lnTo>
                  <a:lnTo>
                    <a:pt x="21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4"/>
            <p:cNvSpPr/>
            <p:nvPr/>
          </p:nvSpPr>
          <p:spPr>
            <a:xfrm>
              <a:off x="5697522" y="4737522"/>
              <a:ext cx="282846" cy="46305"/>
            </a:xfrm>
            <a:custGeom>
              <a:avLst/>
              <a:gdLst/>
              <a:ahLst/>
              <a:cxnLst/>
              <a:rect l="l" t="t" r="r" b="b"/>
              <a:pathLst>
                <a:path w="14037" h="2298" extrusionOk="0">
                  <a:moveTo>
                    <a:pt x="292" y="1"/>
                  </a:moveTo>
                  <a:cubicBezTo>
                    <a:pt x="110" y="764"/>
                    <a:pt x="1" y="1419"/>
                    <a:pt x="183" y="1673"/>
                  </a:cubicBezTo>
                  <a:cubicBezTo>
                    <a:pt x="630" y="2233"/>
                    <a:pt x="8586" y="2297"/>
                    <a:pt x="12235" y="2297"/>
                  </a:cubicBezTo>
                  <a:cubicBezTo>
                    <a:pt x="13329" y="2297"/>
                    <a:pt x="14036" y="2291"/>
                    <a:pt x="14036" y="2291"/>
                  </a:cubicBezTo>
                  <a:cubicBezTo>
                    <a:pt x="14036" y="2291"/>
                    <a:pt x="13891" y="1419"/>
                    <a:pt x="13672" y="328"/>
                  </a:cubicBezTo>
                  <a:lnTo>
                    <a:pt x="2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4"/>
            <p:cNvSpPr/>
            <p:nvPr/>
          </p:nvSpPr>
          <p:spPr>
            <a:xfrm>
              <a:off x="6365736" y="4747053"/>
              <a:ext cx="261567" cy="43907"/>
            </a:xfrm>
            <a:custGeom>
              <a:avLst/>
              <a:gdLst/>
              <a:ahLst/>
              <a:cxnLst/>
              <a:rect l="l" t="t" r="r" b="b"/>
              <a:pathLst>
                <a:path w="12981" h="2179" extrusionOk="0">
                  <a:moveTo>
                    <a:pt x="255" y="0"/>
                  </a:moveTo>
                  <a:cubicBezTo>
                    <a:pt x="73" y="873"/>
                    <a:pt x="0" y="1600"/>
                    <a:pt x="218" y="1855"/>
                  </a:cubicBezTo>
                  <a:cubicBezTo>
                    <a:pt x="412" y="2097"/>
                    <a:pt x="1895" y="2178"/>
                    <a:pt x="3786" y="2178"/>
                  </a:cubicBezTo>
                  <a:cubicBezTo>
                    <a:pt x="7567" y="2178"/>
                    <a:pt x="12981" y="1855"/>
                    <a:pt x="12981" y="1855"/>
                  </a:cubicBezTo>
                  <a:cubicBezTo>
                    <a:pt x="12981" y="1855"/>
                    <a:pt x="12981" y="1091"/>
                    <a:pt x="12945" y="73"/>
                  </a:cubicBezTo>
                  <a:cubicBezTo>
                    <a:pt x="10985" y="224"/>
                    <a:pt x="9033" y="297"/>
                    <a:pt x="7086" y="297"/>
                  </a:cubicBezTo>
                  <a:cubicBezTo>
                    <a:pt x="4805" y="297"/>
                    <a:pt x="2530" y="197"/>
                    <a:pt x="2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4"/>
            <p:cNvSpPr/>
            <p:nvPr/>
          </p:nvSpPr>
          <p:spPr>
            <a:xfrm>
              <a:off x="6439001" y="3206223"/>
              <a:ext cx="97466" cy="170731"/>
            </a:xfrm>
            <a:custGeom>
              <a:avLst/>
              <a:gdLst/>
              <a:ahLst/>
              <a:cxnLst/>
              <a:rect l="l" t="t" r="r" b="b"/>
              <a:pathLst>
                <a:path w="4837" h="8473" extrusionOk="0">
                  <a:moveTo>
                    <a:pt x="436" y="1"/>
                  </a:moveTo>
                  <a:lnTo>
                    <a:pt x="0" y="37"/>
                  </a:lnTo>
                  <a:cubicBezTo>
                    <a:pt x="37" y="364"/>
                    <a:pt x="655" y="8473"/>
                    <a:pt x="4836" y="8473"/>
                  </a:cubicBezTo>
                  <a:lnTo>
                    <a:pt x="4836" y="8036"/>
                  </a:lnTo>
                  <a:cubicBezTo>
                    <a:pt x="1055" y="8036"/>
                    <a:pt x="436" y="73"/>
                    <a:pt x="4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4"/>
            <p:cNvSpPr/>
            <p:nvPr/>
          </p:nvSpPr>
          <p:spPr>
            <a:xfrm>
              <a:off x="5834542" y="3193045"/>
              <a:ext cx="110644" cy="193480"/>
            </a:xfrm>
            <a:custGeom>
              <a:avLst/>
              <a:gdLst/>
              <a:ahLst/>
              <a:cxnLst/>
              <a:rect l="l" t="t" r="r" b="b"/>
              <a:pathLst>
                <a:path w="5491" h="9602" extrusionOk="0">
                  <a:moveTo>
                    <a:pt x="4945" y="0"/>
                  </a:moveTo>
                  <a:cubicBezTo>
                    <a:pt x="4945" y="37"/>
                    <a:pt x="5054" y="5600"/>
                    <a:pt x="2691" y="8036"/>
                  </a:cubicBezTo>
                  <a:cubicBezTo>
                    <a:pt x="2029" y="8768"/>
                    <a:pt x="1100" y="9165"/>
                    <a:pt x="128" y="9165"/>
                  </a:cubicBezTo>
                  <a:cubicBezTo>
                    <a:pt x="85" y="9165"/>
                    <a:pt x="43" y="9165"/>
                    <a:pt x="0" y="9163"/>
                  </a:cubicBezTo>
                  <a:lnTo>
                    <a:pt x="0" y="9600"/>
                  </a:lnTo>
                  <a:cubicBezTo>
                    <a:pt x="41" y="9601"/>
                    <a:pt x="81" y="9601"/>
                    <a:pt x="122" y="9601"/>
                  </a:cubicBezTo>
                  <a:cubicBezTo>
                    <a:pt x="1205" y="9601"/>
                    <a:pt x="2246" y="9134"/>
                    <a:pt x="2982" y="8363"/>
                  </a:cubicBezTo>
                  <a:cubicBezTo>
                    <a:pt x="5491" y="5782"/>
                    <a:pt x="5382" y="218"/>
                    <a:pt x="5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4"/>
            <p:cNvSpPr/>
            <p:nvPr/>
          </p:nvSpPr>
          <p:spPr>
            <a:xfrm>
              <a:off x="7182657" y="3272174"/>
              <a:ext cx="95269" cy="126038"/>
            </a:xfrm>
            <a:custGeom>
              <a:avLst/>
              <a:gdLst/>
              <a:ahLst/>
              <a:cxnLst/>
              <a:rect l="l" t="t" r="r" b="b"/>
              <a:pathLst>
                <a:path w="4728" h="6255" extrusionOk="0">
                  <a:moveTo>
                    <a:pt x="1201" y="0"/>
                  </a:moveTo>
                  <a:lnTo>
                    <a:pt x="1201" y="0"/>
                  </a:lnTo>
                  <a:cubicBezTo>
                    <a:pt x="2946" y="3454"/>
                    <a:pt x="1" y="6218"/>
                    <a:pt x="1" y="6254"/>
                  </a:cubicBezTo>
                  <a:cubicBezTo>
                    <a:pt x="4727" y="3527"/>
                    <a:pt x="1201" y="1"/>
                    <a:pt x="1201" y="0"/>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4"/>
            <p:cNvSpPr/>
            <p:nvPr/>
          </p:nvSpPr>
          <p:spPr>
            <a:xfrm>
              <a:off x="5721702" y="4454717"/>
              <a:ext cx="258666" cy="38124"/>
            </a:xfrm>
            <a:custGeom>
              <a:avLst/>
              <a:gdLst/>
              <a:ahLst/>
              <a:cxnLst/>
              <a:rect l="l" t="t" r="r" b="b"/>
              <a:pathLst>
                <a:path w="12837" h="1892" extrusionOk="0">
                  <a:moveTo>
                    <a:pt x="1" y="0"/>
                  </a:moveTo>
                  <a:lnTo>
                    <a:pt x="37" y="437"/>
                  </a:lnTo>
                  <a:lnTo>
                    <a:pt x="12763" y="1891"/>
                  </a:lnTo>
                  <a:lnTo>
                    <a:pt x="12836" y="149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4"/>
            <p:cNvSpPr/>
            <p:nvPr/>
          </p:nvSpPr>
          <p:spPr>
            <a:xfrm>
              <a:off x="6328358" y="4433459"/>
              <a:ext cx="295298" cy="25671"/>
            </a:xfrm>
            <a:custGeom>
              <a:avLst/>
              <a:gdLst/>
              <a:ahLst/>
              <a:cxnLst/>
              <a:rect l="l" t="t" r="r" b="b"/>
              <a:pathLst>
                <a:path w="14655" h="1274" extrusionOk="0">
                  <a:moveTo>
                    <a:pt x="14654" y="1"/>
                  </a:moveTo>
                  <a:lnTo>
                    <a:pt x="1" y="837"/>
                  </a:lnTo>
                  <a:lnTo>
                    <a:pt x="73" y="1273"/>
                  </a:lnTo>
                  <a:lnTo>
                    <a:pt x="14654" y="437"/>
                  </a:lnTo>
                  <a:lnTo>
                    <a:pt x="146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4"/>
            <p:cNvSpPr/>
            <p:nvPr/>
          </p:nvSpPr>
          <p:spPr>
            <a:xfrm>
              <a:off x="5852112" y="2842818"/>
              <a:ext cx="548080" cy="320204"/>
            </a:xfrm>
            <a:custGeom>
              <a:avLst/>
              <a:gdLst/>
              <a:ahLst/>
              <a:cxnLst/>
              <a:rect l="l" t="t" r="r" b="b"/>
              <a:pathLst>
                <a:path w="27200" h="15891" extrusionOk="0">
                  <a:moveTo>
                    <a:pt x="74" y="0"/>
                  </a:moveTo>
                  <a:cubicBezTo>
                    <a:pt x="1" y="7018"/>
                    <a:pt x="74" y="13054"/>
                    <a:pt x="328" y="13709"/>
                  </a:cubicBezTo>
                  <a:cubicBezTo>
                    <a:pt x="583" y="14400"/>
                    <a:pt x="6000" y="15345"/>
                    <a:pt x="12364" y="15890"/>
                  </a:cubicBezTo>
                  <a:lnTo>
                    <a:pt x="27199" y="5236"/>
                  </a:lnTo>
                  <a:lnTo>
                    <a:pt x="27199" y="5236"/>
                  </a:lnTo>
                  <a:cubicBezTo>
                    <a:pt x="27198" y="5237"/>
                    <a:pt x="16181" y="10254"/>
                    <a:pt x="12218" y="10509"/>
                  </a:cubicBezTo>
                  <a:cubicBezTo>
                    <a:pt x="12171" y="10512"/>
                    <a:pt x="12123" y="10514"/>
                    <a:pt x="12075" y="10514"/>
                  </a:cubicBezTo>
                  <a:cubicBezTo>
                    <a:pt x="8171" y="10514"/>
                    <a:pt x="433" y="467"/>
                    <a:pt x="74" y="0"/>
                  </a:cubicBezTo>
                  <a:close/>
                </a:path>
              </a:pathLst>
            </a:custGeom>
            <a:solidFill>
              <a:srgbClr val="342524">
                <a:alpha val="2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4"/>
            <p:cNvSpPr/>
            <p:nvPr/>
          </p:nvSpPr>
          <p:spPr>
            <a:xfrm>
              <a:off x="6132741" y="2026964"/>
              <a:ext cx="192715" cy="411806"/>
            </a:xfrm>
            <a:custGeom>
              <a:avLst/>
              <a:gdLst/>
              <a:ahLst/>
              <a:cxnLst/>
              <a:rect l="l" t="t" r="r" b="b"/>
              <a:pathLst>
                <a:path w="9564" h="20437" extrusionOk="0">
                  <a:moveTo>
                    <a:pt x="2744" y="0"/>
                  </a:moveTo>
                  <a:cubicBezTo>
                    <a:pt x="2702" y="0"/>
                    <a:pt x="2660" y="6"/>
                    <a:pt x="2618" y="19"/>
                  </a:cubicBezTo>
                  <a:cubicBezTo>
                    <a:pt x="2036" y="201"/>
                    <a:pt x="1455" y="1037"/>
                    <a:pt x="2473" y="2128"/>
                  </a:cubicBezTo>
                  <a:lnTo>
                    <a:pt x="3091" y="3365"/>
                  </a:lnTo>
                  <a:cubicBezTo>
                    <a:pt x="2982" y="3510"/>
                    <a:pt x="2909" y="3692"/>
                    <a:pt x="2836" y="3874"/>
                  </a:cubicBezTo>
                  <a:cubicBezTo>
                    <a:pt x="2836" y="3874"/>
                    <a:pt x="473" y="13691"/>
                    <a:pt x="0" y="14491"/>
                  </a:cubicBezTo>
                  <a:cubicBezTo>
                    <a:pt x="0" y="14491"/>
                    <a:pt x="1756" y="15612"/>
                    <a:pt x="2749" y="16216"/>
                  </a:cubicBezTo>
                  <a:lnTo>
                    <a:pt x="2749" y="16216"/>
                  </a:lnTo>
                  <a:cubicBezTo>
                    <a:pt x="2919" y="16727"/>
                    <a:pt x="6343" y="20326"/>
                    <a:pt x="6618" y="20418"/>
                  </a:cubicBezTo>
                  <a:cubicBezTo>
                    <a:pt x="6676" y="20431"/>
                    <a:pt x="6733" y="20437"/>
                    <a:pt x="6789" y="20437"/>
                  </a:cubicBezTo>
                  <a:cubicBezTo>
                    <a:pt x="8369" y="20437"/>
                    <a:pt x="9454" y="15691"/>
                    <a:pt x="9454" y="15691"/>
                  </a:cubicBezTo>
                  <a:cubicBezTo>
                    <a:pt x="9563" y="10455"/>
                    <a:pt x="8181" y="383"/>
                    <a:pt x="8181" y="383"/>
                  </a:cubicBezTo>
                  <a:cubicBezTo>
                    <a:pt x="6727" y="856"/>
                    <a:pt x="5345" y="1510"/>
                    <a:pt x="4073" y="2346"/>
                  </a:cubicBezTo>
                  <a:cubicBezTo>
                    <a:pt x="4036" y="1874"/>
                    <a:pt x="3927" y="1437"/>
                    <a:pt x="3745" y="1001"/>
                  </a:cubicBezTo>
                  <a:cubicBezTo>
                    <a:pt x="3745" y="1001"/>
                    <a:pt x="3276" y="0"/>
                    <a:pt x="2744"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4"/>
            <p:cNvSpPr/>
            <p:nvPr/>
          </p:nvSpPr>
          <p:spPr>
            <a:xfrm>
              <a:off x="6196476" y="2136520"/>
              <a:ext cx="123117" cy="112175"/>
            </a:xfrm>
            <a:custGeom>
              <a:avLst/>
              <a:gdLst/>
              <a:ahLst/>
              <a:cxnLst/>
              <a:rect l="l" t="t" r="r" b="b"/>
              <a:pathLst>
                <a:path w="6110" h="5567" extrusionOk="0">
                  <a:moveTo>
                    <a:pt x="1" y="0"/>
                  </a:moveTo>
                  <a:cubicBezTo>
                    <a:pt x="2" y="3"/>
                    <a:pt x="2909" y="5566"/>
                    <a:pt x="5991" y="5566"/>
                  </a:cubicBezTo>
                  <a:cubicBezTo>
                    <a:pt x="6031" y="5566"/>
                    <a:pt x="6070" y="5565"/>
                    <a:pt x="6109" y="5563"/>
                  </a:cubicBezTo>
                  <a:cubicBezTo>
                    <a:pt x="6073" y="4654"/>
                    <a:pt x="6037" y="4400"/>
                    <a:pt x="5964" y="3200"/>
                  </a:cubicBezTo>
                  <a:cubicBezTo>
                    <a:pt x="5964" y="3200"/>
                    <a:pt x="1310" y="2473"/>
                    <a:pt x="1" y="0"/>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4"/>
            <p:cNvSpPr/>
            <p:nvPr/>
          </p:nvSpPr>
          <p:spPr>
            <a:xfrm>
              <a:off x="6175822" y="2009172"/>
              <a:ext cx="167205" cy="193803"/>
            </a:xfrm>
            <a:custGeom>
              <a:avLst/>
              <a:gdLst/>
              <a:ahLst/>
              <a:cxnLst/>
              <a:rect l="l" t="t" r="r" b="b"/>
              <a:pathLst>
                <a:path w="8298" h="9618" extrusionOk="0">
                  <a:moveTo>
                    <a:pt x="6083" y="0"/>
                  </a:moveTo>
                  <a:cubicBezTo>
                    <a:pt x="1" y="0"/>
                    <a:pt x="953" y="3448"/>
                    <a:pt x="953" y="3448"/>
                  </a:cubicBezTo>
                  <a:cubicBezTo>
                    <a:pt x="953" y="3448"/>
                    <a:pt x="1498" y="7084"/>
                    <a:pt x="3462" y="8538"/>
                  </a:cubicBezTo>
                  <a:cubicBezTo>
                    <a:pt x="4570" y="9338"/>
                    <a:pt x="5643" y="9618"/>
                    <a:pt x="6433" y="9618"/>
                  </a:cubicBezTo>
                  <a:cubicBezTo>
                    <a:pt x="7043" y="9618"/>
                    <a:pt x="7485" y="9451"/>
                    <a:pt x="7643" y="9229"/>
                  </a:cubicBezTo>
                  <a:cubicBezTo>
                    <a:pt x="8298" y="8211"/>
                    <a:pt x="8116" y="3666"/>
                    <a:pt x="7643" y="2939"/>
                  </a:cubicBezTo>
                  <a:cubicBezTo>
                    <a:pt x="7134" y="2248"/>
                    <a:pt x="7098" y="30"/>
                    <a:pt x="7098" y="30"/>
                  </a:cubicBezTo>
                  <a:cubicBezTo>
                    <a:pt x="6740" y="10"/>
                    <a:pt x="6402" y="0"/>
                    <a:pt x="6083"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4"/>
            <p:cNvSpPr/>
            <p:nvPr/>
          </p:nvSpPr>
          <p:spPr>
            <a:xfrm>
              <a:off x="6235305" y="2095474"/>
              <a:ext cx="104075" cy="107117"/>
            </a:xfrm>
            <a:custGeom>
              <a:avLst/>
              <a:gdLst/>
              <a:ahLst/>
              <a:cxnLst/>
              <a:rect l="l" t="t" r="r" b="b"/>
              <a:pathLst>
                <a:path w="5165" h="5316" extrusionOk="0">
                  <a:moveTo>
                    <a:pt x="292" y="1"/>
                  </a:moveTo>
                  <a:lnTo>
                    <a:pt x="1" y="3819"/>
                  </a:lnTo>
                  <a:cubicBezTo>
                    <a:pt x="1574" y="4972"/>
                    <a:pt x="2784" y="5315"/>
                    <a:pt x="3589" y="5315"/>
                  </a:cubicBezTo>
                  <a:cubicBezTo>
                    <a:pt x="4180" y="5315"/>
                    <a:pt x="4553" y="5131"/>
                    <a:pt x="4691" y="4946"/>
                  </a:cubicBezTo>
                  <a:cubicBezTo>
                    <a:pt x="5091" y="4328"/>
                    <a:pt x="5164" y="2364"/>
                    <a:pt x="5055" y="765"/>
                  </a:cubicBezTo>
                  <a:cubicBezTo>
                    <a:pt x="4733" y="636"/>
                    <a:pt x="4270" y="195"/>
                    <a:pt x="3865" y="195"/>
                  </a:cubicBezTo>
                  <a:cubicBezTo>
                    <a:pt x="3812" y="195"/>
                    <a:pt x="3760" y="202"/>
                    <a:pt x="3710" y="219"/>
                  </a:cubicBezTo>
                  <a:cubicBezTo>
                    <a:pt x="3135" y="363"/>
                    <a:pt x="2627" y="416"/>
                    <a:pt x="2189" y="416"/>
                  </a:cubicBezTo>
                  <a:cubicBezTo>
                    <a:pt x="963" y="416"/>
                    <a:pt x="292" y="1"/>
                    <a:pt x="292" y="1"/>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4"/>
            <p:cNvSpPr/>
            <p:nvPr/>
          </p:nvSpPr>
          <p:spPr>
            <a:xfrm>
              <a:off x="6316630" y="2082216"/>
              <a:ext cx="8826" cy="17692"/>
            </a:xfrm>
            <a:custGeom>
              <a:avLst/>
              <a:gdLst/>
              <a:ahLst/>
              <a:cxnLst/>
              <a:rect l="l" t="t" r="r" b="b"/>
              <a:pathLst>
                <a:path w="438" h="878" extrusionOk="0">
                  <a:moveTo>
                    <a:pt x="195" y="0"/>
                  </a:moveTo>
                  <a:cubicBezTo>
                    <a:pt x="94" y="0"/>
                    <a:pt x="1" y="205"/>
                    <a:pt x="1" y="441"/>
                  </a:cubicBezTo>
                  <a:cubicBezTo>
                    <a:pt x="1" y="659"/>
                    <a:pt x="74" y="877"/>
                    <a:pt x="183" y="877"/>
                  </a:cubicBezTo>
                  <a:cubicBezTo>
                    <a:pt x="292" y="877"/>
                    <a:pt x="401" y="695"/>
                    <a:pt x="401" y="441"/>
                  </a:cubicBezTo>
                  <a:cubicBezTo>
                    <a:pt x="437" y="186"/>
                    <a:pt x="328" y="4"/>
                    <a:pt x="219" y="4"/>
                  </a:cubicBezTo>
                  <a:cubicBezTo>
                    <a:pt x="211" y="2"/>
                    <a:pt x="203" y="0"/>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4"/>
            <p:cNvSpPr/>
            <p:nvPr/>
          </p:nvSpPr>
          <p:spPr>
            <a:xfrm>
              <a:off x="6281469" y="2080100"/>
              <a:ext cx="8806" cy="18337"/>
            </a:xfrm>
            <a:custGeom>
              <a:avLst/>
              <a:gdLst/>
              <a:ahLst/>
              <a:cxnLst/>
              <a:rect l="l" t="t" r="r" b="b"/>
              <a:pathLst>
                <a:path w="437" h="910" extrusionOk="0">
                  <a:moveTo>
                    <a:pt x="255" y="0"/>
                  </a:moveTo>
                  <a:cubicBezTo>
                    <a:pt x="146" y="0"/>
                    <a:pt x="37" y="219"/>
                    <a:pt x="37" y="437"/>
                  </a:cubicBezTo>
                  <a:cubicBezTo>
                    <a:pt x="1" y="691"/>
                    <a:pt x="110" y="909"/>
                    <a:pt x="219" y="909"/>
                  </a:cubicBezTo>
                  <a:cubicBezTo>
                    <a:pt x="328" y="909"/>
                    <a:pt x="437" y="728"/>
                    <a:pt x="437" y="473"/>
                  </a:cubicBezTo>
                  <a:cubicBezTo>
                    <a:pt x="437" y="219"/>
                    <a:pt x="364" y="37"/>
                    <a:pt x="2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4"/>
            <p:cNvSpPr/>
            <p:nvPr/>
          </p:nvSpPr>
          <p:spPr>
            <a:xfrm>
              <a:off x="6245561" y="2048222"/>
              <a:ext cx="54062" cy="21641"/>
            </a:xfrm>
            <a:custGeom>
              <a:avLst/>
              <a:gdLst/>
              <a:ahLst/>
              <a:cxnLst/>
              <a:rect l="l" t="t" r="r" b="b"/>
              <a:pathLst>
                <a:path w="2683" h="1074" extrusionOk="0">
                  <a:moveTo>
                    <a:pt x="1365" y="0"/>
                  </a:moveTo>
                  <a:cubicBezTo>
                    <a:pt x="1133" y="0"/>
                    <a:pt x="895" y="70"/>
                    <a:pt x="692" y="273"/>
                  </a:cubicBezTo>
                  <a:cubicBezTo>
                    <a:pt x="1" y="928"/>
                    <a:pt x="401" y="1073"/>
                    <a:pt x="510" y="1073"/>
                  </a:cubicBezTo>
                  <a:cubicBezTo>
                    <a:pt x="621" y="1073"/>
                    <a:pt x="1373" y="689"/>
                    <a:pt x="1865" y="689"/>
                  </a:cubicBezTo>
                  <a:cubicBezTo>
                    <a:pt x="2016" y="689"/>
                    <a:pt x="2142" y="725"/>
                    <a:pt x="2219" y="819"/>
                  </a:cubicBezTo>
                  <a:cubicBezTo>
                    <a:pt x="2223" y="819"/>
                    <a:pt x="2235" y="819"/>
                    <a:pt x="2250" y="819"/>
                  </a:cubicBezTo>
                  <a:cubicBezTo>
                    <a:pt x="2360" y="819"/>
                    <a:pt x="2682" y="792"/>
                    <a:pt x="2364" y="346"/>
                  </a:cubicBezTo>
                  <a:cubicBezTo>
                    <a:pt x="2364" y="346"/>
                    <a:pt x="1880" y="0"/>
                    <a:pt x="1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4"/>
            <p:cNvSpPr/>
            <p:nvPr/>
          </p:nvSpPr>
          <p:spPr>
            <a:xfrm>
              <a:off x="6304923" y="2050701"/>
              <a:ext cx="38204" cy="15495"/>
            </a:xfrm>
            <a:custGeom>
              <a:avLst/>
              <a:gdLst/>
              <a:ahLst/>
              <a:cxnLst/>
              <a:rect l="l" t="t" r="r" b="b"/>
              <a:pathLst>
                <a:path w="1896" h="769" extrusionOk="0">
                  <a:moveTo>
                    <a:pt x="1154" y="1"/>
                  </a:moveTo>
                  <a:cubicBezTo>
                    <a:pt x="788" y="1"/>
                    <a:pt x="400" y="259"/>
                    <a:pt x="400" y="259"/>
                  </a:cubicBezTo>
                  <a:cubicBezTo>
                    <a:pt x="0" y="769"/>
                    <a:pt x="509" y="769"/>
                    <a:pt x="509" y="769"/>
                  </a:cubicBezTo>
                  <a:cubicBezTo>
                    <a:pt x="583" y="687"/>
                    <a:pt x="702" y="660"/>
                    <a:pt x="838" y="660"/>
                  </a:cubicBezTo>
                  <a:cubicBezTo>
                    <a:pt x="1103" y="660"/>
                    <a:pt x="1435" y="763"/>
                    <a:pt x="1634" y="763"/>
                  </a:cubicBezTo>
                  <a:cubicBezTo>
                    <a:pt x="1830" y="763"/>
                    <a:pt x="1895" y="662"/>
                    <a:pt x="1636" y="259"/>
                  </a:cubicBezTo>
                  <a:cubicBezTo>
                    <a:pt x="1515" y="66"/>
                    <a:pt x="1337" y="1"/>
                    <a:pt x="1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4"/>
            <p:cNvSpPr/>
            <p:nvPr/>
          </p:nvSpPr>
          <p:spPr>
            <a:xfrm>
              <a:off x="6212596" y="2054449"/>
              <a:ext cx="54244" cy="56440"/>
            </a:xfrm>
            <a:custGeom>
              <a:avLst/>
              <a:gdLst/>
              <a:ahLst/>
              <a:cxnLst/>
              <a:rect l="l" t="t" r="r" b="b"/>
              <a:pathLst>
                <a:path w="2692" h="2801" extrusionOk="0">
                  <a:moveTo>
                    <a:pt x="255" y="1"/>
                  </a:moveTo>
                  <a:lnTo>
                    <a:pt x="1" y="37"/>
                  </a:lnTo>
                  <a:cubicBezTo>
                    <a:pt x="291" y="1346"/>
                    <a:pt x="1310" y="2401"/>
                    <a:pt x="2619" y="2801"/>
                  </a:cubicBezTo>
                  <a:lnTo>
                    <a:pt x="2691" y="2546"/>
                  </a:lnTo>
                  <a:cubicBezTo>
                    <a:pt x="1455" y="2219"/>
                    <a:pt x="546" y="1237"/>
                    <a:pt x="255" y="1"/>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4"/>
            <p:cNvSpPr/>
            <p:nvPr/>
          </p:nvSpPr>
          <p:spPr>
            <a:xfrm>
              <a:off x="6178159" y="2121125"/>
              <a:ext cx="62304" cy="52773"/>
            </a:xfrm>
            <a:custGeom>
              <a:avLst/>
              <a:gdLst/>
              <a:ahLst/>
              <a:cxnLst/>
              <a:rect l="l" t="t" r="r" b="b"/>
              <a:pathLst>
                <a:path w="3092" h="2619" extrusionOk="0">
                  <a:moveTo>
                    <a:pt x="219" y="1"/>
                  </a:moveTo>
                  <a:lnTo>
                    <a:pt x="1" y="146"/>
                  </a:lnTo>
                  <a:cubicBezTo>
                    <a:pt x="764" y="1237"/>
                    <a:pt x="1782" y="2073"/>
                    <a:pt x="2982" y="2619"/>
                  </a:cubicBezTo>
                  <a:lnTo>
                    <a:pt x="3091" y="2400"/>
                  </a:lnTo>
                  <a:cubicBezTo>
                    <a:pt x="1928" y="1855"/>
                    <a:pt x="946" y="1055"/>
                    <a:pt x="219" y="1"/>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6066790" y="2240554"/>
              <a:ext cx="336324" cy="257195"/>
            </a:xfrm>
            <a:custGeom>
              <a:avLst/>
              <a:gdLst/>
              <a:ahLst/>
              <a:cxnLst/>
              <a:rect l="l" t="t" r="r" b="b"/>
              <a:pathLst>
                <a:path w="16691" h="12764" extrusionOk="0">
                  <a:moveTo>
                    <a:pt x="4437" y="0"/>
                  </a:moveTo>
                  <a:cubicBezTo>
                    <a:pt x="4437" y="0"/>
                    <a:pt x="4182" y="1"/>
                    <a:pt x="3273" y="73"/>
                  </a:cubicBezTo>
                  <a:cubicBezTo>
                    <a:pt x="2364" y="146"/>
                    <a:pt x="1" y="4837"/>
                    <a:pt x="1" y="4837"/>
                  </a:cubicBezTo>
                  <a:cubicBezTo>
                    <a:pt x="292" y="6764"/>
                    <a:pt x="3746" y="10545"/>
                    <a:pt x="3746" y="10545"/>
                  </a:cubicBezTo>
                  <a:lnTo>
                    <a:pt x="6291" y="6364"/>
                  </a:lnTo>
                  <a:lnTo>
                    <a:pt x="10364" y="12763"/>
                  </a:lnTo>
                  <a:lnTo>
                    <a:pt x="12218" y="6582"/>
                  </a:lnTo>
                  <a:lnTo>
                    <a:pt x="16690" y="9673"/>
                  </a:lnTo>
                  <a:cubicBezTo>
                    <a:pt x="16690" y="9673"/>
                    <a:pt x="16072" y="5418"/>
                    <a:pt x="15636" y="4109"/>
                  </a:cubicBezTo>
                  <a:cubicBezTo>
                    <a:pt x="15163" y="2800"/>
                    <a:pt x="12618" y="655"/>
                    <a:pt x="12618" y="655"/>
                  </a:cubicBezTo>
                  <a:lnTo>
                    <a:pt x="12618" y="655"/>
                  </a:lnTo>
                  <a:lnTo>
                    <a:pt x="12727" y="5055"/>
                  </a:lnTo>
                  <a:lnTo>
                    <a:pt x="11018" y="4946"/>
                  </a:lnTo>
                  <a:lnTo>
                    <a:pt x="9927" y="9745"/>
                  </a:lnTo>
                  <a:lnTo>
                    <a:pt x="6582" y="4727"/>
                  </a:lnTo>
                  <a:lnTo>
                    <a:pt x="4655" y="4655"/>
                  </a:lnTo>
                  <a:cubicBezTo>
                    <a:pt x="2873" y="4182"/>
                    <a:pt x="4437" y="0"/>
                    <a:pt x="4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6062398" y="2236706"/>
              <a:ext cx="345109" cy="265436"/>
            </a:xfrm>
            <a:custGeom>
              <a:avLst/>
              <a:gdLst/>
              <a:ahLst/>
              <a:cxnLst/>
              <a:rect l="l" t="t" r="r" b="b"/>
              <a:pathLst>
                <a:path w="17127" h="13173" extrusionOk="0">
                  <a:moveTo>
                    <a:pt x="4396" y="1"/>
                  </a:moveTo>
                  <a:cubicBezTo>
                    <a:pt x="4209" y="1"/>
                    <a:pt x="3909" y="10"/>
                    <a:pt x="3455" y="46"/>
                  </a:cubicBezTo>
                  <a:cubicBezTo>
                    <a:pt x="2473" y="155"/>
                    <a:pt x="401" y="4155"/>
                    <a:pt x="1" y="4955"/>
                  </a:cubicBezTo>
                  <a:cubicBezTo>
                    <a:pt x="1" y="4991"/>
                    <a:pt x="1" y="5028"/>
                    <a:pt x="1" y="5064"/>
                  </a:cubicBezTo>
                  <a:cubicBezTo>
                    <a:pt x="328" y="7027"/>
                    <a:pt x="3673" y="10700"/>
                    <a:pt x="3818" y="10882"/>
                  </a:cubicBezTo>
                  <a:cubicBezTo>
                    <a:pt x="3844" y="10907"/>
                    <a:pt x="3888" y="10933"/>
                    <a:pt x="3937" y="10933"/>
                  </a:cubicBezTo>
                  <a:cubicBezTo>
                    <a:pt x="3958" y="10933"/>
                    <a:pt x="3979" y="10929"/>
                    <a:pt x="4000" y="10918"/>
                  </a:cubicBezTo>
                  <a:cubicBezTo>
                    <a:pt x="4037" y="10918"/>
                    <a:pt x="4109" y="10882"/>
                    <a:pt x="4146" y="10845"/>
                  </a:cubicBezTo>
                  <a:lnTo>
                    <a:pt x="6509" y="6955"/>
                  </a:lnTo>
                  <a:lnTo>
                    <a:pt x="10436" y="13063"/>
                  </a:lnTo>
                  <a:cubicBezTo>
                    <a:pt x="10473" y="13136"/>
                    <a:pt x="10509" y="13172"/>
                    <a:pt x="10582" y="13172"/>
                  </a:cubicBezTo>
                  <a:lnTo>
                    <a:pt x="10618" y="13172"/>
                  </a:lnTo>
                  <a:cubicBezTo>
                    <a:pt x="10691" y="13172"/>
                    <a:pt x="10763" y="13136"/>
                    <a:pt x="10800" y="13027"/>
                  </a:cubicBezTo>
                  <a:lnTo>
                    <a:pt x="12545" y="7136"/>
                  </a:lnTo>
                  <a:lnTo>
                    <a:pt x="16799" y="10045"/>
                  </a:lnTo>
                  <a:cubicBezTo>
                    <a:pt x="16836" y="10082"/>
                    <a:pt x="16872" y="10100"/>
                    <a:pt x="16908" y="10100"/>
                  </a:cubicBezTo>
                  <a:cubicBezTo>
                    <a:pt x="16945" y="10100"/>
                    <a:pt x="16981" y="10082"/>
                    <a:pt x="17018" y="10045"/>
                  </a:cubicBezTo>
                  <a:cubicBezTo>
                    <a:pt x="17090" y="10009"/>
                    <a:pt x="17127" y="9936"/>
                    <a:pt x="17127" y="9864"/>
                  </a:cubicBezTo>
                  <a:cubicBezTo>
                    <a:pt x="17090" y="9682"/>
                    <a:pt x="16508" y="5609"/>
                    <a:pt x="16036" y="4264"/>
                  </a:cubicBezTo>
                  <a:cubicBezTo>
                    <a:pt x="15563" y="2919"/>
                    <a:pt x="13054" y="773"/>
                    <a:pt x="12945" y="701"/>
                  </a:cubicBezTo>
                  <a:cubicBezTo>
                    <a:pt x="12910" y="654"/>
                    <a:pt x="12863" y="633"/>
                    <a:pt x="12816" y="633"/>
                  </a:cubicBezTo>
                  <a:cubicBezTo>
                    <a:pt x="12718" y="633"/>
                    <a:pt x="12618" y="723"/>
                    <a:pt x="12618" y="846"/>
                  </a:cubicBezTo>
                  <a:lnTo>
                    <a:pt x="12691" y="5282"/>
                  </a:lnTo>
                  <a:cubicBezTo>
                    <a:pt x="12691" y="5391"/>
                    <a:pt x="12800" y="5464"/>
                    <a:pt x="12909" y="5464"/>
                  </a:cubicBezTo>
                  <a:cubicBezTo>
                    <a:pt x="13018" y="5464"/>
                    <a:pt x="13127" y="5391"/>
                    <a:pt x="13127" y="5246"/>
                  </a:cubicBezTo>
                  <a:lnTo>
                    <a:pt x="13054" y="1319"/>
                  </a:lnTo>
                  <a:lnTo>
                    <a:pt x="13054" y="1319"/>
                  </a:lnTo>
                  <a:cubicBezTo>
                    <a:pt x="13745" y="1937"/>
                    <a:pt x="15309" y="3428"/>
                    <a:pt x="15636" y="4373"/>
                  </a:cubicBezTo>
                  <a:cubicBezTo>
                    <a:pt x="16072" y="6046"/>
                    <a:pt x="16399" y="7718"/>
                    <a:pt x="16618" y="9427"/>
                  </a:cubicBezTo>
                  <a:lnTo>
                    <a:pt x="12545" y="6627"/>
                  </a:lnTo>
                  <a:cubicBezTo>
                    <a:pt x="12509" y="6603"/>
                    <a:pt x="12464" y="6591"/>
                    <a:pt x="12420" y="6591"/>
                  </a:cubicBezTo>
                  <a:cubicBezTo>
                    <a:pt x="12331" y="6591"/>
                    <a:pt x="12242" y="6640"/>
                    <a:pt x="12218" y="6737"/>
                  </a:cubicBezTo>
                  <a:lnTo>
                    <a:pt x="10509" y="12482"/>
                  </a:lnTo>
                  <a:lnTo>
                    <a:pt x="6655" y="6446"/>
                  </a:lnTo>
                  <a:cubicBezTo>
                    <a:pt x="6618" y="6373"/>
                    <a:pt x="6546" y="6337"/>
                    <a:pt x="6473" y="6337"/>
                  </a:cubicBezTo>
                  <a:cubicBezTo>
                    <a:pt x="6400" y="6337"/>
                    <a:pt x="6327" y="6373"/>
                    <a:pt x="6291" y="6446"/>
                  </a:cubicBezTo>
                  <a:lnTo>
                    <a:pt x="3891" y="10373"/>
                  </a:lnTo>
                  <a:cubicBezTo>
                    <a:pt x="3200" y="9573"/>
                    <a:pt x="691" y="6664"/>
                    <a:pt x="401" y="5064"/>
                  </a:cubicBezTo>
                  <a:cubicBezTo>
                    <a:pt x="1528" y="2846"/>
                    <a:pt x="2982" y="519"/>
                    <a:pt x="3491" y="482"/>
                  </a:cubicBezTo>
                  <a:cubicBezTo>
                    <a:pt x="3855" y="446"/>
                    <a:pt x="4146" y="410"/>
                    <a:pt x="4328" y="410"/>
                  </a:cubicBezTo>
                  <a:cubicBezTo>
                    <a:pt x="4037" y="1137"/>
                    <a:pt x="3418" y="3064"/>
                    <a:pt x="3855" y="4009"/>
                  </a:cubicBezTo>
                  <a:cubicBezTo>
                    <a:pt x="3892" y="4108"/>
                    <a:pt x="3966" y="4148"/>
                    <a:pt x="4043" y="4148"/>
                  </a:cubicBezTo>
                  <a:cubicBezTo>
                    <a:pt x="4193" y="4148"/>
                    <a:pt x="4351" y="3996"/>
                    <a:pt x="4255" y="3828"/>
                  </a:cubicBezTo>
                  <a:cubicBezTo>
                    <a:pt x="3855" y="2991"/>
                    <a:pt x="4546" y="991"/>
                    <a:pt x="4837" y="264"/>
                  </a:cubicBezTo>
                  <a:cubicBezTo>
                    <a:pt x="4837" y="228"/>
                    <a:pt x="4837" y="155"/>
                    <a:pt x="4837" y="82"/>
                  </a:cubicBezTo>
                  <a:cubicBezTo>
                    <a:pt x="4764" y="46"/>
                    <a:pt x="4727" y="10"/>
                    <a:pt x="4655" y="10"/>
                  </a:cubicBezTo>
                  <a:cubicBezTo>
                    <a:pt x="4655" y="10"/>
                    <a:pt x="4582" y="1"/>
                    <a:pt x="43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6140056" y="1970585"/>
              <a:ext cx="184655" cy="202588"/>
            </a:xfrm>
            <a:custGeom>
              <a:avLst/>
              <a:gdLst/>
              <a:ahLst/>
              <a:cxnLst/>
              <a:rect l="l" t="t" r="r" b="b"/>
              <a:pathLst>
                <a:path w="9164" h="10054" extrusionOk="0">
                  <a:moveTo>
                    <a:pt x="5201" y="1"/>
                  </a:moveTo>
                  <a:cubicBezTo>
                    <a:pt x="4985" y="1"/>
                    <a:pt x="4766" y="18"/>
                    <a:pt x="4546" y="54"/>
                  </a:cubicBezTo>
                  <a:cubicBezTo>
                    <a:pt x="3491" y="236"/>
                    <a:pt x="2437" y="636"/>
                    <a:pt x="1564" y="1254"/>
                  </a:cubicBezTo>
                  <a:cubicBezTo>
                    <a:pt x="1201" y="1436"/>
                    <a:pt x="910" y="1690"/>
                    <a:pt x="655" y="1981"/>
                  </a:cubicBezTo>
                  <a:cubicBezTo>
                    <a:pt x="219" y="2490"/>
                    <a:pt x="1" y="3108"/>
                    <a:pt x="1" y="3763"/>
                  </a:cubicBezTo>
                  <a:cubicBezTo>
                    <a:pt x="1" y="4417"/>
                    <a:pt x="74" y="5035"/>
                    <a:pt x="255" y="5690"/>
                  </a:cubicBezTo>
                  <a:cubicBezTo>
                    <a:pt x="474" y="6817"/>
                    <a:pt x="764" y="7944"/>
                    <a:pt x="1092" y="9035"/>
                  </a:cubicBezTo>
                  <a:cubicBezTo>
                    <a:pt x="1164" y="9362"/>
                    <a:pt x="1310" y="9690"/>
                    <a:pt x="1492" y="9944"/>
                  </a:cubicBezTo>
                  <a:cubicBezTo>
                    <a:pt x="1528" y="10017"/>
                    <a:pt x="1601" y="10053"/>
                    <a:pt x="1673" y="10053"/>
                  </a:cubicBezTo>
                  <a:cubicBezTo>
                    <a:pt x="1783" y="10053"/>
                    <a:pt x="1819" y="9944"/>
                    <a:pt x="1892" y="9871"/>
                  </a:cubicBezTo>
                  <a:cubicBezTo>
                    <a:pt x="2073" y="9471"/>
                    <a:pt x="2473" y="9253"/>
                    <a:pt x="2801" y="8926"/>
                  </a:cubicBezTo>
                  <a:cubicBezTo>
                    <a:pt x="3128" y="8526"/>
                    <a:pt x="3346" y="8017"/>
                    <a:pt x="3382" y="7508"/>
                  </a:cubicBezTo>
                  <a:cubicBezTo>
                    <a:pt x="3455" y="7144"/>
                    <a:pt x="3382" y="6744"/>
                    <a:pt x="3164" y="6417"/>
                  </a:cubicBezTo>
                  <a:cubicBezTo>
                    <a:pt x="2910" y="6126"/>
                    <a:pt x="2510" y="6017"/>
                    <a:pt x="2182" y="5799"/>
                  </a:cubicBezTo>
                  <a:cubicBezTo>
                    <a:pt x="1855" y="5544"/>
                    <a:pt x="1601" y="5217"/>
                    <a:pt x="1419" y="4817"/>
                  </a:cubicBezTo>
                  <a:cubicBezTo>
                    <a:pt x="1128" y="4381"/>
                    <a:pt x="983" y="3872"/>
                    <a:pt x="1055" y="3363"/>
                  </a:cubicBezTo>
                  <a:cubicBezTo>
                    <a:pt x="1195" y="2840"/>
                    <a:pt x="1667" y="2451"/>
                    <a:pt x="2218" y="2451"/>
                  </a:cubicBezTo>
                  <a:cubicBezTo>
                    <a:pt x="2243" y="2451"/>
                    <a:pt x="2267" y="2452"/>
                    <a:pt x="2292" y="2454"/>
                  </a:cubicBezTo>
                  <a:cubicBezTo>
                    <a:pt x="2321" y="2444"/>
                    <a:pt x="2350" y="2439"/>
                    <a:pt x="2380" y="2439"/>
                  </a:cubicBezTo>
                  <a:cubicBezTo>
                    <a:pt x="2462" y="2439"/>
                    <a:pt x="2549" y="2473"/>
                    <a:pt x="2655" y="2526"/>
                  </a:cubicBezTo>
                  <a:cubicBezTo>
                    <a:pt x="2764" y="2563"/>
                    <a:pt x="2873" y="2672"/>
                    <a:pt x="2946" y="2817"/>
                  </a:cubicBezTo>
                  <a:cubicBezTo>
                    <a:pt x="3237" y="3217"/>
                    <a:pt x="3346" y="3726"/>
                    <a:pt x="3637" y="4199"/>
                  </a:cubicBezTo>
                  <a:cubicBezTo>
                    <a:pt x="3637" y="4235"/>
                    <a:pt x="3673" y="4272"/>
                    <a:pt x="3710" y="4272"/>
                  </a:cubicBezTo>
                  <a:cubicBezTo>
                    <a:pt x="3728" y="4290"/>
                    <a:pt x="3746" y="4299"/>
                    <a:pt x="3764" y="4299"/>
                  </a:cubicBezTo>
                  <a:cubicBezTo>
                    <a:pt x="3782" y="4299"/>
                    <a:pt x="3801" y="4290"/>
                    <a:pt x="3819" y="4272"/>
                  </a:cubicBezTo>
                  <a:cubicBezTo>
                    <a:pt x="4146" y="4126"/>
                    <a:pt x="4291" y="3799"/>
                    <a:pt x="4510" y="3545"/>
                  </a:cubicBezTo>
                  <a:cubicBezTo>
                    <a:pt x="4800" y="3181"/>
                    <a:pt x="5200" y="2963"/>
                    <a:pt x="5637" y="2817"/>
                  </a:cubicBezTo>
                  <a:cubicBezTo>
                    <a:pt x="6219" y="2745"/>
                    <a:pt x="6800" y="2708"/>
                    <a:pt x="7418" y="2708"/>
                  </a:cubicBezTo>
                  <a:cubicBezTo>
                    <a:pt x="7637" y="2708"/>
                    <a:pt x="7891" y="2672"/>
                    <a:pt x="8146" y="2599"/>
                  </a:cubicBezTo>
                  <a:cubicBezTo>
                    <a:pt x="8364" y="2490"/>
                    <a:pt x="9164" y="2054"/>
                    <a:pt x="8727" y="1763"/>
                  </a:cubicBezTo>
                  <a:cubicBezTo>
                    <a:pt x="8546" y="1654"/>
                    <a:pt x="8328" y="1508"/>
                    <a:pt x="8182" y="1327"/>
                  </a:cubicBezTo>
                  <a:cubicBezTo>
                    <a:pt x="8000" y="1181"/>
                    <a:pt x="7818" y="999"/>
                    <a:pt x="7637" y="854"/>
                  </a:cubicBezTo>
                  <a:cubicBezTo>
                    <a:pt x="6934" y="298"/>
                    <a:pt x="6091" y="1"/>
                    <a:pt x="5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p:nvPr/>
          </p:nvSpPr>
          <p:spPr>
            <a:xfrm>
              <a:off x="6334221" y="2747569"/>
              <a:ext cx="57911" cy="157553"/>
            </a:xfrm>
            <a:custGeom>
              <a:avLst/>
              <a:gdLst/>
              <a:ahLst/>
              <a:cxnLst/>
              <a:rect l="l" t="t" r="r" b="b"/>
              <a:pathLst>
                <a:path w="2874" h="7819" extrusionOk="0">
                  <a:moveTo>
                    <a:pt x="400" y="0"/>
                  </a:moveTo>
                  <a:lnTo>
                    <a:pt x="1" y="146"/>
                  </a:lnTo>
                  <a:lnTo>
                    <a:pt x="2473" y="7818"/>
                  </a:lnTo>
                  <a:lnTo>
                    <a:pt x="2873" y="7673"/>
                  </a:lnTo>
                  <a:lnTo>
                    <a:pt x="4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4"/>
            <p:cNvSpPr/>
            <p:nvPr/>
          </p:nvSpPr>
          <p:spPr>
            <a:xfrm>
              <a:off x="6458768" y="4634959"/>
              <a:ext cx="105526" cy="17591"/>
            </a:xfrm>
            <a:custGeom>
              <a:avLst/>
              <a:gdLst/>
              <a:ahLst/>
              <a:cxnLst/>
              <a:rect l="l" t="t" r="r" b="b"/>
              <a:pathLst>
                <a:path w="5237" h="873" extrusionOk="0">
                  <a:moveTo>
                    <a:pt x="255" y="0"/>
                  </a:moveTo>
                  <a:cubicBezTo>
                    <a:pt x="146" y="0"/>
                    <a:pt x="37" y="73"/>
                    <a:pt x="37" y="146"/>
                  </a:cubicBezTo>
                  <a:cubicBezTo>
                    <a:pt x="1" y="255"/>
                    <a:pt x="74" y="364"/>
                    <a:pt x="183" y="364"/>
                  </a:cubicBezTo>
                  <a:lnTo>
                    <a:pt x="2473" y="873"/>
                  </a:lnTo>
                  <a:lnTo>
                    <a:pt x="2546" y="873"/>
                  </a:lnTo>
                  <a:lnTo>
                    <a:pt x="5091" y="436"/>
                  </a:lnTo>
                  <a:cubicBezTo>
                    <a:pt x="5201" y="400"/>
                    <a:pt x="5237" y="291"/>
                    <a:pt x="5237" y="218"/>
                  </a:cubicBezTo>
                  <a:cubicBezTo>
                    <a:pt x="5207" y="129"/>
                    <a:pt x="5152" y="63"/>
                    <a:pt x="5073" y="63"/>
                  </a:cubicBezTo>
                  <a:cubicBezTo>
                    <a:pt x="5056" y="63"/>
                    <a:pt x="5038" y="66"/>
                    <a:pt x="5019" y="73"/>
                  </a:cubicBezTo>
                  <a:lnTo>
                    <a:pt x="2510" y="509"/>
                  </a:lnTo>
                  <a:lnTo>
                    <a:pt x="2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4"/>
            <p:cNvSpPr/>
            <p:nvPr/>
          </p:nvSpPr>
          <p:spPr>
            <a:xfrm>
              <a:off x="6457559" y="4655411"/>
              <a:ext cx="107480" cy="17651"/>
            </a:xfrm>
            <a:custGeom>
              <a:avLst/>
              <a:gdLst/>
              <a:ahLst/>
              <a:cxnLst/>
              <a:rect l="l" t="t" r="r" b="b"/>
              <a:pathLst>
                <a:path w="5334" h="876" extrusionOk="0">
                  <a:moveTo>
                    <a:pt x="280" y="1"/>
                  </a:moveTo>
                  <a:cubicBezTo>
                    <a:pt x="55" y="1"/>
                    <a:pt x="0" y="332"/>
                    <a:pt x="243" y="367"/>
                  </a:cubicBezTo>
                  <a:lnTo>
                    <a:pt x="2533" y="876"/>
                  </a:lnTo>
                  <a:lnTo>
                    <a:pt x="2606" y="876"/>
                  </a:lnTo>
                  <a:lnTo>
                    <a:pt x="5151" y="440"/>
                  </a:lnTo>
                  <a:cubicBezTo>
                    <a:pt x="5261" y="403"/>
                    <a:pt x="5333" y="294"/>
                    <a:pt x="5297" y="221"/>
                  </a:cubicBezTo>
                  <a:cubicBezTo>
                    <a:pt x="5267" y="132"/>
                    <a:pt x="5212" y="67"/>
                    <a:pt x="5133" y="67"/>
                  </a:cubicBezTo>
                  <a:cubicBezTo>
                    <a:pt x="5116" y="67"/>
                    <a:pt x="5098" y="70"/>
                    <a:pt x="5079" y="76"/>
                  </a:cubicBezTo>
                  <a:lnTo>
                    <a:pt x="2570" y="512"/>
                  </a:lnTo>
                  <a:lnTo>
                    <a:pt x="315" y="3"/>
                  </a:lnTo>
                  <a:cubicBezTo>
                    <a:pt x="303" y="2"/>
                    <a:pt x="292"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4"/>
            <p:cNvSpPr/>
            <p:nvPr/>
          </p:nvSpPr>
          <p:spPr>
            <a:xfrm>
              <a:off x="5792045" y="4626899"/>
              <a:ext cx="104055" cy="17591"/>
            </a:xfrm>
            <a:custGeom>
              <a:avLst/>
              <a:gdLst/>
              <a:ahLst/>
              <a:cxnLst/>
              <a:rect l="l" t="t" r="r" b="b"/>
              <a:pathLst>
                <a:path w="5164" h="873" extrusionOk="0">
                  <a:moveTo>
                    <a:pt x="218" y="0"/>
                  </a:moveTo>
                  <a:cubicBezTo>
                    <a:pt x="146" y="0"/>
                    <a:pt x="37" y="37"/>
                    <a:pt x="0" y="146"/>
                  </a:cubicBezTo>
                  <a:cubicBezTo>
                    <a:pt x="0" y="255"/>
                    <a:pt x="37" y="327"/>
                    <a:pt x="146" y="364"/>
                  </a:cubicBezTo>
                  <a:lnTo>
                    <a:pt x="2436" y="873"/>
                  </a:lnTo>
                  <a:lnTo>
                    <a:pt x="2473" y="873"/>
                  </a:lnTo>
                  <a:lnTo>
                    <a:pt x="2509" y="836"/>
                  </a:lnTo>
                  <a:lnTo>
                    <a:pt x="5018" y="400"/>
                  </a:lnTo>
                  <a:cubicBezTo>
                    <a:pt x="5127" y="364"/>
                    <a:pt x="5164" y="291"/>
                    <a:pt x="5164" y="182"/>
                  </a:cubicBezTo>
                  <a:cubicBezTo>
                    <a:pt x="5134" y="92"/>
                    <a:pt x="5079" y="27"/>
                    <a:pt x="5000" y="27"/>
                  </a:cubicBezTo>
                  <a:cubicBezTo>
                    <a:pt x="4983" y="27"/>
                    <a:pt x="4965" y="30"/>
                    <a:pt x="4945" y="37"/>
                  </a:cubicBezTo>
                  <a:lnTo>
                    <a:pt x="2473" y="473"/>
                  </a:lnTo>
                  <a:lnTo>
                    <a:pt x="2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5790312" y="4647955"/>
              <a:ext cx="106513" cy="17047"/>
            </a:xfrm>
            <a:custGeom>
              <a:avLst/>
              <a:gdLst/>
              <a:ahLst/>
              <a:cxnLst/>
              <a:rect l="l" t="t" r="r" b="b"/>
              <a:pathLst>
                <a:path w="5286" h="846" extrusionOk="0">
                  <a:moveTo>
                    <a:pt x="240" y="0"/>
                  </a:moveTo>
                  <a:cubicBezTo>
                    <a:pt x="39" y="0"/>
                    <a:pt x="0" y="304"/>
                    <a:pt x="232" y="337"/>
                  </a:cubicBezTo>
                  <a:lnTo>
                    <a:pt x="2522" y="846"/>
                  </a:lnTo>
                  <a:lnTo>
                    <a:pt x="2595" y="846"/>
                  </a:lnTo>
                  <a:lnTo>
                    <a:pt x="5104" y="410"/>
                  </a:lnTo>
                  <a:cubicBezTo>
                    <a:pt x="5213" y="373"/>
                    <a:pt x="5286" y="264"/>
                    <a:pt x="5250" y="191"/>
                  </a:cubicBezTo>
                  <a:cubicBezTo>
                    <a:pt x="5250" y="102"/>
                    <a:pt x="5176" y="37"/>
                    <a:pt x="5089" y="37"/>
                  </a:cubicBezTo>
                  <a:cubicBezTo>
                    <a:pt x="5070" y="37"/>
                    <a:pt x="5051" y="40"/>
                    <a:pt x="5031" y="46"/>
                  </a:cubicBezTo>
                  <a:lnTo>
                    <a:pt x="2559" y="482"/>
                  </a:lnTo>
                  <a:lnTo>
                    <a:pt x="304" y="10"/>
                  </a:lnTo>
                  <a:cubicBezTo>
                    <a:pt x="281" y="3"/>
                    <a:pt x="260"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8116086" y="4482544"/>
              <a:ext cx="202246" cy="76227"/>
            </a:xfrm>
            <a:custGeom>
              <a:avLst/>
              <a:gdLst/>
              <a:ahLst/>
              <a:cxnLst/>
              <a:rect l="l" t="t" r="r" b="b"/>
              <a:pathLst>
                <a:path w="10037" h="3783" extrusionOk="0">
                  <a:moveTo>
                    <a:pt x="37" y="1"/>
                  </a:moveTo>
                  <a:lnTo>
                    <a:pt x="1" y="3783"/>
                  </a:lnTo>
                  <a:lnTo>
                    <a:pt x="9891" y="3637"/>
                  </a:lnTo>
                  <a:lnTo>
                    <a:pt x="10036" y="910"/>
                  </a:lnTo>
                  <a:lnTo>
                    <a:pt x="37"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7400257" y="2518967"/>
              <a:ext cx="994261" cy="1981994"/>
            </a:xfrm>
            <a:custGeom>
              <a:avLst/>
              <a:gdLst/>
              <a:ahLst/>
              <a:cxnLst/>
              <a:rect l="l" t="t" r="r" b="b"/>
              <a:pathLst>
                <a:path w="49343" h="98362" extrusionOk="0">
                  <a:moveTo>
                    <a:pt x="4692" y="1"/>
                  </a:moveTo>
                  <a:cubicBezTo>
                    <a:pt x="4692" y="1"/>
                    <a:pt x="1674" y="9709"/>
                    <a:pt x="510" y="42107"/>
                  </a:cubicBezTo>
                  <a:cubicBezTo>
                    <a:pt x="1" y="56288"/>
                    <a:pt x="1128" y="98358"/>
                    <a:pt x="1128" y="98358"/>
                  </a:cubicBezTo>
                  <a:lnTo>
                    <a:pt x="18072" y="98358"/>
                  </a:lnTo>
                  <a:lnTo>
                    <a:pt x="20763" y="50797"/>
                  </a:lnTo>
                  <a:lnTo>
                    <a:pt x="21272" y="25345"/>
                  </a:lnTo>
                  <a:cubicBezTo>
                    <a:pt x="21273" y="25344"/>
                    <a:pt x="21275" y="25344"/>
                    <a:pt x="21276" y="25344"/>
                  </a:cubicBezTo>
                  <a:cubicBezTo>
                    <a:pt x="23021" y="25344"/>
                    <a:pt x="29407" y="98361"/>
                    <a:pt x="30244" y="98361"/>
                  </a:cubicBezTo>
                  <a:cubicBezTo>
                    <a:pt x="30247" y="98361"/>
                    <a:pt x="30250" y="98360"/>
                    <a:pt x="30253" y="98358"/>
                  </a:cubicBezTo>
                  <a:cubicBezTo>
                    <a:pt x="30520" y="98176"/>
                    <a:pt x="32516" y="98116"/>
                    <a:pt x="35058" y="98116"/>
                  </a:cubicBezTo>
                  <a:cubicBezTo>
                    <a:pt x="40144" y="98116"/>
                    <a:pt x="47416" y="98358"/>
                    <a:pt x="47416" y="98358"/>
                  </a:cubicBezTo>
                  <a:cubicBezTo>
                    <a:pt x="47416" y="98358"/>
                    <a:pt x="49343" y="93377"/>
                    <a:pt x="47998" y="83086"/>
                  </a:cubicBezTo>
                  <a:cubicBezTo>
                    <a:pt x="47125" y="76323"/>
                    <a:pt x="45016" y="33889"/>
                    <a:pt x="44689" y="30362"/>
                  </a:cubicBezTo>
                  <a:cubicBezTo>
                    <a:pt x="42180" y="2582"/>
                    <a:pt x="37853" y="1"/>
                    <a:pt x="37853" y="1"/>
                  </a:cubicBezTo>
                  <a:cubicBezTo>
                    <a:pt x="34011" y="1601"/>
                    <a:pt x="29045" y="2134"/>
                    <a:pt x="24133" y="2134"/>
                  </a:cubicBezTo>
                  <a:cubicBezTo>
                    <a:pt x="14307" y="2134"/>
                    <a:pt x="4692" y="1"/>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p:nvPr/>
          </p:nvSpPr>
          <p:spPr>
            <a:xfrm>
              <a:off x="7691142" y="1319175"/>
              <a:ext cx="213953" cy="241498"/>
            </a:xfrm>
            <a:custGeom>
              <a:avLst/>
              <a:gdLst/>
              <a:ahLst/>
              <a:cxnLst/>
              <a:rect l="l" t="t" r="r" b="b"/>
              <a:pathLst>
                <a:path w="10618" h="11985" extrusionOk="0">
                  <a:moveTo>
                    <a:pt x="4676" y="1"/>
                  </a:moveTo>
                  <a:cubicBezTo>
                    <a:pt x="3270" y="1"/>
                    <a:pt x="1803" y="380"/>
                    <a:pt x="873" y="1438"/>
                  </a:cubicBezTo>
                  <a:cubicBezTo>
                    <a:pt x="546" y="1802"/>
                    <a:pt x="291" y="2238"/>
                    <a:pt x="182" y="2747"/>
                  </a:cubicBezTo>
                  <a:cubicBezTo>
                    <a:pt x="37" y="3147"/>
                    <a:pt x="0" y="3620"/>
                    <a:pt x="37" y="4056"/>
                  </a:cubicBezTo>
                  <a:cubicBezTo>
                    <a:pt x="37" y="4456"/>
                    <a:pt x="146" y="4856"/>
                    <a:pt x="364" y="5184"/>
                  </a:cubicBezTo>
                  <a:cubicBezTo>
                    <a:pt x="538" y="5416"/>
                    <a:pt x="806" y="5440"/>
                    <a:pt x="1074" y="5440"/>
                  </a:cubicBezTo>
                  <a:cubicBezTo>
                    <a:pt x="1141" y="5440"/>
                    <a:pt x="1207" y="5438"/>
                    <a:pt x="1273" y="5438"/>
                  </a:cubicBezTo>
                  <a:cubicBezTo>
                    <a:pt x="1402" y="5430"/>
                    <a:pt x="1530" y="5425"/>
                    <a:pt x="1659" y="5425"/>
                  </a:cubicBezTo>
                  <a:cubicBezTo>
                    <a:pt x="2076" y="5425"/>
                    <a:pt x="2493" y="5473"/>
                    <a:pt x="2909" y="5584"/>
                  </a:cubicBezTo>
                  <a:cubicBezTo>
                    <a:pt x="3382" y="5765"/>
                    <a:pt x="3818" y="6093"/>
                    <a:pt x="4145" y="6493"/>
                  </a:cubicBezTo>
                  <a:cubicBezTo>
                    <a:pt x="4727" y="7147"/>
                    <a:pt x="5127" y="7911"/>
                    <a:pt x="5345" y="8747"/>
                  </a:cubicBezTo>
                  <a:cubicBezTo>
                    <a:pt x="5418" y="9220"/>
                    <a:pt x="5527" y="9692"/>
                    <a:pt x="5636" y="10129"/>
                  </a:cubicBezTo>
                  <a:cubicBezTo>
                    <a:pt x="5891" y="10711"/>
                    <a:pt x="6218" y="11220"/>
                    <a:pt x="6654" y="11692"/>
                  </a:cubicBezTo>
                  <a:cubicBezTo>
                    <a:pt x="6727" y="11801"/>
                    <a:pt x="6836" y="11874"/>
                    <a:pt x="6945" y="11947"/>
                  </a:cubicBezTo>
                  <a:cubicBezTo>
                    <a:pt x="7023" y="11973"/>
                    <a:pt x="7095" y="11985"/>
                    <a:pt x="7165" y="11985"/>
                  </a:cubicBezTo>
                  <a:cubicBezTo>
                    <a:pt x="7292" y="11985"/>
                    <a:pt x="7410" y="11945"/>
                    <a:pt x="7527" y="11874"/>
                  </a:cubicBezTo>
                  <a:cubicBezTo>
                    <a:pt x="8618" y="11365"/>
                    <a:pt x="9163" y="10165"/>
                    <a:pt x="9600" y="9038"/>
                  </a:cubicBezTo>
                  <a:cubicBezTo>
                    <a:pt x="10145" y="7474"/>
                    <a:pt x="10618" y="5729"/>
                    <a:pt x="9927" y="4238"/>
                  </a:cubicBezTo>
                  <a:cubicBezTo>
                    <a:pt x="9854" y="4129"/>
                    <a:pt x="9818" y="3984"/>
                    <a:pt x="9781" y="3875"/>
                  </a:cubicBezTo>
                  <a:cubicBezTo>
                    <a:pt x="9818" y="3729"/>
                    <a:pt x="9854" y="3584"/>
                    <a:pt x="9927" y="3475"/>
                  </a:cubicBezTo>
                  <a:cubicBezTo>
                    <a:pt x="10109" y="2820"/>
                    <a:pt x="9854" y="2129"/>
                    <a:pt x="9345" y="1693"/>
                  </a:cubicBezTo>
                  <a:cubicBezTo>
                    <a:pt x="8800" y="1293"/>
                    <a:pt x="8218" y="966"/>
                    <a:pt x="7600" y="711"/>
                  </a:cubicBezTo>
                  <a:cubicBezTo>
                    <a:pt x="7200" y="529"/>
                    <a:pt x="6800" y="348"/>
                    <a:pt x="6363" y="202"/>
                  </a:cubicBezTo>
                  <a:cubicBezTo>
                    <a:pt x="6000" y="93"/>
                    <a:pt x="5636" y="20"/>
                    <a:pt x="5236" y="20"/>
                  </a:cubicBezTo>
                  <a:cubicBezTo>
                    <a:pt x="5052" y="7"/>
                    <a:pt x="4865" y="1"/>
                    <a:pt x="46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7164341" y="2279041"/>
              <a:ext cx="205993" cy="153402"/>
            </a:xfrm>
            <a:custGeom>
              <a:avLst/>
              <a:gdLst/>
              <a:ahLst/>
              <a:cxnLst/>
              <a:rect l="l" t="t" r="r" b="b"/>
              <a:pathLst>
                <a:path w="10223" h="7613" extrusionOk="0">
                  <a:moveTo>
                    <a:pt x="6939" y="1"/>
                  </a:moveTo>
                  <a:cubicBezTo>
                    <a:pt x="5221" y="1"/>
                    <a:pt x="2510" y="1181"/>
                    <a:pt x="2510" y="1181"/>
                  </a:cubicBezTo>
                  <a:cubicBezTo>
                    <a:pt x="2510" y="1181"/>
                    <a:pt x="1" y="4126"/>
                    <a:pt x="801" y="5108"/>
                  </a:cubicBezTo>
                  <a:cubicBezTo>
                    <a:pt x="2038" y="6568"/>
                    <a:pt x="8319" y="7613"/>
                    <a:pt x="9871" y="7613"/>
                  </a:cubicBezTo>
                  <a:cubicBezTo>
                    <a:pt x="10097" y="7613"/>
                    <a:pt x="10223" y="7591"/>
                    <a:pt x="10218" y="7544"/>
                  </a:cubicBezTo>
                  <a:cubicBezTo>
                    <a:pt x="10218" y="7544"/>
                    <a:pt x="9855" y="2199"/>
                    <a:pt x="9745" y="1872"/>
                  </a:cubicBezTo>
                  <a:cubicBezTo>
                    <a:pt x="9309" y="854"/>
                    <a:pt x="8364" y="163"/>
                    <a:pt x="7273" y="18"/>
                  </a:cubicBezTo>
                  <a:cubicBezTo>
                    <a:pt x="7167" y="6"/>
                    <a:pt x="7055" y="1"/>
                    <a:pt x="69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7360703" y="2244222"/>
              <a:ext cx="205893" cy="186851"/>
            </a:xfrm>
            <a:custGeom>
              <a:avLst/>
              <a:gdLst/>
              <a:ahLst/>
              <a:cxnLst/>
              <a:rect l="l" t="t" r="r" b="b"/>
              <a:pathLst>
                <a:path w="10218" h="9273" extrusionOk="0">
                  <a:moveTo>
                    <a:pt x="7273" y="0"/>
                  </a:moveTo>
                  <a:lnTo>
                    <a:pt x="0" y="3600"/>
                  </a:lnTo>
                  <a:lnTo>
                    <a:pt x="473" y="9272"/>
                  </a:lnTo>
                  <a:lnTo>
                    <a:pt x="10218" y="8218"/>
                  </a:lnTo>
                  <a:lnTo>
                    <a:pt x="7273"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7410513" y="1776036"/>
              <a:ext cx="74031" cy="479933"/>
            </a:xfrm>
            <a:custGeom>
              <a:avLst/>
              <a:gdLst/>
              <a:ahLst/>
              <a:cxnLst/>
              <a:rect l="l" t="t" r="r" b="b"/>
              <a:pathLst>
                <a:path w="3674" h="23818" extrusionOk="0">
                  <a:moveTo>
                    <a:pt x="2837" y="0"/>
                  </a:moveTo>
                  <a:cubicBezTo>
                    <a:pt x="2837" y="0"/>
                    <a:pt x="1" y="6218"/>
                    <a:pt x="1128" y="15490"/>
                  </a:cubicBezTo>
                  <a:cubicBezTo>
                    <a:pt x="1528" y="18763"/>
                    <a:pt x="3673" y="23817"/>
                    <a:pt x="3673" y="23817"/>
                  </a:cubicBezTo>
                  <a:lnTo>
                    <a:pt x="2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7466933" y="1692676"/>
              <a:ext cx="709985" cy="878359"/>
            </a:xfrm>
            <a:custGeom>
              <a:avLst/>
              <a:gdLst/>
              <a:ahLst/>
              <a:cxnLst/>
              <a:rect l="l" t="t" r="r" b="b"/>
              <a:pathLst>
                <a:path w="35235" h="43591" extrusionOk="0">
                  <a:moveTo>
                    <a:pt x="13390" y="0"/>
                  </a:moveTo>
                  <a:cubicBezTo>
                    <a:pt x="10546" y="0"/>
                    <a:pt x="8182" y="17"/>
                    <a:pt x="7491" y="65"/>
                  </a:cubicBezTo>
                  <a:cubicBezTo>
                    <a:pt x="873" y="538"/>
                    <a:pt x="1" y="4137"/>
                    <a:pt x="1" y="4137"/>
                  </a:cubicBezTo>
                  <a:cubicBezTo>
                    <a:pt x="1" y="4137"/>
                    <a:pt x="1092" y="39590"/>
                    <a:pt x="1383" y="41008"/>
                  </a:cubicBezTo>
                  <a:cubicBezTo>
                    <a:pt x="1752" y="42927"/>
                    <a:pt x="6803" y="43590"/>
                    <a:pt x="12857" y="43590"/>
                  </a:cubicBezTo>
                  <a:cubicBezTo>
                    <a:pt x="22285" y="43590"/>
                    <a:pt x="34145" y="41982"/>
                    <a:pt x="34544" y="41008"/>
                  </a:cubicBezTo>
                  <a:cubicBezTo>
                    <a:pt x="35235" y="39372"/>
                    <a:pt x="34689" y="6174"/>
                    <a:pt x="33598" y="3592"/>
                  </a:cubicBezTo>
                  <a:cubicBezTo>
                    <a:pt x="32508" y="1010"/>
                    <a:pt x="26690" y="65"/>
                    <a:pt x="26690" y="65"/>
                  </a:cubicBezTo>
                  <a:cubicBezTo>
                    <a:pt x="26690" y="65"/>
                    <a:pt x="19078" y="0"/>
                    <a:pt x="13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7579048" y="1730618"/>
              <a:ext cx="928310" cy="759796"/>
            </a:xfrm>
            <a:custGeom>
              <a:avLst/>
              <a:gdLst/>
              <a:ahLst/>
              <a:cxnLst/>
              <a:rect l="l" t="t" r="r" b="b"/>
              <a:pathLst>
                <a:path w="46070" h="37707" extrusionOk="0">
                  <a:moveTo>
                    <a:pt x="26362" y="0"/>
                  </a:moveTo>
                  <a:lnTo>
                    <a:pt x="19708" y="12145"/>
                  </a:lnTo>
                  <a:cubicBezTo>
                    <a:pt x="18981" y="15781"/>
                    <a:pt x="15744" y="22290"/>
                    <a:pt x="13635" y="22471"/>
                  </a:cubicBezTo>
                  <a:cubicBezTo>
                    <a:pt x="13562" y="22478"/>
                    <a:pt x="13480" y="22481"/>
                    <a:pt x="13390" y="22481"/>
                  </a:cubicBezTo>
                  <a:cubicBezTo>
                    <a:pt x="10922" y="22481"/>
                    <a:pt x="2727" y="20144"/>
                    <a:pt x="2727" y="20144"/>
                  </a:cubicBezTo>
                  <a:lnTo>
                    <a:pt x="0" y="28435"/>
                  </a:lnTo>
                  <a:cubicBezTo>
                    <a:pt x="4472" y="33307"/>
                    <a:pt x="19090" y="37707"/>
                    <a:pt x="19090" y="37707"/>
                  </a:cubicBezTo>
                  <a:cubicBezTo>
                    <a:pt x="46069" y="12691"/>
                    <a:pt x="26362" y="0"/>
                    <a:pt x="26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4"/>
            <p:cNvSpPr/>
            <p:nvPr/>
          </p:nvSpPr>
          <p:spPr>
            <a:xfrm>
              <a:off x="7187211" y="1985939"/>
              <a:ext cx="274624" cy="213610"/>
            </a:xfrm>
            <a:custGeom>
              <a:avLst/>
              <a:gdLst/>
              <a:ahLst/>
              <a:cxnLst/>
              <a:rect l="l" t="t" r="r" b="b"/>
              <a:pathLst>
                <a:path w="13629" h="10601" extrusionOk="0">
                  <a:moveTo>
                    <a:pt x="11326" y="1"/>
                  </a:moveTo>
                  <a:cubicBezTo>
                    <a:pt x="10522" y="1"/>
                    <a:pt x="10938" y="4419"/>
                    <a:pt x="10938" y="4419"/>
                  </a:cubicBezTo>
                  <a:cubicBezTo>
                    <a:pt x="10938" y="4419"/>
                    <a:pt x="9855" y="4381"/>
                    <a:pt x="8454" y="4381"/>
                  </a:cubicBezTo>
                  <a:cubicBezTo>
                    <a:pt x="5127" y="4381"/>
                    <a:pt x="1" y="4597"/>
                    <a:pt x="3302" y="6055"/>
                  </a:cubicBezTo>
                  <a:cubicBezTo>
                    <a:pt x="4429" y="6564"/>
                    <a:pt x="11083" y="10600"/>
                    <a:pt x="11083" y="10600"/>
                  </a:cubicBezTo>
                  <a:cubicBezTo>
                    <a:pt x="11083" y="10600"/>
                    <a:pt x="13446" y="6273"/>
                    <a:pt x="13556" y="5910"/>
                  </a:cubicBezTo>
                  <a:cubicBezTo>
                    <a:pt x="13628" y="5582"/>
                    <a:pt x="12792" y="1328"/>
                    <a:pt x="11628" y="165"/>
                  </a:cubicBezTo>
                  <a:cubicBezTo>
                    <a:pt x="11512" y="52"/>
                    <a:pt x="11412" y="1"/>
                    <a:pt x="11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4"/>
            <p:cNvSpPr/>
            <p:nvPr/>
          </p:nvSpPr>
          <p:spPr>
            <a:xfrm>
              <a:off x="7410513" y="2105005"/>
              <a:ext cx="223504" cy="197853"/>
            </a:xfrm>
            <a:custGeom>
              <a:avLst/>
              <a:gdLst/>
              <a:ahLst/>
              <a:cxnLst/>
              <a:rect l="l" t="t" r="r" b="b"/>
              <a:pathLst>
                <a:path w="11092" h="9819" extrusionOk="0">
                  <a:moveTo>
                    <a:pt x="2474" y="1"/>
                  </a:moveTo>
                  <a:lnTo>
                    <a:pt x="1" y="4655"/>
                  </a:lnTo>
                  <a:lnTo>
                    <a:pt x="8364" y="9818"/>
                  </a:lnTo>
                  <a:lnTo>
                    <a:pt x="11091" y="1564"/>
                  </a:lnTo>
                  <a:lnTo>
                    <a:pt x="2474"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7473543" y="1918174"/>
              <a:ext cx="117978" cy="191989"/>
            </a:xfrm>
            <a:custGeom>
              <a:avLst/>
              <a:gdLst/>
              <a:ahLst/>
              <a:cxnLst/>
              <a:rect l="l" t="t" r="r" b="b"/>
              <a:pathLst>
                <a:path w="5855" h="9528" extrusionOk="0">
                  <a:moveTo>
                    <a:pt x="5454" y="1"/>
                  </a:moveTo>
                  <a:cubicBezTo>
                    <a:pt x="5454" y="73"/>
                    <a:pt x="1964" y="7273"/>
                    <a:pt x="0" y="9527"/>
                  </a:cubicBezTo>
                  <a:lnTo>
                    <a:pt x="655" y="9527"/>
                  </a:lnTo>
                  <a:cubicBezTo>
                    <a:pt x="2618" y="7200"/>
                    <a:pt x="5745" y="437"/>
                    <a:pt x="5854" y="146"/>
                  </a:cubicBezTo>
                  <a:lnTo>
                    <a:pt x="54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7633251" y="1954082"/>
              <a:ext cx="341462" cy="227151"/>
            </a:xfrm>
            <a:custGeom>
              <a:avLst/>
              <a:gdLst/>
              <a:ahLst/>
              <a:cxnLst/>
              <a:rect l="l" t="t" r="r" b="b"/>
              <a:pathLst>
                <a:path w="16946" h="11273" extrusionOk="0">
                  <a:moveTo>
                    <a:pt x="16400" y="0"/>
                  </a:moveTo>
                  <a:lnTo>
                    <a:pt x="16000" y="109"/>
                  </a:lnTo>
                  <a:lnTo>
                    <a:pt x="16509" y="2182"/>
                  </a:lnTo>
                  <a:cubicBezTo>
                    <a:pt x="16327" y="2873"/>
                    <a:pt x="14254" y="9600"/>
                    <a:pt x="11673" y="10872"/>
                  </a:cubicBezTo>
                  <a:cubicBezTo>
                    <a:pt x="11273" y="10872"/>
                    <a:pt x="8291" y="10872"/>
                    <a:pt x="110" y="8872"/>
                  </a:cubicBezTo>
                  <a:lnTo>
                    <a:pt x="1" y="9272"/>
                  </a:lnTo>
                  <a:cubicBezTo>
                    <a:pt x="7637" y="11127"/>
                    <a:pt x="10764" y="11272"/>
                    <a:pt x="11527" y="11272"/>
                  </a:cubicBezTo>
                  <a:lnTo>
                    <a:pt x="11818" y="11272"/>
                  </a:lnTo>
                  <a:cubicBezTo>
                    <a:pt x="14727" y="9927"/>
                    <a:pt x="16836" y="2582"/>
                    <a:pt x="16945" y="2255"/>
                  </a:cubicBezTo>
                  <a:lnTo>
                    <a:pt x="16945" y="2218"/>
                  </a:lnTo>
                  <a:lnTo>
                    <a:pt x="164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7568046" y="2135774"/>
              <a:ext cx="70364" cy="224229"/>
            </a:xfrm>
            <a:custGeom>
              <a:avLst/>
              <a:gdLst/>
              <a:ahLst/>
              <a:cxnLst/>
              <a:rect l="l" t="t" r="r" b="b"/>
              <a:pathLst>
                <a:path w="3492" h="11128" extrusionOk="0">
                  <a:moveTo>
                    <a:pt x="3091" y="1"/>
                  </a:moveTo>
                  <a:lnTo>
                    <a:pt x="37" y="9091"/>
                  </a:lnTo>
                  <a:lnTo>
                    <a:pt x="1" y="9237"/>
                  </a:lnTo>
                  <a:lnTo>
                    <a:pt x="3164" y="11127"/>
                  </a:lnTo>
                  <a:lnTo>
                    <a:pt x="3382" y="10764"/>
                  </a:lnTo>
                  <a:lnTo>
                    <a:pt x="510" y="9055"/>
                  </a:lnTo>
                  <a:lnTo>
                    <a:pt x="3491" y="110"/>
                  </a:lnTo>
                  <a:lnTo>
                    <a:pt x="3091" y="1"/>
                  </a:lnTo>
                  <a:close/>
                </a:path>
              </a:pathLst>
            </a:custGeom>
            <a:solidFill>
              <a:srgbClr val="789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7622270" y="2242025"/>
              <a:ext cx="548060" cy="328989"/>
            </a:xfrm>
            <a:custGeom>
              <a:avLst/>
              <a:gdLst/>
              <a:ahLst/>
              <a:cxnLst/>
              <a:rect l="l" t="t" r="r" b="b"/>
              <a:pathLst>
                <a:path w="27199" h="16327" extrusionOk="0">
                  <a:moveTo>
                    <a:pt x="27126" y="0"/>
                  </a:moveTo>
                  <a:lnTo>
                    <a:pt x="27126" y="0"/>
                  </a:lnTo>
                  <a:cubicBezTo>
                    <a:pt x="26731" y="503"/>
                    <a:pt x="19028" y="10513"/>
                    <a:pt x="15090" y="10513"/>
                  </a:cubicBezTo>
                  <a:cubicBezTo>
                    <a:pt x="15041" y="10513"/>
                    <a:pt x="14992" y="10512"/>
                    <a:pt x="14945" y="10509"/>
                  </a:cubicBezTo>
                  <a:cubicBezTo>
                    <a:pt x="10982" y="10290"/>
                    <a:pt x="1" y="5237"/>
                    <a:pt x="0" y="5236"/>
                  </a:cubicBezTo>
                  <a:lnTo>
                    <a:pt x="0" y="5236"/>
                  </a:lnTo>
                  <a:lnTo>
                    <a:pt x="16508" y="16326"/>
                  </a:lnTo>
                  <a:cubicBezTo>
                    <a:pt x="22871" y="15781"/>
                    <a:pt x="26580" y="14399"/>
                    <a:pt x="26835" y="13745"/>
                  </a:cubicBezTo>
                  <a:cubicBezTo>
                    <a:pt x="27126" y="13054"/>
                    <a:pt x="27198" y="7054"/>
                    <a:pt x="27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7658177" y="1692696"/>
              <a:ext cx="272569" cy="373500"/>
            </a:xfrm>
            <a:custGeom>
              <a:avLst/>
              <a:gdLst/>
              <a:ahLst/>
              <a:cxnLst/>
              <a:rect l="l" t="t" r="r" b="b"/>
              <a:pathLst>
                <a:path w="13527" h="18536" extrusionOk="0">
                  <a:moveTo>
                    <a:pt x="6554" y="0"/>
                  </a:moveTo>
                  <a:cubicBezTo>
                    <a:pt x="4100" y="0"/>
                    <a:pt x="1727" y="9"/>
                    <a:pt x="73" y="28"/>
                  </a:cubicBezTo>
                  <a:cubicBezTo>
                    <a:pt x="73" y="28"/>
                    <a:pt x="0" y="18499"/>
                    <a:pt x="1273" y="18536"/>
                  </a:cubicBezTo>
                  <a:cubicBezTo>
                    <a:pt x="1275" y="18536"/>
                    <a:pt x="1278" y="18536"/>
                    <a:pt x="1281" y="18536"/>
                  </a:cubicBezTo>
                  <a:cubicBezTo>
                    <a:pt x="2733" y="18536"/>
                    <a:pt x="13526" y="28"/>
                    <a:pt x="13526" y="28"/>
                  </a:cubicBezTo>
                  <a:cubicBezTo>
                    <a:pt x="11545" y="9"/>
                    <a:pt x="9008" y="0"/>
                    <a:pt x="65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4"/>
            <p:cNvSpPr/>
            <p:nvPr/>
          </p:nvSpPr>
          <p:spPr>
            <a:xfrm>
              <a:off x="7691142" y="1426897"/>
              <a:ext cx="189773" cy="410697"/>
            </a:xfrm>
            <a:custGeom>
              <a:avLst/>
              <a:gdLst/>
              <a:ahLst/>
              <a:cxnLst/>
              <a:rect l="l" t="t" r="r" b="b"/>
              <a:pathLst>
                <a:path w="9418" h="20382" extrusionOk="0">
                  <a:moveTo>
                    <a:pt x="7081" y="0"/>
                  </a:moveTo>
                  <a:cubicBezTo>
                    <a:pt x="6578" y="0"/>
                    <a:pt x="6109" y="1001"/>
                    <a:pt x="6109" y="1001"/>
                  </a:cubicBezTo>
                  <a:cubicBezTo>
                    <a:pt x="5927" y="1438"/>
                    <a:pt x="5818" y="1874"/>
                    <a:pt x="5745" y="2347"/>
                  </a:cubicBezTo>
                  <a:cubicBezTo>
                    <a:pt x="4473" y="1510"/>
                    <a:pt x="3091" y="856"/>
                    <a:pt x="1673" y="383"/>
                  </a:cubicBezTo>
                  <a:cubicBezTo>
                    <a:pt x="1673" y="383"/>
                    <a:pt x="291" y="10455"/>
                    <a:pt x="400" y="15655"/>
                  </a:cubicBezTo>
                  <a:cubicBezTo>
                    <a:pt x="400" y="15655"/>
                    <a:pt x="0" y="20345"/>
                    <a:pt x="3200" y="20382"/>
                  </a:cubicBezTo>
                  <a:cubicBezTo>
                    <a:pt x="5527" y="20382"/>
                    <a:pt x="9418" y="13255"/>
                    <a:pt x="9418" y="13255"/>
                  </a:cubicBezTo>
                  <a:cubicBezTo>
                    <a:pt x="8909" y="12455"/>
                    <a:pt x="6982" y="3874"/>
                    <a:pt x="6982" y="3874"/>
                  </a:cubicBezTo>
                  <a:cubicBezTo>
                    <a:pt x="6945" y="3692"/>
                    <a:pt x="6873" y="3510"/>
                    <a:pt x="6763" y="3365"/>
                  </a:cubicBezTo>
                  <a:lnTo>
                    <a:pt x="7345" y="2128"/>
                  </a:lnTo>
                  <a:cubicBezTo>
                    <a:pt x="8400" y="1038"/>
                    <a:pt x="7782" y="201"/>
                    <a:pt x="7200" y="19"/>
                  </a:cubicBezTo>
                  <a:cubicBezTo>
                    <a:pt x="7160" y="6"/>
                    <a:pt x="7121" y="0"/>
                    <a:pt x="7081"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7700653" y="1559162"/>
              <a:ext cx="118724" cy="115056"/>
            </a:xfrm>
            <a:custGeom>
              <a:avLst/>
              <a:gdLst/>
              <a:ahLst/>
              <a:cxnLst/>
              <a:rect l="l" t="t" r="r" b="b"/>
              <a:pathLst>
                <a:path w="5892" h="5710" extrusionOk="0">
                  <a:moveTo>
                    <a:pt x="5419" y="1"/>
                  </a:moveTo>
                  <a:lnTo>
                    <a:pt x="5419" y="1"/>
                  </a:lnTo>
                  <a:cubicBezTo>
                    <a:pt x="3783" y="873"/>
                    <a:pt x="2037" y="1564"/>
                    <a:pt x="219" y="2037"/>
                  </a:cubicBezTo>
                  <a:cubicBezTo>
                    <a:pt x="146" y="3237"/>
                    <a:pt x="37" y="4800"/>
                    <a:pt x="1" y="5709"/>
                  </a:cubicBezTo>
                  <a:cubicBezTo>
                    <a:pt x="5891" y="2510"/>
                    <a:pt x="5419" y="1"/>
                    <a:pt x="5419" y="1"/>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7678690" y="1408480"/>
              <a:ext cx="167366" cy="193702"/>
            </a:xfrm>
            <a:custGeom>
              <a:avLst/>
              <a:gdLst/>
              <a:ahLst/>
              <a:cxnLst/>
              <a:rect l="l" t="t" r="r" b="b"/>
              <a:pathLst>
                <a:path w="8306" h="9613" extrusionOk="0">
                  <a:moveTo>
                    <a:pt x="2132" y="0"/>
                  </a:moveTo>
                  <a:cubicBezTo>
                    <a:pt x="1838" y="0"/>
                    <a:pt x="1527" y="8"/>
                    <a:pt x="1200" y="24"/>
                  </a:cubicBezTo>
                  <a:cubicBezTo>
                    <a:pt x="1200" y="24"/>
                    <a:pt x="1164" y="2242"/>
                    <a:pt x="655" y="2970"/>
                  </a:cubicBezTo>
                  <a:cubicBezTo>
                    <a:pt x="182" y="3661"/>
                    <a:pt x="0" y="8206"/>
                    <a:pt x="655" y="9224"/>
                  </a:cubicBezTo>
                  <a:cubicBezTo>
                    <a:pt x="797" y="9446"/>
                    <a:pt x="1237" y="9612"/>
                    <a:pt x="1850" y="9612"/>
                  </a:cubicBezTo>
                  <a:cubicBezTo>
                    <a:pt x="2644" y="9612"/>
                    <a:pt x="3728" y="9333"/>
                    <a:pt x="4836" y="8533"/>
                  </a:cubicBezTo>
                  <a:cubicBezTo>
                    <a:pt x="6800" y="7115"/>
                    <a:pt x="7345" y="3479"/>
                    <a:pt x="7345" y="3479"/>
                  </a:cubicBezTo>
                  <a:cubicBezTo>
                    <a:pt x="7345" y="3479"/>
                    <a:pt x="8306" y="0"/>
                    <a:pt x="2132"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7682337" y="1494682"/>
              <a:ext cx="104075" cy="107117"/>
            </a:xfrm>
            <a:custGeom>
              <a:avLst/>
              <a:gdLst/>
              <a:ahLst/>
              <a:cxnLst/>
              <a:rect l="l" t="t" r="r" b="b"/>
              <a:pathLst>
                <a:path w="5165" h="5316" extrusionOk="0">
                  <a:moveTo>
                    <a:pt x="4910" y="1"/>
                  </a:moveTo>
                  <a:cubicBezTo>
                    <a:pt x="4910" y="1"/>
                    <a:pt x="4238" y="415"/>
                    <a:pt x="3012" y="415"/>
                  </a:cubicBezTo>
                  <a:cubicBezTo>
                    <a:pt x="2575" y="415"/>
                    <a:pt x="2066" y="362"/>
                    <a:pt x="1492" y="219"/>
                  </a:cubicBezTo>
                  <a:cubicBezTo>
                    <a:pt x="1447" y="209"/>
                    <a:pt x="1401" y="204"/>
                    <a:pt x="1356" y="204"/>
                  </a:cubicBezTo>
                  <a:cubicBezTo>
                    <a:pt x="923" y="204"/>
                    <a:pt x="472" y="636"/>
                    <a:pt x="110" y="801"/>
                  </a:cubicBezTo>
                  <a:cubicBezTo>
                    <a:pt x="1" y="2364"/>
                    <a:pt x="110" y="4328"/>
                    <a:pt x="510" y="4946"/>
                  </a:cubicBezTo>
                  <a:cubicBezTo>
                    <a:pt x="633" y="5131"/>
                    <a:pt x="997" y="5315"/>
                    <a:pt x="1583" y="5315"/>
                  </a:cubicBezTo>
                  <a:cubicBezTo>
                    <a:pt x="2381" y="5315"/>
                    <a:pt x="3591" y="4972"/>
                    <a:pt x="5164" y="3819"/>
                  </a:cubicBezTo>
                  <a:lnTo>
                    <a:pt x="4910"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7697006" y="1481423"/>
              <a:ext cx="8806" cy="17672"/>
            </a:xfrm>
            <a:custGeom>
              <a:avLst/>
              <a:gdLst/>
              <a:ahLst/>
              <a:cxnLst/>
              <a:rect l="l" t="t" r="r" b="b"/>
              <a:pathLst>
                <a:path w="437" h="877" extrusionOk="0">
                  <a:moveTo>
                    <a:pt x="242" y="0"/>
                  </a:moveTo>
                  <a:cubicBezTo>
                    <a:pt x="234" y="0"/>
                    <a:pt x="226" y="2"/>
                    <a:pt x="218" y="4"/>
                  </a:cubicBezTo>
                  <a:cubicBezTo>
                    <a:pt x="73" y="4"/>
                    <a:pt x="0" y="186"/>
                    <a:pt x="0" y="441"/>
                  </a:cubicBezTo>
                  <a:cubicBezTo>
                    <a:pt x="37" y="695"/>
                    <a:pt x="109" y="877"/>
                    <a:pt x="255" y="877"/>
                  </a:cubicBezTo>
                  <a:cubicBezTo>
                    <a:pt x="364" y="877"/>
                    <a:pt x="437" y="659"/>
                    <a:pt x="437" y="441"/>
                  </a:cubicBezTo>
                  <a:cubicBezTo>
                    <a:pt x="403" y="205"/>
                    <a:pt x="338" y="0"/>
                    <a:pt x="242"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4"/>
            <p:cNvSpPr/>
            <p:nvPr/>
          </p:nvSpPr>
          <p:spPr>
            <a:xfrm>
              <a:off x="7731442" y="1479952"/>
              <a:ext cx="8806" cy="17692"/>
            </a:xfrm>
            <a:custGeom>
              <a:avLst/>
              <a:gdLst/>
              <a:ahLst/>
              <a:cxnLst/>
              <a:rect l="l" t="t" r="r" b="b"/>
              <a:pathLst>
                <a:path w="437" h="878" extrusionOk="0">
                  <a:moveTo>
                    <a:pt x="242" y="1"/>
                  </a:moveTo>
                  <a:cubicBezTo>
                    <a:pt x="234" y="1"/>
                    <a:pt x="226" y="2"/>
                    <a:pt x="218" y="4"/>
                  </a:cubicBezTo>
                  <a:cubicBezTo>
                    <a:pt x="109" y="4"/>
                    <a:pt x="0" y="186"/>
                    <a:pt x="37" y="441"/>
                  </a:cubicBezTo>
                  <a:cubicBezTo>
                    <a:pt x="37" y="695"/>
                    <a:pt x="146" y="877"/>
                    <a:pt x="255" y="877"/>
                  </a:cubicBezTo>
                  <a:cubicBezTo>
                    <a:pt x="364" y="877"/>
                    <a:pt x="436" y="659"/>
                    <a:pt x="436" y="441"/>
                  </a:cubicBezTo>
                  <a:cubicBezTo>
                    <a:pt x="436" y="205"/>
                    <a:pt x="343" y="1"/>
                    <a:pt x="242"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4"/>
            <p:cNvSpPr/>
            <p:nvPr/>
          </p:nvSpPr>
          <p:spPr>
            <a:xfrm>
              <a:off x="7722677" y="1447974"/>
              <a:ext cx="54204" cy="21822"/>
            </a:xfrm>
            <a:custGeom>
              <a:avLst/>
              <a:gdLst/>
              <a:ahLst/>
              <a:cxnLst/>
              <a:rect l="l" t="t" r="r" b="b"/>
              <a:pathLst>
                <a:path w="2690" h="1083" extrusionOk="0">
                  <a:moveTo>
                    <a:pt x="1276" y="1"/>
                  </a:moveTo>
                  <a:cubicBezTo>
                    <a:pt x="758" y="1"/>
                    <a:pt x="290" y="319"/>
                    <a:pt x="290" y="319"/>
                  </a:cubicBezTo>
                  <a:cubicBezTo>
                    <a:pt x="1" y="800"/>
                    <a:pt x="335" y="828"/>
                    <a:pt x="418" y="828"/>
                  </a:cubicBezTo>
                  <a:cubicBezTo>
                    <a:pt x="429" y="828"/>
                    <a:pt x="435" y="828"/>
                    <a:pt x="435" y="828"/>
                  </a:cubicBezTo>
                  <a:cubicBezTo>
                    <a:pt x="516" y="720"/>
                    <a:pt x="656" y="678"/>
                    <a:pt x="821" y="678"/>
                  </a:cubicBezTo>
                  <a:cubicBezTo>
                    <a:pt x="1323" y="678"/>
                    <a:pt x="2062" y="1055"/>
                    <a:pt x="2144" y="1082"/>
                  </a:cubicBezTo>
                  <a:cubicBezTo>
                    <a:pt x="2253" y="1082"/>
                    <a:pt x="2690" y="901"/>
                    <a:pt x="1999" y="282"/>
                  </a:cubicBezTo>
                  <a:cubicBezTo>
                    <a:pt x="1777" y="72"/>
                    <a:pt x="1521" y="1"/>
                    <a:pt x="1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7679455" y="1450312"/>
              <a:ext cx="38084" cy="15153"/>
            </a:xfrm>
            <a:custGeom>
              <a:avLst/>
              <a:gdLst/>
              <a:ahLst/>
              <a:cxnLst/>
              <a:rect l="l" t="t" r="r" b="b"/>
              <a:pathLst>
                <a:path w="1890" h="752" extrusionOk="0">
                  <a:moveTo>
                    <a:pt x="751" y="1"/>
                  </a:moveTo>
                  <a:cubicBezTo>
                    <a:pt x="568" y="1"/>
                    <a:pt x="386" y="70"/>
                    <a:pt x="253" y="276"/>
                  </a:cubicBezTo>
                  <a:cubicBezTo>
                    <a:pt x="1" y="654"/>
                    <a:pt x="56" y="751"/>
                    <a:pt x="242" y="751"/>
                  </a:cubicBezTo>
                  <a:cubicBezTo>
                    <a:pt x="441" y="751"/>
                    <a:pt x="790" y="640"/>
                    <a:pt x="1072" y="640"/>
                  </a:cubicBezTo>
                  <a:cubicBezTo>
                    <a:pt x="1212" y="640"/>
                    <a:pt x="1335" y="667"/>
                    <a:pt x="1417" y="748"/>
                  </a:cubicBezTo>
                  <a:cubicBezTo>
                    <a:pt x="1417" y="748"/>
                    <a:pt x="1889" y="748"/>
                    <a:pt x="1489" y="276"/>
                  </a:cubicBezTo>
                  <a:cubicBezTo>
                    <a:pt x="1489" y="276"/>
                    <a:pt x="1118" y="1"/>
                    <a:pt x="7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7755622" y="1453656"/>
              <a:ext cx="54224" cy="56440"/>
            </a:xfrm>
            <a:custGeom>
              <a:avLst/>
              <a:gdLst/>
              <a:ahLst/>
              <a:cxnLst/>
              <a:rect l="l" t="t" r="r" b="b"/>
              <a:pathLst>
                <a:path w="2691" h="2801" extrusionOk="0">
                  <a:moveTo>
                    <a:pt x="2436" y="0"/>
                  </a:moveTo>
                  <a:cubicBezTo>
                    <a:pt x="2145" y="1237"/>
                    <a:pt x="1200" y="2219"/>
                    <a:pt x="0" y="2582"/>
                  </a:cubicBezTo>
                  <a:lnTo>
                    <a:pt x="36" y="2800"/>
                  </a:lnTo>
                  <a:cubicBezTo>
                    <a:pt x="1345" y="2437"/>
                    <a:pt x="2364" y="1382"/>
                    <a:pt x="2691" y="37"/>
                  </a:cubicBezTo>
                  <a:lnTo>
                    <a:pt x="2436" y="0"/>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7781999" y="1521058"/>
              <a:ext cx="61558" cy="52773"/>
            </a:xfrm>
            <a:custGeom>
              <a:avLst/>
              <a:gdLst/>
              <a:ahLst/>
              <a:cxnLst/>
              <a:rect l="l" t="t" r="r" b="b"/>
              <a:pathLst>
                <a:path w="3055" h="2619" extrusionOk="0">
                  <a:moveTo>
                    <a:pt x="2873" y="1"/>
                  </a:moveTo>
                  <a:cubicBezTo>
                    <a:pt x="2145" y="1019"/>
                    <a:pt x="1127" y="1855"/>
                    <a:pt x="0" y="2364"/>
                  </a:cubicBezTo>
                  <a:lnTo>
                    <a:pt x="73" y="2619"/>
                  </a:lnTo>
                  <a:cubicBezTo>
                    <a:pt x="1273" y="2073"/>
                    <a:pt x="2327" y="1201"/>
                    <a:pt x="3054" y="110"/>
                  </a:cubicBezTo>
                  <a:lnTo>
                    <a:pt x="2873"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7630330" y="2147502"/>
              <a:ext cx="57166" cy="156807"/>
            </a:xfrm>
            <a:custGeom>
              <a:avLst/>
              <a:gdLst/>
              <a:ahLst/>
              <a:cxnLst/>
              <a:rect l="l" t="t" r="r" b="b"/>
              <a:pathLst>
                <a:path w="2837" h="7782" extrusionOk="0">
                  <a:moveTo>
                    <a:pt x="2473" y="1"/>
                  </a:moveTo>
                  <a:lnTo>
                    <a:pt x="0" y="7673"/>
                  </a:lnTo>
                  <a:lnTo>
                    <a:pt x="400" y="7782"/>
                  </a:lnTo>
                  <a:lnTo>
                    <a:pt x="2836" y="110"/>
                  </a:lnTo>
                  <a:lnTo>
                    <a:pt x="24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7853793" y="1314440"/>
              <a:ext cx="93798" cy="94544"/>
            </a:xfrm>
            <a:custGeom>
              <a:avLst/>
              <a:gdLst/>
              <a:ahLst/>
              <a:cxnLst/>
              <a:rect l="l" t="t" r="r" b="b"/>
              <a:pathLst>
                <a:path w="4655" h="4692" extrusionOk="0">
                  <a:moveTo>
                    <a:pt x="2328" y="1"/>
                  </a:moveTo>
                  <a:cubicBezTo>
                    <a:pt x="1055" y="1"/>
                    <a:pt x="0" y="1055"/>
                    <a:pt x="0" y="2328"/>
                  </a:cubicBezTo>
                  <a:cubicBezTo>
                    <a:pt x="0" y="3637"/>
                    <a:pt x="1055" y="4691"/>
                    <a:pt x="2328" y="4691"/>
                  </a:cubicBezTo>
                  <a:cubicBezTo>
                    <a:pt x="3637" y="4691"/>
                    <a:pt x="4655" y="3637"/>
                    <a:pt x="4655" y="2328"/>
                  </a:cubicBezTo>
                  <a:cubicBezTo>
                    <a:pt x="4655" y="1055"/>
                    <a:pt x="3637" y="1"/>
                    <a:pt x="23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7693339" y="1383494"/>
              <a:ext cx="126764" cy="67281"/>
            </a:xfrm>
            <a:custGeom>
              <a:avLst/>
              <a:gdLst/>
              <a:ahLst/>
              <a:cxnLst/>
              <a:rect l="l" t="t" r="r" b="b"/>
              <a:pathLst>
                <a:path w="6291" h="3339" extrusionOk="0">
                  <a:moveTo>
                    <a:pt x="3676" y="1"/>
                  </a:moveTo>
                  <a:cubicBezTo>
                    <a:pt x="3542" y="1"/>
                    <a:pt x="3407" y="10"/>
                    <a:pt x="3273" y="28"/>
                  </a:cubicBezTo>
                  <a:cubicBezTo>
                    <a:pt x="2473" y="101"/>
                    <a:pt x="1709" y="319"/>
                    <a:pt x="1018" y="719"/>
                  </a:cubicBezTo>
                  <a:cubicBezTo>
                    <a:pt x="728" y="828"/>
                    <a:pt x="509" y="974"/>
                    <a:pt x="291" y="1228"/>
                  </a:cubicBezTo>
                  <a:cubicBezTo>
                    <a:pt x="146" y="1410"/>
                    <a:pt x="0" y="1810"/>
                    <a:pt x="255" y="1992"/>
                  </a:cubicBezTo>
                  <a:cubicBezTo>
                    <a:pt x="509" y="2137"/>
                    <a:pt x="800" y="2246"/>
                    <a:pt x="1128" y="2246"/>
                  </a:cubicBezTo>
                  <a:lnTo>
                    <a:pt x="1746" y="2246"/>
                  </a:lnTo>
                  <a:cubicBezTo>
                    <a:pt x="1982" y="2196"/>
                    <a:pt x="2218" y="2168"/>
                    <a:pt x="2454" y="2168"/>
                  </a:cubicBezTo>
                  <a:cubicBezTo>
                    <a:pt x="2727" y="2168"/>
                    <a:pt x="3000" y="2205"/>
                    <a:pt x="3273" y="2283"/>
                  </a:cubicBezTo>
                  <a:cubicBezTo>
                    <a:pt x="3855" y="2537"/>
                    <a:pt x="4182" y="3119"/>
                    <a:pt x="4764" y="3301"/>
                  </a:cubicBezTo>
                  <a:cubicBezTo>
                    <a:pt x="4854" y="3326"/>
                    <a:pt x="4949" y="3339"/>
                    <a:pt x="5043" y="3339"/>
                  </a:cubicBezTo>
                  <a:cubicBezTo>
                    <a:pt x="5215" y="3339"/>
                    <a:pt x="5386" y="3298"/>
                    <a:pt x="5527" y="3228"/>
                  </a:cubicBezTo>
                  <a:cubicBezTo>
                    <a:pt x="6000" y="3010"/>
                    <a:pt x="6291" y="2501"/>
                    <a:pt x="6254" y="1955"/>
                  </a:cubicBezTo>
                  <a:cubicBezTo>
                    <a:pt x="6182" y="1446"/>
                    <a:pt x="5927" y="974"/>
                    <a:pt x="5491" y="646"/>
                  </a:cubicBezTo>
                  <a:cubicBezTo>
                    <a:pt x="4977" y="223"/>
                    <a:pt x="4337" y="1"/>
                    <a:pt x="36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4"/>
            <p:cNvSpPr/>
            <p:nvPr/>
          </p:nvSpPr>
          <p:spPr>
            <a:xfrm>
              <a:off x="7701399" y="1693240"/>
              <a:ext cx="179516" cy="284296"/>
            </a:xfrm>
            <a:custGeom>
              <a:avLst/>
              <a:gdLst/>
              <a:ahLst/>
              <a:cxnLst/>
              <a:rect l="l" t="t" r="r" b="b"/>
              <a:pathLst>
                <a:path w="8909" h="14109" extrusionOk="0">
                  <a:moveTo>
                    <a:pt x="8909" y="1"/>
                  </a:moveTo>
                  <a:lnTo>
                    <a:pt x="0" y="4328"/>
                  </a:lnTo>
                  <a:lnTo>
                    <a:pt x="0" y="14109"/>
                  </a:lnTo>
                  <a:lnTo>
                    <a:pt x="8909"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6915972" y="2002442"/>
              <a:ext cx="389802" cy="64480"/>
            </a:xfrm>
            <a:custGeom>
              <a:avLst/>
              <a:gdLst/>
              <a:ahLst/>
              <a:cxnLst/>
              <a:rect l="l" t="t" r="r" b="b"/>
              <a:pathLst>
                <a:path w="19345" h="3200" extrusionOk="0">
                  <a:moveTo>
                    <a:pt x="4145" y="0"/>
                  </a:moveTo>
                  <a:cubicBezTo>
                    <a:pt x="3127" y="0"/>
                    <a:pt x="2109" y="218"/>
                    <a:pt x="1200" y="655"/>
                  </a:cubicBezTo>
                  <a:lnTo>
                    <a:pt x="546" y="945"/>
                  </a:lnTo>
                  <a:cubicBezTo>
                    <a:pt x="0" y="1200"/>
                    <a:pt x="0" y="1964"/>
                    <a:pt x="546" y="2218"/>
                  </a:cubicBezTo>
                  <a:lnTo>
                    <a:pt x="1200" y="2545"/>
                  </a:lnTo>
                  <a:cubicBezTo>
                    <a:pt x="2109" y="2982"/>
                    <a:pt x="3127" y="3200"/>
                    <a:pt x="4145" y="3200"/>
                  </a:cubicBezTo>
                  <a:lnTo>
                    <a:pt x="19344" y="3200"/>
                  </a:lnTo>
                  <a:lnTo>
                    <a:pt x="193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6976785" y="1992185"/>
              <a:ext cx="10276" cy="84267"/>
            </a:xfrm>
            <a:custGeom>
              <a:avLst/>
              <a:gdLst/>
              <a:ahLst/>
              <a:cxnLst/>
              <a:rect l="l" t="t" r="r" b="b"/>
              <a:pathLst>
                <a:path w="510" h="4182" extrusionOk="0">
                  <a:moveTo>
                    <a:pt x="0" y="0"/>
                  </a:moveTo>
                  <a:lnTo>
                    <a:pt x="0" y="4182"/>
                  </a:lnTo>
                  <a:lnTo>
                    <a:pt x="509" y="4182"/>
                  </a:lnTo>
                  <a:lnTo>
                    <a:pt x="5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6887399" y="2002442"/>
              <a:ext cx="290160" cy="64480"/>
            </a:xfrm>
            <a:custGeom>
              <a:avLst/>
              <a:gdLst/>
              <a:ahLst/>
              <a:cxnLst/>
              <a:rect l="l" t="t" r="r" b="b"/>
              <a:pathLst>
                <a:path w="14400" h="3200" extrusionOk="0">
                  <a:moveTo>
                    <a:pt x="14399" y="0"/>
                  </a:moveTo>
                  <a:lnTo>
                    <a:pt x="4254" y="36"/>
                  </a:lnTo>
                  <a:cubicBezTo>
                    <a:pt x="3527" y="36"/>
                    <a:pt x="2873" y="255"/>
                    <a:pt x="2291" y="691"/>
                  </a:cubicBezTo>
                  <a:cubicBezTo>
                    <a:pt x="2291" y="691"/>
                    <a:pt x="0" y="1273"/>
                    <a:pt x="0" y="1636"/>
                  </a:cubicBezTo>
                  <a:cubicBezTo>
                    <a:pt x="37" y="1964"/>
                    <a:pt x="2291" y="2545"/>
                    <a:pt x="2291" y="2545"/>
                  </a:cubicBezTo>
                  <a:cubicBezTo>
                    <a:pt x="2836" y="2982"/>
                    <a:pt x="3527" y="3200"/>
                    <a:pt x="4218" y="3200"/>
                  </a:cubicBezTo>
                  <a:lnTo>
                    <a:pt x="14399" y="3200"/>
                  </a:lnTo>
                  <a:lnTo>
                    <a:pt x="143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6895459" y="2006089"/>
              <a:ext cx="276236" cy="56440"/>
            </a:xfrm>
            <a:custGeom>
              <a:avLst/>
              <a:gdLst/>
              <a:ahLst/>
              <a:cxnLst/>
              <a:rect l="l" t="t" r="r" b="b"/>
              <a:pathLst>
                <a:path w="13709" h="2801" extrusionOk="0">
                  <a:moveTo>
                    <a:pt x="13708" y="1"/>
                  </a:moveTo>
                  <a:lnTo>
                    <a:pt x="4036" y="37"/>
                  </a:lnTo>
                  <a:cubicBezTo>
                    <a:pt x="3345" y="37"/>
                    <a:pt x="2691" y="219"/>
                    <a:pt x="2145" y="583"/>
                  </a:cubicBezTo>
                  <a:cubicBezTo>
                    <a:pt x="2145" y="583"/>
                    <a:pt x="0" y="1128"/>
                    <a:pt x="0" y="1419"/>
                  </a:cubicBezTo>
                  <a:cubicBezTo>
                    <a:pt x="0" y="1710"/>
                    <a:pt x="2145" y="2219"/>
                    <a:pt x="2145" y="2219"/>
                  </a:cubicBezTo>
                  <a:cubicBezTo>
                    <a:pt x="2691" y="2583"/>
                    <a:pt x="3345" y="2801"/>
                    <a:pt x="4036" y="2801"/>
                  </a:cubicBezTo>
                  <a:lnTo>
                    <a:pt x="13708" y="2801"/>
                  </a:lnTo>
                  <a:lnTo>
                    <a:pt x="137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7294026" y="1978262"/>
              <a:ext cx="23475" cy="112115"/>
            </a:xfrm>
            <a:custGeom>
              <a:avLst/>
              <a:gdLst/>
              <a:ahLst/>
              <a:cxnLst/>
              <a:rect l="l" t="t" r="r" b="b"/>
              <a:pathLst>
                <a:path w="1165" h="5564" extrusionOk="0">
                  <a:moveTo>
                    <a:pt x="582" y="0"/>
                  </a:moveTo>
                  <a:cubicBezTo>
                    <a:pt x="255" y="0"/>
                    <a:pt x="1" y="1273"/>
                    <a:pt x="1" y="2800"/>
                  </a:cubicBezTo>
                  <a:cubicBezTo>
                    <a:pt x="1" y="4327"/>
                    <a:pt x="255" y="5563"/>
                    <a:pt x="582" y="5563"/>
                  </a:cubicBezTo>
                  <a:cubicBezTo>
                    <a:pt x="873" y="5563"/>
                    <a:pt x="1164" y="4327"/>
                    <a:pt x="1164" y="2800"/>
                  </a:cubicBezTo>
                  <a:cubicBezTo>
                    <a:pt x="1164" y="1273"/>
                    <a:pt x="873" y="0"/>
                    <a:pt x="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7296968" y="1987047"/>
              <a:ext cx="19787" cy="94544"/>
            </a:xfrm>
            <a:custGeom>
              <a:avLst/>
              <a:gdLst/>
              <a:ahLst/>
              <a:cxnLst/>
              <a:rect l="l" t="t" r="r" b="b"/>
              <a:pathLst>
                <a:path w="982" h="4692" extrusionOk="0">
                  <a:moveTo>
                    <a:pt x="436" y="0"/>
                  </a:moveTo>
                  <a:cubicBezTo>
                    <a:pt x="255" y="0"/>
                    <a:pt x="109" y="291"/>
                    <a:pt x="0" y="764"/>
                  </a:cubicBezTo>
                  <a:lnTo>
                    <a:pt x="145" y="764"/>
                  </a:lnTo>
                  <a:cubicBezTo>
                    <a:pt x="218" y="364"/>
                    <a:pt x="327" y="110"/>
                    <a:pt x="436" y="110"/>
                  </a:cubicBezTo>
                  <a:cubicBezTo>
                    <a:pt x="618" y="110"/>
                    <a:pt x="836" y="982"/>
                    <a:pt x="836" y="2364"/>
                  </a:cubicBezTo>
                  <a:cubicBezTo>
                    <a:pt x="836" y="3746"/>
                    <a:pt x="582" y="4582"/>
                    <a:pt x="436" y="4582"/>
                  </a:cubicBezTo>
                  <a:cubicBezTo>
                    <a:pt x="327" y="4582"/>
                    <a:pt x="218" y="4364"/>
                    <a:pt x="145" y="3964"/>
                  </a:cubicBezTo>
                  <a:lnTo>
                    <a:pt x="0" y="3964"/>
                  </a:lnTo>
                  <a:cubicBezTo>
                    <a:pt x="109" y="4400"/>
                    <a:pt x="255" y="4691"/>
                    <a:pt x="436" y="4691"/>
                  </a:cubicBezTo>
                  <a:cubicBezTo>
                    <a:pt x="764" y="4691"/>
                    <a:pt x="982" y="3528"/>
                    <a:pt x="982" y="2364"/>
                  </a:cubicBezTo>
                  <a:cubicBezTo>
                    <a:pt x="982" y="1200"/>
                    <a:pt x="764"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7396610" y="1989243"/>
              <a:ext cx="13924" cy="90876"/>
            </a:xfrm>
            <a:custGeom>
              <a:avLst/>
              <a:gdLst/>
              <a:ahLst/>
              <a:cxnLst/>
              <a:rect l="l" t="t" r="r" b="b"/>
              <a:pathLst>
                <a:path w="691" h="4510" extrusionOk="0">
                  <a:moveTo>
                    <a:pt x="327" y="1"/>
                  </a:moveTo>
                  <a:cubicBezTo>
                    <a:pt x="146" y="1"/>
                    <a:pt x="0" y="1019"/>
                    <a:pt x="0" y="2255"/>
                  </a:cubicBezTo>
                  <a:cubicBezTo>
                    <a:pt x="0" y="3491"/>
                    <a:pt x="146" y="4509"/>
                    <a:pt x="327" y="4509"/>
                  </a:cubicBezTo>
                  <a:cubicBezTo>
                    <a:pt x="546" y="4509"/>
                    <a:pt x="691" y="3491"/>
                    <a:pt x="691" y="2255"/>
                  </a:cubicBezTo>
                  <a:cubicBezTo>
                    <a:pt x="691" y="1019"/>
                    <a:pt x="54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7398806" y="1996497"/>
              <a:ext cx="11727" cy="77033"/>
            </a:xfrm>
            <a:custGeom>
              <a:avLst/>
              <a:gdLst/>
              <a:ahLst/>
              <a:cxnLst/>
              <a:rect l="l" t="t" r="r" b="b"/>
              <a:pathLst>
                <a:path w="582" h="3823" extrusionOk="0">
                  <a:moveTo>
                    <a:pt x="228" y="1"/>
                  </a:moveTo>
                  <a:cubicBezTo>
                    <a:pt x="100" y="1"/>
                    <a:pt x="34" y="246"/>
                    <a:pt x="0" y="586"/>
                  </a:cubicBezTo>
                  <a:lnTo>
                    <a:pt x="73" y="586"/>
                  </a:lnTo>
                  <a:cubicBezTo>
                    <a:pt x="146" y="259"/>
                    <a:pt x="218" y="77"/>
                    <a:pt x="255" y="77"/>
                  </a:cubicBezTo>
                  <a:cubicBezTo>
                    <a:pt x="327" y="77"/>
                    <a:pt x="509" y="768"/>
                    <a:pt x="509" y="1895"/>
                  </a:cubicBezTo>
                  <a:cubicBezTo>
                    <a:pt x="509" y="3022"/>
                    <a:pt x="364" y="3713"/>
                    <a:pt x="255" y="3713"/>
                  </a:cubicBezTo>
                  <a:cubicBezTo>
                    <a:pt x="146" y="3713"/>
                    <a:pt x="146" y="3531"/>
                    <a:pt x="73" y="3204"/>
                  </a:cubicBezTo>
                  <a:lnTo>
                    <a:pt x="0" y="3204"/>
                  </a:lnTo>
                  <a:cubicBezTo>
                    <a:pt x="73" y="3568"/>
                    <a:pt x="146" y="3822"/>
                    <a:pt x="255" y="3822"/>
                  </a:cubicBezTo>
                  <a:cubicBezTo>
                    <a:pt x="473" y="3822"/>
                    <a:pt x="582" y="2840"/>
                    <a:pt x="582" y="1895"/>
                  </a:cubicBezTo>
                  <a:cubicBezTo>
                    <a:pt x="582" y="950"/>
                    <a:pt x="473" y="4"/>
                    <a:pt x="255" y="4"/>
                  </a:cubicBezTo>
                  <a:cubicBezTo>
                    <a:pt x="245" y="2"/>
                    <a:pt x="236"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6784816" y="2033211"/>
              <a:ext cx="110664" cy="2217"/>
            </a:xfrm>
            <a:custGeom>
              <a:avLst/>
              <a:gdLst/>
              <a:ahLst/>
              <a:cxnLst/>
              <a:rect l="l" t="t" r="r" b="b"/>
              <a:pathLst>
                <a:path w="5492" h="110" extrusionOk="0">
                  <a:moveTo>
                    <a:pt x="5491" y="0"/>
                  </a:moveTo>
                  <a:lnTo>
                    <a:pt x="1" y="73"/>
                  </a:lnTo>
                  <a:lnTo>
                    <a:pt x="5491" y="109"/>
                  </a:lnTo>
                  <a:lnTo>
                    <a:pt x="5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7184128" y="2006834"/>
              <a:ext cx="2942" cy="22004"/>
            </a:xfrm>
            <a:custGeom>
              <a:avLst/>
              <a:gdLst/>
              <a:ahLst/>
              <a:cxnLst/>
              <a:rect l="l" t="t" r="r" b="b"/>
              <a:pathLst>
                <a:path w="146" h="1092" extrusionOk="0">
                  <a:moveTo>
                    <a:pt x="0" y="0"/>
                  </a:moveTo>
                  <a:lnTo>
                    <a:pt x="0"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7193659" y="2006834"/>
              <a:ext cx="2942" cy="22004"/>
            </a:xfrm>
            <a:custGeom>
              <a:avLst/>
              <a:gdLst/>
              <a:ahLst/>
              <a:cxnLst/>
              <a:rect l="l" t="t" r="r" b="b"/>
              <a:pathLst>
                <a:path w="146" h="1092" extrusionOk="0">
                  <a:moveTo>
                    <a:pt x="0" y="0"/>
                  </a:moveTo>
                  <a:lnTo>
                    <a:pt x="0"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7203170" y="2006834"/>
              <a:ext cx="3687" cy="22004"/>
            </a:xfrm>
            <a:custGeom>
              <a:avLst/>
              <a:gdLst/>
              <a:ahLst/>
              <a:cxnLst/>
              <a:rect l="l" t="t" r="r" b="b"/>
              <a:pathLst>
                <a:path w="183" h="1092" extrusionOk="0">
                  <a:moveTo>
                    <a:pt x="1" y="0"/>
                  </a:moveTo>
                  <a:lnTo>
                    <a:pt x="1" y="1091"/>
                  </a:lnTo>
                  <a:lnTo>
                    <a:pt x="183" y="1091"/>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7213426" y="2006089"/>
              <a:ext cx="2962" cy="22749"/>
            </a:xfrm>
            <a:custGeom>
              <a:avLst/>
              <a:gdLst/>
              <a:ahLst/>
              <a:cxnLst/>
              <a:rect l="l" t="t" r="r" b="b"/>
              <a:pathLst>
                <a:path w="147" h="1129" extrusionOk="0">
                  <a:moveTo>
                    <a:pt x="1" y="1"/>
                  </a:moveTo>
                  <a:lnTo>
                    <a:pt x="1" y="1128"/>
                  </a:lnTo>
                  <a:lnTo>
                    <a:pt x="146" y="1128"/>
                  </a:lnTo>
                  <a:lnTo>
                    <a:pt x="1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7222957" y="2006834"/>
              <a:ext cx="2942" cy="22004"/>
            </a:xfrm>
            <a:custGeom>
              <a:avLst/>
              <a:gdLst/>
              <a:ahLst/>
              <a:cxnLst/>
              <a:rect l="l" t="t" r="r" b="b"/>
              <a:pathLst>
                <a:path w="146" h="1092" extrusionOk="0">
                  <a:moveTo>
                    <a:pt x="1" y="0"/>
                  </a:moveTo>
                  <a:lnTo>
                    <a:pt x="1"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7232488" y="2006834"/>
              <a:ext cx="3687" cy="22004"/>
            </a:xfrm>
            <a:custGeom>
              <a:avLst/>
              <a:gdLst/>
              <a:ahLst/>
              <a:cxnLst/>
              <a:rect l="l" t="t" r="r" b="b"/>
              <a:pathLst>
                <a:path w="183" h="1092" extrusionOk="0">
                  <a:moveTo>
                    <a:pt x="0" y="0"/>
                  </a:moveTo>
                  <a:lnTo>
                    <a:pt x="0" y="1091"/>
                  </a:lnTo>
                  <a:lnTo>
                    <a:pt x="182" y="1091"/>
                  </a:lnTo>
                  <a:lnTo>
                    <a:pt x="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7241999" y="2006089"/>
              <a:ext cx="3687" cy="22749"/>
            </a:xfrm>
            <a:custGeom>
              <a:avLst/>
              <a:gdLst/>
              <a:ahLst/>
              <a:cxnLst/>
              <a:rect l="l" t="t" r="r" b="b"/>
              <a:pathLst>
                <a:path w="183" h="1129" extrusionOk="0">
                  <a:moveTo>
                    <a:pt x="1" y="1"/>
                  </a:moveTo>
                  <a:lnTo>
                    <a:pt x="1" y="1128"/>
                  </a:lnTo>
                  <a:lnTo>
                    <a:pt x="183" y="1128"/>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7252255" y="2006834"/>
              <a:ext cx="2962" cy="22004"/>
            </a:xfrm>
            <a:custGeom>
              <a:avLst/>
              <a:gdLst/>
              <a:ahLst/>
              <a:cxnLst/>
              <a:rect l="l" t="t" r="r" b="b"/>
              <a:pathLst>
                <a:path w="147" h="1092" extrusionOk="0">
                  <a:moveTo>
                    <a:pt x="1" y="0"/>
                  </a:moveTo>
                  <a:lnTo>
                    <a:pt x="1"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7261786" y="2006834"/>
              <a:ext cx="2962" cy="22004"/>
            </a:xfrm>
            <a:custGeom>
              <a:avLst/>
              <a:gdLst/>
              <a:ahLst/>
              <a:cxnLst/>
              <a:rect l="l" t="t" r="r" b="b"/>
              <a:pathLst>
                <a:path w="147" h="1092" extrusionOk="0">
                  <a:moveTo>
                    <a:pt x="1" y="0"/>
                  </a:moveTo>
                  <a:lnTo>
                    <a:pt x="1"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7271317" y="2006834"/>
              <a:ext cx="3687" cy="22004"/>
            </a:xfrm>
            <a:custGeom>
              <a:avLst/>
              <a:gdLst/>
              <a:ahLst/>
              <a:cxnLst/>
              <a:rect l="l" t="t" r="r" b="b"/>
              <a:pathLst>
                <a:path w="183" h="1092" extrusionOk="0">
                  <a:moveTo>
                    <a:pt x="0" y="0"/>
                  </a:moveTo>
                  <a:lnTo>
                    <a:pt x="0" y="1091"/>
                  </a:lnTo>
                  <a:lnTo>
                    <a:pt x="182" y="1091"/>
                  </a:lnTo>
                  <a:lnTo>
                    <a:pt x="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4"/>
            <p:cNvSpPr/>
            <p:nvPr/>
          </p:nvSpPr>
          <p:spPr>
            <a:xfrm>
              <a:off x="7281573" y="2006089"/>
              <a:ext cx="2942" cy="22749"/>
            </a:xfrm>
            <a:custGeom>
              <a:avLst/>
              <a:gdLst/>
              <a:ahLst/>
              <a:cxnLst/>
              <a:rect l="l" t="t" r="r" b="b"/>
              <a:pathLst>
                <a:path w="146" h="1129" extrusionOk="0">
                  <a:moveTo>
                    <a:pt x="0" y="1"/>
                  </a:moveTo>
                  <a:lnTo>
                    <a:pt x="0" y="1128"/>
                  </a:lnTo>
                  <a:lnTo>
                    <a:pt x="146" y="1128"/>
                  </a:lnTo>
                  <a:lnTo>
                    <a:pt x="1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4"/>
            <p:cNvSpPr/>
            <p:nvPr/>
          </p:nvSpPr>
          <p:spPr>
            <a:xfrm>
              <a:off x="7291104" y="2006834"/>
              <a:ext cx="2942" cy="22004"/>
            </a:xfrm>
            <a:custGeom>
              <a:avLst/>
              <a:gdLst/>
              <a:ahLst/>
              <a:cxnLst/>
              <a:rect l="l" t="t" r="r" b="b"/>
              <a:pathLst>
                <a:path w="146" h="1092" extrusionOk="0">
                  <a:moveTo>
                    <a:pt x="0" y="0"/>
                  </a:moveTo>
                  <a:lnTo>
                    <a:pt x="0" y="1091"/>
                  </a:lnTo>
                  <a:lnTo>
                    <a:pt x="146" y="1091"/>
                  </a:lnTo>
                  <a:lnTo>
                    <a:pt x="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7305008" y="2009756"/>
              <a:ext cx="97466" cy="49851"/>
            </a:xfrm>
            <a:custGeom>
              <a:avLst/>
              <a:gdLst/>
              <a:ahLst/>
              <a:cxnLst/>
              <a:rect l="l" t="t" r="r" b="b"/>
              <a:pathLst>
                <a:path w="4837" h="2474" extrusionOk="0">
                  <a:moveTo>
                    <a:pt x="4692" y="219"/>
                  </a:moveTo>
                  <a:lnTo>
                    <a:pt x="4692" y="2255"/>
                  </a:lnTo>
                  <a:lnTo>
                    <a:pt x="146" y="2255"/>
                  </a:lnTo>
                  <a:lnTo>
                    <a:pt x="146" y="219"/>
                  </a:lnTo>
                  <a:close/>
                  <a:moveTo>
                    <a:pt x="1" y="1"/>
                  </a:moveTo>
                  <a:lnTo>
                    <a:pt x="1" y="2473"/>
                  </a:lnTo>
                  <a:lnTo>
                    <a:pt x="4837" y="2473"/>
                  </a:lnTo>
                  <a:lnTo>
                    <a:pt x="48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7221486" y="1996175"/>
              <a:ext cx="126703" cy="132305"/>
            </a:xfrm>
            <a:custGeom>
              <a:avLst/>
              <a:gdLst/>
              <a:ahLst/>
              <a:cxnLst/>
              <a:rect l="l" t="t" r="r" b="b"/>
              <a:pathLst>
                <a:path w="6288" h="6566" extrusionOk="0">
                  <a:moveTo>
                    <a:pt x="874" y="1"/>
                  </a:moveTo>
                  <a:cubicBezTo>
                    <a:pt x="723" y="1"/>
                    <a:pt x="599" y="52"/>
                    <a:pt x="510" y="166"/>
                  </a:cubicBezTo>
                  <a:cubicBezTo>
                    <a:pt x="1" y="747"/>
                    <a:pt x="4728" y="6565"/>
                    <a:pt x="4728" y="6565"/>
                  </a:cubicBezTo>
                  <a:cubicBezTo>
                    <a:pt x="4728" y="6565"/>
                    <a:pt x="6219" y="6311"/>
                    <a:pt x="6255" y="5511"/>
                  </a:cubicBezTo>
                  <a:cubicBezTo>
                    <a:pt x="6288" y="4753"/>
                    <a:pt x="2325" y="1"/>
                    <a:pt x="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7108666" y="2279081"/>
              <a:ext cx="167064" cy="70666"/>
            </a:xfrm>
            <a:custGeom>
              <a:avLst/>
              <a:gdLst/>
              <a:ahLst/>
              <a:cxnLst/>
              <a:rect l="l" t="t" r="r" b="b"/>
              <a:pathLst>
                <a:path w="8291" h="3507" extrusionOk="0">
                  <a:moveTo>
                    <a:pt x="1408" y="1"/>
                  </a:moveTo>
                  <a:cubicBezTo>
                    <a:pt x="641" y="1"/>
                    <a:pt x="111" y="158"/>
                    <a:pt x="73" y="561"/>
                  </a:cubicBezTo>
                  <a:cubicBezTo>
                    <a:pt x="0" y="1325"/>
                    <a:pt x="7200" y="3506"/>
                    <a:pt x="7200" y="3506"/>
                  </a:cubicBezTo>
                  <a:cubicBezTo>
                    <a:pt x="7200" y="3506"/>
                    <a:pt x="8291" y="2452"/>
                    <a:pt x="7854" y="1761"/>
                  </a:cubicBezTo>
                  <a:cubicBezTo>
                    <a:pt x="7533" y="1226"/>
                    <a:pt x="3547" y="1"/>
                    <a:pt x="1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rot="-229213">
              <a:off x="7146620" y="2023291"/>
              <a:ext cx="155355" cy="100829"/>
            </a:xfrm>
            <a:custGeom>
              <a:avLst/>
              <a:gdLst/>
              <a:ahLst/>
              <a:cxnLst/>
              <a:rect l="l" t="t" r="r" b="b"/>
              <a:pathLst>
                <a:path w="7710" h="5004" extrusionOk="0">
                  <a:moveTo>
                    <a:pt x="917" y="0"/>
                  </a:moveTo>
                  <a:cubicBezTo>
                    <a:pt x="599" y="0"/>
                    <a:pt x="376" y="94"/>
                    <a:pt x="292" y="313"/>
                  </a:cubicBezTo>
                  <a:cubicBezTo>
                    <a:pt x="1" y="1040"/>
                    <a:pt x="6364" y="5004"/>
                    <a:pt x="6364" y="5004"/>
                  </a:cubicBezTo>
                  <a:cubicBezTo>
                    <a:pt x="6364" y="5004"/>
                    <a:pt x="7709" y="4313"/>
                    <a:pt x="7491" y="3513"/>
                  </a:cubicBezTo>
                  <a:cubicBezTo>
                    <a:pt x="7276" y="2836"/>
                    <a:pt x="2664" y="0"/>
                    <a:pt x="9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4"/>
            <p:cNvSpPr/>
            <p:nvPr/>
          </p:nvSpPr>
          <p:spPr>
            <a:xfrm>
              <a:off x="7091075" y="2305075"/>
              <a:ext cx="154530" cy="85013"/>
            </a:xfrm>
            <a:custGeom>
              <a:avLst/>
              <a:gdLst/>
              <a:ahLst/>
              <a:cxnLst/>
              <a:rect l="l" t="t" r="r" b="b"/>
              <a:pathLst>
                <a:path w="7669" h="4219" extrusionOk="0">
                  <a:moveTo>
                    <a:pt x="930" y="1"/>
                  </a:moveTo>
                  <a:cubicBezTo>
                    <a:pt x="605" y="1"/>
                    <a:pt x="377" y="98"/>
                    <a:pt x="291" y="326"/>
                  </a:cubicBezTo>
                  <a:cubicBezTo>
                    <a:pt x="1" y="1053"/>
                    <a:pt x="5091" y="4216"/>
                    <a:pt x="5091" y="4216"/>
                  </a:cubicBezTo>
                  <a:cubicBezTo>
                    <a:pt x="5091" y="4216"/>
                    <a:pt x="5158" y="4218"/>
                    <a:pt x="5270" y="4218"/>
                  </a:cubicBezTo>
                  <a:cubicBezTo>
                    <a:pt x="5855" y="4218"/>
                    <a:pt x="7668" y="4167"/>
                    <a:pt x="7455" y="3525"/>
                  </a:cubicBezTo>
                  <a:cubicBezTo>
                    <a:pt x="7270" y="2850"/>
                    <a:pt x="2685" y="1"/>
                    <a:pt x="9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4"/>
            <p:cNvSpPr/>
            <p:nvPr/>
          </p:nvSpPr>
          <p:spPr>
            <a:xfrm>
              <a:off x="7256708" y="2225583"/>
              <a:ext cx="114996" cy="106392"/>
            </a:xfrm>
            <a:custGeom>
              <a:avLst/>
              <a:gdLst/>
              <a:ahLst/>
              <a:cxnLst/>
              <a:rect l="l" t="t" r="r" b="b"/>
              <a:pathLst>
                <a:path w="5707" h="5280" extrusionOk="0">
                  <a:moveTo>
                    <a:pt x="1143" y="0"/>
                  </a:moveTo>
                  <a:cubicBezTo>
                    <a:pt x="1" y="0"/>
                    <a:pt x="834" y="2634"/>
                    <a:pt x="834" y="2634"/>
                  </a:cubicBezTo>
                  <a:cubicBezTo>
                    <a:pt x="834" y="2634"/>
                    <a:pt x="3698" y="5280"/>
                    <a:pt x="4820" y="5280"/>
                  </a:cubicBezTo>
                  <a:cubicBezTo>
                    <a:pt x="4993" y="5280"/>
                    <a:pt x="5125" y="5217"/>
                    <a:pt x="5198" y="5070"/>
                  </a:cubicBezTo>
                  <a:cubicBezTo>
                    <a:pt x="5707" y="3980"/>
                    <a:pt x="1307" y="16"/>
                    <a:pt x="1307" y="16"/>
                  </a:cubicBezTo>
                  <a:cubicBezTo>
                    <a:pt x="1249" y="5"/>
                    <a:pt x="1194" y="0"/>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7205306" y="4541160"/>
              <a:ext cx="465344" cy="205832"/>
            </a:xfrm>
            <a:custGeom>
              <a:avLst/>
              <a:gdLst/>
              <a:ahLst/>
              <a:cxnLst/>
              <a:rect l="l" t="t" r="r" b="b"/>
              <a:pathLst>
                <a:path w="23094" h="10215" extrusionOk="0">
                  <a:moveTo>
                    <a:pt x="16039" y="1"/>
                  </a:moveTo>
                  <a:cubicBezTo>
                    <a:pt x="14985" y="692"/>
                    <a:pt x="986" y="7709"/>
                    <a:pt x="586" y="8582"/>
                  </a:cubicBezTo>
                  <a:cubicBezTo>
                    <a:pt x="1" y="9798"/>
                    <a:pt x="2025" y="10214"/>
                    <a:pt x="5070" y="10214"/>
                  </a:cubicBezTo>
                  <a:cubicBezTo>
                    <a:pt x="11678" y="10214"/>
                    <a:pt x="23093" y="8255"/>
                    <a:pt x="23093" y="8255"/>
                  </a:cubicBezTo>
                  <a:lnTo>
                    <a:pt x="220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7516764" y="4500880"/>
              <a:ext cx="149473" cy="40300"/>
            </a:xfrm>
            <a:custGeom>
              <a:avLst/>
              <a:gdLst/>
              <a:ahLst/>
              <a:cxnLst/>
              <a:rect l="l" t="t" r="r" b="b"/>
              <a:pathLst>
                <a:path w="7418" h="2000" extrusionOk="0">
                  <a:moveTo>
                    <a:pt x="0" y="0"/>
                  </a:moveTo>
                  <a:lnTo>
                    <a:pt x="582" y="2000"/>
                  </a:lnTo>
                  <a:lnTo>
                    <a:pt x="6618" y="2000"/>
                  </a:lnTo>
                  <a:lnTo>
                    <a:pt x="7418"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7394413" y="4540435"/>
              <a:ext cx="255724" cy="85678"/>
            </a:xfrm>
            <a:custGeom>
              <a:avLst/>
              <a:gdLst/>
              <a:ahLst/>
              <a:cxnLst/>
              <a:rect l="l" t="t" r="r" b="b"/>
              <a:pathLst>
                <a:path w="12691" h="4252" extrusionOk="0">
                  <a:moveTo>
                    <a:pt x="6654" y="1"/>
                  </a:moveTo>
                  <a:cubicBezTo>
                    <a:pt x="6218" y="328"/>
                    <a:pt x="3236" y="1782"/>
                    <a:pt x="0" y="3418"/>
                  </a:cubicBezTo>
                  <a:cubicBezTo>
                    <a:pt x="1619" y="4012"/>
                    <a:pt x="3083" y="4251"/>
                    <a:pt x="4393" y="4251"/>
                  </a:cubicBezTo>
                  <a:cubicBezTo>
                    <a:pt x="9912" y="4251"/>
                    <a:pt x="12690" y="1"/>
                    <a:pt x="12690"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4"/>
            <p:cNvSpPr/>
            <p:nvPr/>
          </p:nvSpPr>
          <p:spPr>
            <a:xfrm>
              <a:off x="7967359" y="4600522"/>
              <a:ext cx="350973" cy="211273"/>
            </a:xfrm>
            <a:custGeom>
              <a:avLst/>
              <a:gdLst/>
              <a:ahLst/>
              <a:cxnLst/>
              <a:rect l="l" t="t" r="r" b="b"/>
              <a:pathLst>
                <a:path w="17418" h="10485" extrusionOk="0">
                  <a:moveTo>
                    <a:pt x="5564" y="0"/>
                  </a:moveTo>
                  <a:lnTo>
                    <a:pt x="400" y="6363"/>
                  </a:lnTo>
                  <a:cubicBezTo>
                    <a:pt x="73" y="6836"/>
                    <a:pt x="0" y="7454"/>
                    <a:pt x="182" y="8000"/>
                  </a:cubicBezTo>
                  <a:cubicBezTo>
                    <a:pt x="634" y="9312"/>
                    <a:pt x="1239" y="10485"/>
                    <a:pt x="3277" y="10485"/>
                  </a:cubicBezTo>
                  <a:cubicBezTo>
                    <a:pt x="4684" y="10485"/>
                    <a:pt x="6772" y="9927"/>
                    <a:pt x="9963" y="8472"/>
                  </a:cubicBezTo>
                  <a:lnTo>
                    <a:pt x="17417" y="4109"/>
                  </a:lnTo>
                  <a:cubicBezTo>
                    <a:pt x="17417" y="4109"/>
                    <a:pt x="14472" y="2836"/>
                    <a:pt x="8363" y="1745"/>
                  </a:cubicBezTo>
                  <a:cubicBezTo>
                    <a:pt x="5382" y="1200"/>
                    <a:pt x="5564" y="0"/>
                    <a:pt x="55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4"/>
            <p:cNvSpPr/>
            <p:nvPr/>
          </p:nvSpPr>
          <p:spPr>
            <a:xfrm>
              <a:off x="8049409" y="4555830"/>
              <a:ext cx="268922" cy="127489"/>
            </a:xfrm>
            <a:custGeom>
              <a:avLst/>
              <a:gdLst/>
              <a:ahLst/>
              <a:cxnLst/>
              <a:rect l="l" t="t" r="r" b="b"/>
              <a:pathLst>
                <a:path w="13346" h="6327" extrusionOk="0">
                  <a:moveTo>
                    <a:pt x="13200" y="0"/>
                  </a:moveTo>
                  <a:lnTo>
                    <a:pt x="3310" y="146"/>
                  </a:lnTo>
                  <a:lnTo>
                    <a:pt x="1" y="4836"/>
                  </a:lnTo>
                  <a:lnTo>
                    <a:pt x="13345" y="6327"/>
                  </a:lnTo>
                  <a:lnTo>
                    <a:pt x="13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4"/>
            <p:cNvSpPr/>
            <p:nvPr/>
          </p:nvSpPr>
          <p:spPr>
            <a:xfrm>
              <a:off x="8079453" y="4552258"/>
              <a:ext cx="235936" cy="96861"/>
            </a:xfrm>
            <a:custGeom>
              <a:avLst/>
              <a:gdLst/>
              <a:ahLst/>
              <a:cxnLst/>
              <a:rect l="l" t="t" r="r" b="b"/>
              <a:pathLst>
                <a:path w="11709" h="4807" extrusionOk="0">
                  <a:moveTo>
                    <a:pt x="11709" y="0"/>
                  </a:moveTo>
                  <a:lnTo>
                    <a:pt x="1819" y="146"/>
                  </a:lnTo>
                  <a:lnTo>
                    <a:pt x="1" y="2218"/>
                  </a:lnTo>
                  <a:cubicBezTo>
                    <a:pt x="328" y="3491"/>
                    <a:pt x="619" y="4036"/>
                    <a:pt x="1455" y="4618"/>
                  </a:cubicBezTo>
                  <a:cubicBezTo>
                    <a:pt x="1647" y="4748"/>
                    <a:pt x="1902" y="4807"/>
                    <a:pt x="2205" y="4807"/>
                  </a:cubicBezTo>
                  <a:cubicBezTo>
                    <a:pt x="4956" y="4807"/>
                    <a:pt x="11709" y="0"/>
                    <a:pt x="11709"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8113889" y="2532165"/>
              <a:ext cx="208835" cy="1968715"/>
            </a:xfrm>
            <a:custGeom>
              <a:avLst/>
              <a:gdLst/>
              <a:ahLst/>
              <a:cxnLst/>
              <a:rect l="l" t="t" r="r" b="b"/>
              <a:pathLst>
                <a:path w="10364" h="97703" extrusionOk="0">
                  <a:moveTo>
                    <a:pt x="364" y="0"/>
                  </a:moveTo>
                  <a:lnTo>
                    <a:pt x="1" y="182"/>
                  </a:lnTo>
                  <a:cubicBezTo>
                    <a:pt x="37" y="255"/>
                    <a:pt x="4291" y="8945"/>
                    <a:pt x="4655" y="17272"/>
                  </a:cubicBezTo>
                  <a:cubicBezTo>
                    <a:pt x="5018" y="25599"/>
                    <a:pt x="9891" y="96976"/>
                    <a:pt x="9927" y="97703"/>
                  </a:cubicBezTo>
                  <a:lnTo>
                    <a:pt x="10364" y="97667"/>
                  </a:lnTo>
                  <a:cubicBezTo>
                    <a:pt x="10327" y="96939"/>
                    <a:pt x="5455" y="25599"/>
                    <a:pt x="5091" y="17272"/>
                  </a:cubicBezTo>
                  <a:cubicBezTo>
                    <a:pt x="4728" y="8945"/>
                    <a:pt x="401" y="73"/>
                    <a:pt x="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4"/>
            <p:cNvSpPr/>
            <p:nvPr/>
          </p:nvSpPr>
          <p:spPr>
            <a:xfrm>
              <a:off x="7440557" y="2538029"/>
              <a:ext cx="99662" cy="1962852"/>
            </a:xfrm>
            <a:custGeom>
              <a:avLst/>
              <a:gdLst/>
              <a:ahLst/>
              <a:cxnLst/>
              <a:rect l="l" t="t" r="r" b="b"/>
              <a:pathLst>
                <a:path w="4946" h="97412" extrusionOk="0">
                  <a:moveTo>
                    <a:pt x="4546" y="0"/>
                  </a:moveTo>
                  <a:cubicBezTo>
                    <a:pt x="4510" y="291"/>
                    <a:pt x="401" y="30689"/>
                    <a:pt x="183" y="34798"/>
                  </a:cubicBezTo>
                  <a:cubicBezTo>
                    <a:pt x="1" y="38907"/>
                    <a:pt x="183" y="96830"/>
                    <a:pt x="183" y="97412"/>
                  </a:cubicBezTo>
                  <a:lnTo>
                    <a:pt x="619" y="97412"/>
                  </a:lnTo>
                  <a:cubicBezTo>
                    <a:pt x="619" y="96830"/>
                    <a:pt x="401" y="38907"/>
                    <a:pt x="619" y="34798"/>
                  </a:cubicBezTo>
                  <a:cubicBezTo>
                    <a:pt x="801" y="30725"/>
                    <a:pt x="4910" y="364"/>
                    <a:pt x="4946" y="37"/>
                  </a:cubicBezTo>
                  <a:lnTo>
                    <a:pt x="45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4"/>
            <p:cNvSpPr/>
            <p:nvPr/>
          </p:nvSpPr>
          <p:spPr>
            <a:xfrm>
              <a:off x="7222957" y="2286718"/>
              <a:ext cx="61558" cy="73286"/>
            </a:xfrm>
            <a:custGeom>
              <a:avLst/>
              <a:gdLst/>
              <a:ahLst/>
              <a:cxnLst/>
              <a:rect l="l" t="t" r="r" b="b"/>
              <a:pathLst>
                <a:path w="3055" h="3637" extrusionOk="0">
                  <a:moveTo>
                    <a:pt x="3055" y="0"/>
                  </a:moveTo>
                  <a:cubicBezTo>
                    <a:pt x="3055" y="0"/>
                    <a:pt x="110" y="655"/>
                    <a:pt x="1" y="3636"/>
                  </a:cubicBezTo>
                  <a:cubicBezTo>
                    <a:pt x="1" y="3636"/>
                    <a:pt x="873" y="1055"/>
                    <a:pt x="3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7492584" y="2515299"/>
              <a:ext cx="671882" cy="73306"/>
            </a:xfrm>
            <a:custGeom>
              <a:avLst/>
              <a:gdLst/>
              <a:ahLst/>
              <a:cxnLst/>
              <a:rect l="l" t="t" r="r" b="b"/>
              <a:pathLst>
                <a:path w="33344" h="3638" extrusionOk="0">
                  <a:moveTo>
                    <a:pt x="219" y="1"/>
                  </a:moveTo>
                  <a:lnTo>
                    <a:pt x="0" y="328"/>
                  </a:lnTo>
                  <a:cubicBezTo>
                    <a:pt x="73" y="401"/>
                    <a:pt x="5527" y="3637"/>
                    <a:pt x="15381" y="3637"/>
                  </a:cubicBezTo>
                  <a:cubicBezTo>
                    <a:pt x="20326" y="3637"/>
                    <a:pt x="26326" y="2801"/>
                    <a:pt x="33344" y="401"/>
                  </a:cubicBezTo>
                  <a:lnTo>
                    <a:pt x="33234" y="1"/>
                  </a:lnTo>
                  <a:cubicBezTo>
                    <a:pt x="26279" y="2425"/>
                    <a:pt x="20290" y="3233"/>
                    <a:pt x="15398" y="3233"/>
                  </a:cubicBezTo>
                  <a:cubicBezTo>
                    <a:pt x="5686" y="3233"/>
                    <a:pt x="291" y="49"/>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7358041" y="2295503"/>
              <a:ext cx="65971" cy="135569"/>
            </a:xfrm>
            <a:custGeom>
              <a:avLst/>
              <a:gdLst/>
              <a:ahLst/>
              <a:cxnLst/>
              <a:rect l="l" t="t" r="r" b="b"/>
              <a:pathLst>
                <a:path w="3274" h="6728" extrusionOk="0">
                  <a:moveTo>
                    <a:pt x="2073" y="1"/>
                  </a:moveTo>
                  <a:lnTo>
                    <a:pt x="1" y="1019"/>
                  </a:lnTo>
                  <a:lnTo>
                    <a:pt x="546" y="6727"/>
                  </a:lnTo>
                  <a:lnTo>
                    <a:pt x="3273" y="6437"/>
                  </a:lnTo>
                  <a:lnTo>
                    <a:pt x="2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7406941" y="2103815"/>
              <a:ext cx="84287" cy="121646"/>
            </a:xfrm>
            <a:custGeom>
              <a:avLst/>
              <a:gdLst/>
              <a:ahLst/>
              <a:cxnLst/>
              <a:rect l="l" t="t" r="r" b="b"/>
              <a:pathLst>
                <a:path w="4183" h="6037" extrusionOk="0">
                  <a:moveTo>
                    <a:pt x="2474" y="1"/>
                  </a:moveTo>
                  <a:lnTo>
                    <a:pt x="1" y="4655"/>
                  </a:lnTo>
                  <a:lnTo>
                    <a:pt x="2219" y="6037"/>
                  </a:lnTo>
                  <a:lnTo>
                    <a:pt x="4183" y="328"/>
                  </a:lnTo>
                  <a:lnTo>
                    <a:pt x="24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6269126" y="1742799"/>
              <a:ext cx="93187" cy="93413"/>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5902969" y="2010033"/>
              <a:ext cx="93414" cy="93395"/>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4"/>
            <p:cNvSpPr/>
            <p:nvPr/>
          </p:nvSpPr>
          <p:spPr>
            <a:xfrm>
              <a:off x="6923966" y="2594891"/>
              <a:ext cx="93173" cy="9314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4"/>
            <p:cNvSpPr/>
            <p:nvPr/>
          </p:nvSpPr>
          <p:spPr>
            <a:xfrm>
              <a:off x="6481461" y="2944664"/>
              <a:ext cx="767759" cy="841240"/>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69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4"/>
            <p:cNvGrpSpPr/>
            <p:nvPr/>
          </p:nvGrpSpPr>
          <p:grpSpPr>
            <a:xfrm>
              <a:off x="4951930" y="1997409"/>
              <a:ext cx="523912" cy="464791"/>
              <a:chOff x="354752" y="1802717"/>
              <a:chExt cx="757755" cy="672247"/>
            </a:xfrm>
          </p:grpSpPr>
          <p:sp>
            <p:nvSpPr>
              <p:cNvPr id="1101" name="Google Shape;1101;p44"/>
              <p:cNvSpPr/>
              <p:nvPr/>
            </p:nvSpPr>
            <p:spPr>
              <a:xfrm>
                <a:off x="354752" y="18027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638901" y="18643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44"/>
            <p:cNvGrpSpPr/>
            <p:nvPr/>
          </p:nvGrpSpPr>
          <p:grpSpPr>
            <a:xfrm>
              <a:off x="5251992" y="3207691"/>
              <a:ext cx="265361" cy="235513"/>
              <a:chOff x="893218" y="2814410"/>
              <a:chExt cx="383802" cy="340633"/>
            </a:xfrm>
          </p:grpSpPr>
          <p:sp>
            <p:nvSpPr>
              <p:cNvPr id="1104" name="Google Shape;1104;p44"/>
              <p:cNvSpPr/>
              <p:nvPr/>
            </p:nvSpPr>
            <p:spPr>
              <a:xfrm>
                <a:off x="893218" y="28144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1035447" y="28455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rot="-2700000">
              <a:off x="5008167" y="1572714"/>
              <a:ext cx="2431753" cy="2420358"/>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45"/>
          <p:cNvSpPr txBox="1">
            <a:spLocks noGrp="1"/>
          </p:cNvSpPr>
          <p:nvPr>
            <p:ph type="title"/>
          </p:nvPr>
        </p:nvSpPr>
        <p:spPr>
          <a:xfrm>
            <a:off x="311700" y="539500"/>
            <a:ext cx="8520600" cy="1387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70,500,000</a:t>
            </a:r>
            <a:endParaRPr/>
          </a:p>
        </p:txBody>
      </p:sp>
      <p:sp>
        <p:nvSpPr>
          <p:cNvPr id="1112" name="Google Shape;1112;p45"/>
          <p:cNvSpPr txBox="1">
            <a:spLocks noGrp="1"/>
          </p:cNvSpPr>
          <p:nvPr>
            <p:ph type="body" idx="1"/>
          </p:nvPr>
        </p:nvSpPr>
        <p:spPr>
          <a:xfrm>
            <a:off x="713225" y="1799675"/>
            <a:ext cx="7717800" cy="581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Number of fully vaccinated covid in the world</a:t>
            </a:r>
            <a:endParaRPr/>
          </a:p>
        </p:txBody>
      </p:sp>
      <p:sp>
        <p:nvSpPr>
          <p:cNvPr id="1113" name="Google Shape;1113;p45"/>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 name="Google Shape;1114;p45"/>
          <p:cNvGrpSpPr/>
          <p:nvPr/>
        </p:nvGrpSpPr>
        <p:grpSpPr>
          <a:xfrm>
            <a:off x="1444613" y="2402875"/>
            <a:ext cx="6254775" cy="4369300"/>
            <a:chOff x="1444613" y="2402875"/>
            <a:chExt cx="6254775" cy="4369300"/>
          </a:xfrm>
        </p:grpSpPr>
        <p:grpSp>
          <p:nvGrpSpPr>
            <p:cNvPr id="1115" name="Google Shape;1115;p45"/>
            <p:cNvGrpSpPr/>
            <p:nvPr/>
          </p:nvGrpSpPr>
          <p:grpSpPr>
            <a:xfrm>
              <a:off x="1444613" y="2402875"/>
              <a:ext cx="6254775" cy="4369300"/>
              <a:chOff x="1444613" y="2402875"/>
              <a:chExt cx="6254775" cy="4369300"/>
            </a:xfrm>
          </p:grpSpPr>
          <p:sp>
            <p:nvSpPr>
              <p:cNvPr id="1116" name="Google Shape;1116;p45"/>
              <p:cNvSpPr/>
              <p:nvPr/>
            </p:nvSpPr>
            <p:spPr>
              <a:xfrm>
                <a:off x="4688363" y="5153675"/>
                <a:ext cx="1459650" cy="1587025"/>
              </a:xfrm>
              <a:custGeom>
                <a:avLst/>
                <a:gdLst/>
                <a:ahLst/>
                <a:cxnLst/>
                <a:rect l="l" t="t" r="r" b="b"/>
                <a:pathLst>
                  <a:path w="58386" h="63481" extrusionOk="0">
                    <a:moveTo>
                      <a:pt x="4712" y="0"/>
                    </a:moveTo>
                    <a:cubicBezTo>
                      <a:pt x="2746" y="13272"/>
                      <a:pt x="924" y="49945"/>
                      <a:pt x="0" y="61706"/>
                    </a:cubicBezTo>
                    <a:lnTo>
                      <a:pt x="25932" y="62149"/>
                    </a:lnTo>
                    <a:cubicBezTo>
                      <a:pt x="26136" y="59704"/>
                      <a:pt x="26771" y="33377"/>
                      <a:pt x="26975" y="31482"/>
                    </a:cubicBezTo>
                    <a:cubicBezTo>
                      <a:pt x="26987" y="31279"/>
                      <a:pt x="27095" y="31099"/>
                      <a:pt x="27263" y="30967"/>
                    </a:cubicBezTo>
                    <a:cubicBezTo>
                      <a:pt x="27419" y="31099"/>
                      <a:pt x="27514" y="31291"/>
                      <a:pt x="27526" y="31494"/>
                    </a:cubicBezTo>
                    <a:cubicBezTo>
                      <a:pt x="27658" y="33389"/>
                      <a:pt x="29972" y="60543"/>
                      <a:pt x="30212" y="63001"/>
                    </a:cubicBezTo>
                    <a:lnTo>
                      <a:pt x="58385" y="63480"/>
                    </a:lnTo>
                    <a:cubicBezTo>
                      <a:pt x="57858" y="51707"/>
                      <a:pt x="54813" y="14159"/>
                      <a:pt x="53290" y="815"/>
                    </a:cubicBezTo>
                    <a:lnTo>
                      <a:pt x="29001" y="504"/>
                    </a:lnTo>
                    <a:lnTo>
                      <a:pt x="4712"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4744113" y="3374775"/>
                <a:ext cx="1275025" cy="1894025"/>
              </a:xfrm>
              <a:custGeom>
                <a:avLst/>
                <a:gdLst/>
                <a:ahLst/>
                <a:cxnLst/>
                <a:rect l="l" t="t" r="r" b="b"/>
                <a:pathLst>
                  <a:path w="51001" h="75761" extrusionOk="0">
                    <a:moveTo>
                      <a:pt x="31227" y="1"/>
                    </a:moveTo>
                    <a:cubicBezTo>
                      <a:pt x="22578" y="1"/>
                      <a:pt x="9519" y="891"/>
                      <a:pt x="9519" y="891"/>
                    </a:cubicBezTo>
                    <a:cubicBezTo>
                      <a:pt x="9519" y="891"/>
                      <a:pt x="1475" y="2677"/>
                      <a:pt x="528" y="8503"/>
                    </a:cubicBezTo>
                    <a:cubicBezTo>
                      <a:pt x="0" y="11680"/>
                      <a:pt x="2374" y="72643"/>
                      <a:pt x="2374" y="72643"/>
                    </a:cubicBezTo>
                    <a:cubicBezTo>
                      <a:pt x="2374" y="72643"/>
                      <a:pt x="13698" y="75761"/>
                      <a:pt x="27686" y="75761"/>
                    </a:cubicBezTo>
                    <a:cubicBezTo>
                      <a:pt x="35138" y="75761"/>
                      <a:pt x="43345" y="74876"/>
                      <a:pt x="51000" y="72163"/>
                    </a:cubicBezTo>
                    <a:lnTo>
                      <a:pt x="48303" y="12484"/>
                    </a:lnTo>
                    <a:cubicBezTo>
                      <a:pt x="48003" y="6118"/>
                      <a:pt x="43136" y="879"/>
                      <a:pt x="36817" y="207"/>
                    </a:cubicBezTo>
                    <a:lnTo>
                      <a:pt x="36614" y="195"/>
                    </a:lnTo>
                    <a:cubicBezTo>
                      <a:pt x="35276" y="56"/>
                      <a:pt x="33389" y="1"/>
                      <a:pt x="31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4982088" y="3374775"/>
                <a:ext cx="749900" cy="479050"/>
              </a:xfrm>
              <a:custGeom>
                <a:avLst/>
                <a:gdLst/>
                <a:ahLst/>
                <a:cxnLst/>
                <a:rect l="l" t="t" r="r" b="b"/>
                <a:pathLst>
                  <a:path w="29996" h="19162" extrusionOk="0">
                    <a:moveTo>
                      <a:pt x="21714" y="1"/>
                    </a:moveTo>
                    <a:cubicBezTo>
                      <a:pt x="13059" y="1"/>
                      <a:pt x="0" y="891"/>
                      <a:pt x="0" y="891"/>
                    </a:cubicBezTo>
                    <a:lnTo>
                      <a:pt x="15202" y="19161"/>
                    </a:lnTo>
                    <a:lnTo>
                      <a:pt x="29996" y="807"/>
                    </a:lnTo>
                    <a:cubicBezTo>
                      <a:pt x="29121" y="519"/>
                      <a:pt x="28222" y="315"/>
                      <a:pt x="27298" y="207"/>
                    </a:cubicBezTo>
                    <a:lnTo>
                      <a:pt x="27107" y="195"/>
                    </a:lnTo>
                    <a:cubicBezTo>
                      <a:pt x="25766" y="56"/>
                      <a:pt x="23878" y="1"/>
                      <a:pt x="21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5136738" y="3308900"/>
                <a:ext cx="85150" cy="79450"/>
              </a:xfrm>
              <a:custGeom>
                <a:avLst/>
                <a:gdLst/>
                <a:ahLst/>
                <a:cxnLst/>
                <a:rect l="l" t="t" r="r" b="b"/>
                <a:pathLst>
                  <a:path w="3406" h="3178" extrusionOk="0">
                    <a:moveTo>
                      <a:pt x="3405" y="1"/>
                    </a:moveTo>
                    <a:lnTo>
                      <a:pt x="0" y="3178"/>
                    </a:lnTo>
                    <a:lnTo>
                      <a:pt x="3010" y="3046"/>
                    </a:lnTo>
                    <a:lnTo>
                      <a:pt x="34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5497588" y="3300225"/>
                <a:ext cx="85450" cy="79450"/>
              </a:xfrm>
              <a:custGeom>
                <a:avLst/>
                <a:gdLst/>
                <a:ahLst/>
                <a:cxnLst/>
                <a:rect l="l" t="t" r="r" b="b"/>
                <a:pathLst>
                  <a:path w="3418" h="3178" extrusionOk="0">
                    <a:moveTo>
                      <a:pt x="1" y="0"/>
                    </a:moveTo>
                    <a:lnTo>
                      <a:pt x="408" y="3045"/>
                    </a:lnTo>
                    <a:lnTo>
                      <a:pt x="3418" y="317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5182888" y="3166250"/>
                <a:ext cx="357200" cy="360675"/>
              </a:xfrm>
              <a:custGeom>
                <a:avLst/>
                <a:gdLst/>
                <a:ahLst/>
                <a:cxnLst/>
                <a:rect l="l" t="t" r="r" b="b"/>
                <a:pathLst>
                  <a:path w="14288" h="14427" extrusionOk="0">
                    <a:moveTo>
                      <a:pt x="2398" y="0"/>
                    </a:moveTo>
                    <a:cubicBezTo>
                      <a:pt x="1739" y="3753"/>
                      <a:pt x="1164" y="9999"/>
                      <a:pt x="624" y="10982"/>
                    </a:cubicBezTo>
                    <a:cubicBezTo>
                      <a:pt x="624" y="10982"/>
                      <a:pt x="1" y="14111"/>
                      <a:pt x="7422" y="14159"/>
                    </a:cubicBezTo>
                    <a:cubicBezTo>
                      <a:pt x="8606" y="14169"/>
                      <a:pt x="10003" y="14426"/>
                      <a:pt x="11203" y="14426"/>
                    </a:cubicBezTo>
                    <a:cubicBezTo>
                      <a:pt x="12954" y="14426"/>
                      <a:pt x="14287" y="13878"/>
                      <a:pt x="13932" y="11210"/>
                    </a:cubicBezTo>
                    <a:cubicBezTo>
                      <a:pt x="13692" y="9459"/>
                      <a:pt x="12205" y="5108"/>
                      <a:pt x="11570" y="60"/>
                    </a:cubicBezTo>
                    <a:lnTo>
                      <a:pt x="2398" y="0"/>
                    </a:ln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5236238" y="3166250"/>
                <a:ext cx="255700" cy="171875"/>
              </a:xfrm>
              <a:custGeom>
                <a:avLst/>
                <a:gdLst/>
                <a:ahLst/>
                <a:cxnLst/>
                <a:rect l="l" t="t" r="r" b="b"/>
                <a:pathLst>
                  <a:path w="10228" h="6875" extrusionOk="0">
                    <a:moveTo>
                      <a:pt x="264" y="0"/>
                    </a:moveTo>
                    <a:cubicBezTo>
                      <a:pt x="193" y="444"/>
                      <a:pt x="97" y="947"/>
                      <a:pt x="1" y="1499"/>
                    </a:cubicBezTo>
                    <a:cubicBezTo>
                      <a:pt x="2364" y="5638"/>
                      <a:pt x="4595" y="6874"/>
                      <a:pt x="6398" y="6874"/>
                    </a:cubicBezTo>
                    <a:cubicBezTo>
                      <a:pt x="8200" y="6874"/>
                      <a:pt x="9574" y="5641"/>
                      <a:pt x="10227" y="4832"/>
                    </a:cubicBezTo>
                    <a:lnTo>
                      <a:pt x="9580" y="1235"/>
                    </a:lnTo>
                    <a:cubicBezTo>
                      <a:pt x="9532" y="840"/>
                      <a:pt x="9484" y="444"/>
                      <a:pt x="9436" y="60"/>
                    </a:cubicBezTo>
                    <a:lnTo>
                      <a:pt x="264" y="0"/>
                    </a:lnTo>
                    <a:close/>
                  </a:path>
                </a:pathLst>
              </a:custGeom>
              <a:solidFill>
                <a:srgbClr val="E66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5200388" y="2867075"/>
                <a:ext cx="299925" cy="404400"/>
              </a:xfrm>
              <a:custGeom>
                <a:avLst/>
                <a:gdLst/>
                <a:ahLst/>
                <a:cxnLst/>
                <a:rect l="l" t="t" r="r" b="b"/>
                <a:pathLst>
                  <a:path w="11997" h="16176" extrusionOk="0">
                    <a:moveTo>
                      <a:pt x="5048" y="0"/>
                    </a:moveTo>
                    <a:cubicBezTo>
                      <a:pt x="1" y="0"/>
                      <a:pt x="572" y="5398"/>
                      <a:pt x="572" y="5398"/>
                    </a:cubicBezTo>
                    <a:cubicBezTo>
                      <a:pt x="572" y="5398"/>
                      <a:pt x="368" y="11008"/>
                      <a:pt x="2466" y="13694"/>
                    </a:cubicBezTo>
                    <a:cubicBezTo>
                      <a:pt x="3737" y="15324"/>
                      <a:pt x="5115" y="16020"/>
                      <a:pt x="6134" y="16175"/>
                    </a:cubicBezTo>
                    <a:cubicBezTo>
                      <a:pt x="7153" y="16031"/>
                      <a:pt x="8544" y="15348"/>
                      <a:pt x="9851" y="13730"/>
                    </a:cubicBezTo>
                    <a:cubicBezTo>
                      <a:pt x="11997" y="11080"/>
                      <a:pt x="11901" y="5469"/>
                      <a:pt x="11901" y="5469"/>
                    </a:cubicBezTo>
                    <a:cubicBezTo>
                      <a:pt x="11901" y="5469"/>
                      <a:pt x="11934" y="12"/>
                      <a:pt x="6718" y="12"/>
                    </a:cubicBezTo>
                    <a:cubicBezTo>
                      <a:pt x="6468" y="12"/>
                      <a:pt x="6206" y="24"/>
                      <a:pt x="5930" y="51"/>
                    </a:cubicBezTo>
                    <a:cubicBezTo>
                      <a:pt x="5619" y="16"/>
                      <a:pt x="5325" y="0"/>
                      <a:pt x="5048" y="0"/>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5221563" y="3053000"/>
                <a:ext cx="270375" cy="218475"/>
              </a:xfrm>
              <a:custGeom>
                <a:avLst/>
                <a:gdLst/>
                <a:ahLst/>
                <a:cxnLst/>
                <a:rect l="l" t="t" r="r" b="b"/>
                <a:pathLst>
                  <a:path w="10815" h="8739" extrusionOk="0">
                    <a:moveTo>
                      <a:pt x="5506" y="1"/>
                    </a:moveTo>
                    <a:cubicBezTo>
                      <a:pt x="4993" y="1"/>
                      <a:pt x="4505" y="325"/>
                      <a:pt x="4256" y="646"/>
                    </a:cubicBezTo>
                    <a:cubicBezTo>
                      <a:pt x="3359" y="1795"/>
                      <a:pt x="612" y="1845"/>
                      <a:pt x="87" y="1845"/>
                    </a:cubicBezTo>
                    <a:cubicBezTo>
                      <a:pt x="36" y="1845"/>
                      <a:pt x="7" y="1845"/>
                      <a:pt x="0" y="1845"/>
                    </a:cubicBezTo>
                    <a:cubicBezTo>
                      <a:pt x="252" y="3403"/>
                      <a:pt x="708" y="5094"/>
                      <a:pt x="1619" y="6257"/>
                    </a:cubicBezTo>
                    <a:cubicBezTo>
                      <a:pt x="2890" y="7887"/>
                      <a:pt x="4268" y="8583"/>
                      <a:pt x="5287" y="8738"/>
                    </a:cubicBezTo>
                    <a:cubicBezTo>
                      <a:pt x="6091" y="8630"/>
                      <a:pt x="7122" y="8151"/>
                      <a:pt x="8165" y="7180"/>
                    </a:cubicBezTo>
                    <a:cubicBezTo>
                      <a:pt x="9903" y="5669"/>
                      <a:pt x="10814" y="2636"/>
                      <a:pt x="10694" y="1965"/>
                    </a:cubicBezTo>
                    <a:lnTo>
                      <a:pt x="10706" y="1905"/>
                    </a:lnTo>
                    <a:lnTo>
                      <a:pt x="10706" y="1905"/>
                    </a:lnTo>
                    <a:cubicBezTo>
                      <a:pt x="10338" y="2025"/>
                      <a:pt x="9963" y="2076"/>
                      <a:pt x="9598" y="2076"/>
                    </a:cubicBezTo>
                    <a:cubicBezTo>
                      <a:pt x="8220" y="2076"/>
                      <a:pt x="6979" y="1345"/>
                      <a:pt x="6714" y="862"/>
                    </a:cubicBezTo>
                    <a:cubicBezTo>
                      <a:pt x="6376" y="225"/>
                      <a:pt x="5933" y="1"/>
                      <a:pt x="5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5183788" y="3015125"/>
                <a:ext cx="37500" cy="84000"/>
              </a:xfrm>
              <a:custGeom>
                <a:avLst/>
                <a:gdLst/>
                <a:ahLst/>
                <a:cxnLst/>
                <a:rect l="l" t="t" r="r" b="b"/>
                <a:pathLst>
                  <a:path w="1500" h="3360" extrusionOk="0">
                    <a:moveTo>
                      <a:pt x="669" y="0"/>
                    </a:moveTo>
                    <a:cubicBezTo>
                      <a:pt x="542" y="0"/>
                      <a:pt x="424" y="31"/>
                      <a:pt x="360" y="123"/>
                    </a:cubicBezTo>
                    <a:cubicBezTo>
                      <a:pt x="169" y="399"/>
                      <a:pt x="1" y="1514"/>
                      <a:pt x="528" y="2281"/>
                    </a:cubicBezTo>
                    <a:cubicBezTo>
                      <a:pt x="780" y="2689"/>
                      <a:pt x="1116" y="3060"/>
                      <a:pt x="1499" y="3360"/>
                    </a:cubicBezTo>
                    <a:lnTo>
                      <a:pt x="1224" y="123"/>
                    </a:lnTo>
                    <a:cubicBezTo>
                      <a:pt x="1224" y="123"/>
                      <a:pt x="925" y="0"/>
                      <a:pt x="669" y="0"/>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5489513" y="3017050"/>
                <a:ext cx="38075" cy="83575"/>
              </a:xfrm>
              <a:custGeom>
                <a:avLst/>
                <a:gdLst/>
                <a:ahLst/>
                <a:cxnLst/>
                <a:rect l="l" t="t" r="r" b="b"/>
                <a:pathLst>
                  <a:path w="1523" h="3343" extrusionOk="0">
                    <a:moveTo>
                      <a:pt x="895" y="1"/>
                    </a:moveTo>
                    <a:cubicBezTo>
                      <a:pt x="640" y="1"/>
                      <a:pt x="336" y="118"/>
                      <a:pt x="336" y="118"/>
                    </a:cubicBezTo>
                    <a:lnTo>
                      <a:pt x="0" y="3343"/>
                    </a:lnTo>
                    <a:cubicBezTo>
                      <a:pt x="384" y="3043"/>
                      <a:pt x="719" y="2695"/>
                      <a:pt x="995" y="2288"/>
                    </a:cubicBezTo>
                    <a:cubicBezTo>
                      <a:pt x="1523" y="1521"/>
                      <a:pt x="1379" y="394"/>
                      <a:pt x="1199" y="118"/>
                    </a:cubicBezTo>
                    <a:cubicBezTo>
                      <a:pt x="1139" y="30"/>
                      <a:pt x="1023" y="1"/>
                      <a:pt x="895" y="1"/>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5170613" y="2780300"/>
                <a:ext cx="348000" cy="237900"/>
              </a:xfrm>
              <a:custGeom>
                <a:avLst/>
                <a:gdLst/>
                <a:ahLst/>
                <a:cxnLst/>
                <a:rect l="l" t="t" r="r" b="b"/>
                <a:pathLst>
                  <a:path w="13920" h="9516" extrusionOk="0">
                    <a:moveTo>
                      <a:pt x="8918" y="0"/>
                    </a:moveTo>
                    <a:cubicBezTo>
                      <a:pt x="8249" y="0"/>
                      <a:pt x="7483" y="97"/>
                      <a:pt x="6606" y="321"/>
                    </a:cubicBezTo>
                    <a:cubicBezTo>
                      <a:pt x="6186" y="429"/>
                      <a:pt x="5791" y="668"/>
                      <a:pt x="5359" y="740"/>
                    </a:cubicBezTo>
                    <a:cubicBezTo>
                      <a:pt x="5179" y="772"/>
                      <a:pt x="4996" y="782"/>
                      <a:pt x="4813" y="782"/>
                    </a:cubicBezTo>
                    <a:cubicBezTo>
                      <a:pt x="4510" y="782"/>
                      <a:pt x="4206" y="755"/>
                      <a:pt x="3904" y="755"/>
                    </a:cubicBezTo>
                    <a:cubicBezTo>
                      <a:pt x="3769" y="755"/>
                      <a:pt x="3634" y="760"/>
                      <a:pt x="3501" y="776"/>
                    </a:cubicBezTo>
                    <a:cubicBezTo>
                      <a:pt x="2686" y="872"/>
                      <a:pt x="0" y="2155"/>
                      <a:pt x="348" y="5320"/>
                    </a:cubicBezTo>
                    <a:cubicBezTo>
                      <a:pt x="396" y="5728"/>
                      <a:pt x="300" y="6135"/>
                      <a:pt x="372" y="6543"/>
                    </a:cubicBezTo>
                    <a:cubicBezTo>
                      <a:pt x="495" y="7178"/>
                      <a:pt x="1178" y="8886"/>
                      <a:pt x="1783" y="8886"/>
                    </a:cubicBezTo>
                    <a:cubicBezTo>
                      <a:pt x="2000" y="8886"/>
                      <a:pt x="2206" y="8667"/>
                      <a:pt x="2374" y="8101"/>
                    </a:cubicBezTo>
                    <a:cubicBezTo>
                      <a:pt x="2494" y="7682"/>
                      <a:pt x="2470" y="7226"/>
                      <a:pt x="2578" y="6795"/>
                    </a:cubicBezTo>
                    <a:cubicBezTo>
                      <a:pt x="2806" y="5943"/>
                      <a:pt x="3513" y="5296"/>
                      <a:pt x="4388" y="5140"/>
                    </a:cubicBezTo>
                    <a:cubicBezTo>
                      <a:pt x="4438" y="5125"/>
                      <a:pt x="4491" y="5118"/>
                      <a:pt x="4543" y="5118"/>
                    </a:cubicBezTo>
                    <a:cubicBezTo>
                      <a:pt x="4616" y="5118"/>
                      <a:pt x="4690" y="5131"/>
                      <a:pt x="4760" y="5152"/>
                    </a:cubicBezTo>
                    <a:cubicBezTo>
                      <a:pt x="4916" y="5224"/>
                      <a:pt x="5047" y="5320"/>
                      <a:pt x="5167" y="5452"/>
                    </a:cubicBezTo>
                    <a:cubicBezTo>
                      <a:pt x="5528" y="5766"/>
                      <a:pt x="5996" y="5875"/>
                      <a:pt x="6488" y="5875"/>
                    </a:cubicBezTo>
                    <a:cubicBezTo>
                      <a:pt x="6879" y="5875"/>
                      <a:pt x="7284" y="5806"/>
                      <a:pt x="7661" y="5716"/>
                    </a:cubicBezTo>
                    <a:cubicBezTo>
                      <a:pt x="8222" y="5579"/>
                      <a:pt x="8815" y="5411"/>
                      <a:pt x="9387" y="5411"/>
                    </a:cubicBezTo>
                    <a:cubicBezTo>
                      <a:pt x="9670" y="5411"/>
                      <a:pt x="9948" y="5452"/>
                      <a:pt x="10215" y="5560"/>
                    </a:cubicBezTo>
                    <a:cubicBezTo>
                      <a:pt x="10994" y="5871"/>
                      <a:pt x="11461" y="6663"/>
                      <a:pt x="11809" y="7418"/>
                    </a:cubicBezTo>
                    <a:cubicBezTo>
                      <a:pt x="12145" y="8173"/>
                      <a:pt x="12468" y="8988"/>
                      <a:pt x="13116" y="9516"/>
                    </a:cubicBezTo>
                    <a:cubicBezTo>
                      <a:pt x="13919" y="8485"/>
                      <a:pt x="13919" y="7082"/>
                      <a:pt x="13883" y="5787"/>
                    </a:cubicBezTo>
                    <a:cubicBezTo>
                      <a:pt x="13871" y="5296"/>
                      <a:pt x="13847" y="4804"/>
                      <a:pt x="13655" y="4361"/>
                    </a:cubicBezTo>
                    <a:cubicBezTo>
                      <a:pt x="13520" y="4060"/>
                      <a:pt x="13241" y="0"/>
                      <a:pt x="89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5306688" y="3013675"/>
                <a:ext cx="15300" cy="31225"/>
              </a:xfrm>
              <a:custGeom>
                <a:avLst/>
                <a:gdLst/>
                <a:ahLst/>
                <a:cxnLst/>
                <a:rect l="l" t="t" r="r" b="b"/>
                <a:pathLst>
                  <a:path w="612" h="1249" extrusionOk="0">
                    <a:moveTo>
                      <a:pt x="337" y="1"/>
                    </a:moveTo>
                    <a:cubicBezTo>
                      <a:pt x="174" y="1"/>
                      <a:pt x="36" y="272"/>
                      <a:pt x="24" y="613"/>
                    </a:cubicBezTo>
                    <a:cubicBezTo>
                      <a:pt x="0" y="948"/>
                      <a:pt x="108" y="1236"/>
                      <a:pt x="264" y="1248"/>
                    </a:cubicBezTo>
                    <a:cubicBezTo>
                      <a:pt x="267" y="1248"/>
                      <a:pt x="271" y="1248"/>
                      <a:pt x="274" y="1248"/>
                    </a:cubicBezTo>
                    <a:cubicBezTo>
                      <a:pt x="438" y="1248"/>
                      <a:pt x="576" y="977"/>
                      <a:pt x="587" y="637"/>
                    </a:cubicBezTo>
                    <a:cubicBezTo>
                      <a:pt x="611" y="301"/>
                      <a:pt x="504" y="13"/>
                      <a:pt x="348" y="1"/>
                    </a:cubicBezTo>
                    <a:cubicBezTo>
                      <a:pt x="344" y="1"/>
                      <a:pt x="341" y="1"/>
                      <a:pt x="337"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5246438" y="2957425"/>
                <a:ext cx="93975" cy="37125"/>
              </a:xfrm>
              <a:custGeom>
                <a:avLst/>
                <a:gdLst/>
                <a:ahLst/>
                <a:cxnLst/>
                <a:rect l="l" t="t" r="r" b="b"/>
                <a:pathLst>
                  <a:path w="3759" h="1485" extrusionOk="0">
                    <a:moveTo>
                      <a:pt x="1923" y="1"/>
                    </a:moveTo>
                    <a:cubicBezTo>
                      <a:pt x="1596" y="1"/>
                      <a:pt x="1258" y="96"/>
                      <a:pt x="959" y="369"/>
                    </a:cubicBezTo>
                    <a:cubicBezTo>
                      <a:pt x="0" y="1246"/>
                      <a:pt x="536" y="1484"/>
                      <a:pt x="719" y="1484"/>
                    </a:cubicBezTo>
                    <a:cubicBezTo>
                      <a:pt x="723" y="1484"/>
                      <a:pt x="728" y="1484"/>
                      <a:pt x="732" y="1484"/>
                    </a:cubicBezTo>
                    <a:cubicBezTo>
                      <a:pt x="858" y="1484"/>
                      <a:pt x="1887" y="968"/>
                      <a:pt x="2598" y="968"/>
                    </a:cubicBezTo>
                    <a:cubicBezTo>
                      <a:pt x="2832" y="968"/>
                      <a:pt x="3032" y="1024"/>
                      <a:pt x="3153" y="1172"/>
                    </a:cubicBezTo>
                    <a:cubicBezTo>
                      <a:pt x="3153" y="1172"/>
                      <a:pt x="3171" y="1174"/>
                      <a:pt x="3199" y="1174"/>
                    </a:cubicBezTo>
                    <a:cubicBezTo>
                      <a:pt x="3344" y="1174"/>
                      <a:pt x="3759" y="1124"/>
                      <a:pt x="3357" y="501"/>
                    </a:cubicBezTo>
                    <a:cubicBezTo>
                      <a:pt x="3357" y="501"/>
                      <a:pt x="2671" y="1"/>
                      <a:pt x="1923"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5393288" y="3015175"/>
                <a:ext cx="14725" cy="31200"/>
              </a:xfrm>
              <a:custGeom>
                <a:avLst/>
                <a:gdLst/>
                <a:ahLst/>
                <a:cxnLst/>
                <a:rect l="l" t="t" r="r" b="b"/>
                <a:pathLst>
                  <a:path w="589" h="1248" extrusionOk="0">
                    <a:moveTo>
                      <a:pt x="298" y="1"/>
                    </a:moveTo>
                    <a:cubicBezTo>
                      <a:pt x="295" y="1"/>
                      <a:pt x="292" y="1"/>
                      <a:pt x="288" y="1"/>
                    </a:cubicBezTo>
                    <a:cubicBezTo>
                      <a:pt x="121" y="1"/>
                      <a:pt x="1" y="277"/>
                      <a:pt x="13" y="624"/>
                    </a:cubicBezTo>
                    <a:cubicBezTo>
                      <a:pt x="25" y="972"/>
                      <a:pt x="157" y="1248"/>
                      <a:pt x="312" y="1248"/>
                    </a:cubicBezTo>
                    <a:cubicBezTo>
                      <a:pt x="468" y="1236"/>
                      <a:pt x="588" y="960"/>
                      <a:pt x="588" y="612"/>
                    </a:cubicBezTo>
                    <a:cubicBezTo>
                      <a:pt x="576" y="272"/>
                      <a:pt x="450" y="1"/>
                      <a:pt x="298"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5375588" y="2959625"/>
                <a:ext cx="94150" cy="38225"/>
              </a:xfrm>
              <a:custGeom>
                <a:avLst/>
                <a:gdLst/>
                <a:ahLst/>
                <a:cxnLst/>
                <a:rect l="l" t="t" r="r" b="b"/>
                <a:pathLst>
                  <a:path w="3766" h="1529" extrusionOk="0">
                    <a:moveTo>
                      <a:pt x="1844" y="0"/>
                    </a:moveTo>
                    <a:cubicBezTo>
                      <a:pt x="1116" y="0"/>
                      <a:pt x="445" y="461"/>
                      <a:pt x="445" y="461"/>
                    </a:cubicBezTo>
                    <a:cubicBezTo>
                      <a:pt x="1" y="1095"/>
                      <a:pt x="480" y="1133"/>
                      <a:pt x="600" y="1133"/>
                    </a:cubicBezTo>
                    <a:cubicBezTo>
                      <a:pt x="615" y="1133"/>
                      <a:pt x="625" y="1132"/>
                      <a:pt x="625" y="1132"/>
                    </a:cubicBezTo>
                    <a:cubicBezTo>
                      <a:pt x="742" y="996"/>
                      <a:pt x="925" y="943"/>
                      <a:pt x="1139" y="943"/>
                    </a:cubicBezTo>
                    <a:cubicBezTo>
                      <a:pt x="1850" y="943"/>
                      <a:pt x="2906" y="1518"/>
                      <a:pt x="3035" y="1528"/>
                    </a:cubicBezTo>
                    <a:cubicBezTo>
                      <a:pt x="3039" y="1528"/>
                      <a:pt x="3043" y="1528"/>
                      <a:pt x="3047" y="1528"/>
                    </a:cubicBezTo>
                    <a:cubicBezTo>
                      <a:pt x="3220" y="1528"/>
                      <a:pt x="3766" y="1300"/>
                      <a:pt x="2843" y="401"/>
                    </a:cubicBezTo>
                    <a:cubicBezTo>
                      <a:pt x="2540" y="102"/>
                      <a:pt x="2186" y="0"/>
                      <a:pt x="1844"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4352163" y="3443175"/>
                <a:ext cx="723750" cy="1225475"/>
              </a:xfrm>
              <a:custGeom>
                <a:avLst/>
                <a:gdLst/>
                <a:ahLst/>
                <a:cxnLst/>
                <a:rect l="l" t="t" r="r" b="b"/>
                <a:pathLst>
                  <a:path w="28950" h="49019" extrusionOk="0">
                    <a:moveTo>
                      <a:pt x="20810" y="1"/>
                    </a:moveTo>
                    <a:cubicBezTo>
                      <a:pt x="20810" y="1"/>
                      <a:pt x="7322" y="8920"/>
                      <a:pt x="1616" y="37573"/>
                    </a:cubicBezTo>
                    <a:cubicBezTo>
                      <a:pt x="1" y="45647"/>
                      <a:pt x="11640" y="49018"/>
                      <a:pt x="23246" y="49018"/>
                    </a:cubicBezTo>
                    <a:cubicBezTo>
                      <a:pt x="25168" y="49018"/>
                      <a:pt x="27090" y="48926"/>
                      <a:pt x="28950" y="48747"/>
                    </a:cubicBezTo>
                    <a:lnTo>
                      <a:pt x="20810" y="1"/>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4928438" y="3783650"/>
                <a:ext cx="42875" cy="225425"/>
              </a:xfrm>
              <a:custGeom>
                <a:avLst/>
                <a:gdLst/>
                <a:ahLst/>
                <a:cxnLst/>
                <a:rect l="l" t="t" r="r" b="b"/>
                <a:pathLst>
                  <a:path w="1715" h="9017" extrusionOk="0">
                    <a:moveTo>
                      <a:pt x="1511" y="1"/>
                    </a:moveTo>
                    <a:cubicBezTo>
                      <a:pt x="1403" y="1"/>
                      <a:pt x="1307" y="97"/>
                      <a:pt x="1307" y="205"/>
                    </a:cubicBezTo>
                    <a:cubicBezTo>
                      <a:pt x="1307" y="253"/>
                      <a:pt x="1211" y="5432"/>
                      <a:pt x="48" y="8741"/>
                    </a:cubicBezTo>
                    <a:cubicBezTo>
                      <a:pt x="0" y="8873"/>
                      <a:pt x="96" y="9004"/>
                      <a:pt x="228" y="9016"/>
                    </a:cubicBezTo>
                    <a:cubicBezTo>
                      <a:pt x="312" y="9016"/>
                      <a:pt x="396" y="8957"/>
                      <a:pt x="420" y="8873"/>
                    </a:cubicBezTo>
                    <a:cubicBezTo>
                      <a:pt x="1607" y="5504"/>
                      <a:pt x="1715" y="265"/>
                      <a:pt x="1715" y="205"/>
                    </a:cubicBezTo>
                    <a:cubicBezTo>
                      <a:pt x="1715" y="97"/>
                      <a:pt x="1619"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5598588" y="3455175"/>
                <a:ext cx="738075" cy="1202525"/>
              </a:xfrm>
              <a:custGeom>
                <a:avLst/>
                <a:gdLst/>
                <a:ahLst/>
                <a:cxnLst/>
                <a:rect l="l" t="t" r="r" b="b"/>
                <a:pathLst>
                  <a:path w="29523" h="48101" extrusionOk="0">
                    <a:moveTo>
                      <a:pt x="9616" y="0"/>
                    </a:moveTo>
                    <a:lnTo>
                      <a:pt x="1" y="42620"/>
                    </a:lnTo>
                    <a:cubicBezTo>
                      <a:pt x="6788" y="46454"/>
                      <a:pt x="12934" y="48100"/>
                      <a:pt x="17782" y="48100"/>
                    </a:cubicBezTo>
                    <a:cubicBezTo>
                      <a:pt x="25153" y="48100"/>
                      <a:pt x="29522" y="44293"/>
                      <a:pt x="28582" y="38580"/>
                    </a:cubicBezTo>
                    <a:cubicBezTo>
                      <a:pt x="23858" y="9747"/>
                      <a:pt x="9616" y="0"/>
                      <a:pt x="9616"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5699613" y="3784225"/>
                <a:ext cx="142675" cy="290775"/>
              </a:xfrm>
              <a:custGeom>
                <a:avLst/>
                <a:gdLst/>
                <a:ahLst/>
                <a:cxnLst/>
                <a:rect l="l" t="t" r="r" b="b"/>
                <a:pathLst>
                  <a:path w="5707" h="11631" extrusionOk="0">
                    <a:moveTo>
                      <a:pt x="649" y="1"/>
                    </a:moveTo>
                    <a:cubicBezTo>
                      <a:pt x="540" y="1"/>
                      <a:pt x="456" y="82"/>
                      <a:pt x="456" y="194"/>
                    </a:cubicBezTo>
                    <a:cubicBezTo>
                      <a:pt x="444" y="254"/>
                      <a:pt x="0" y="7483"/>
                      <a:pt x="5311" y="11583"/>
                    </a:cubicBezTo>
                    <a:cubicBezTo>
                      <a:pt x="5347" y="11607"/>
                      <a:pt x="5383" y="11619"/>
                      <a:pt x="5431" y="11619"/>
                    </a:cubicBezTo>
                    <a:lnTo>
                      <a:pt x="5431" y="11631"/>
                    </a:lnTo>
                    <a:cubicBezTo>
                      <a:pt x="5623" y="11631"/>
                      <a:pt x="5707" y="11379"/>
                      <a:pt x="5551" y="11271"/>
                    </a:cubicBezTo>
                    <a:cubicBezTo>
                      <a:pt x="420" y="7303"/>
                      <a:pt x="851" y="290"/>
                      <a:pt x="851" y="218"/>
                    </a:cubicBezTo>
                    <a:cubicBezTo>
                      <a:pt x="863" y="110"/>
                      <a:pt x="779" y="14"/>
                      <a:pt x="672" y="2"/>
                    </a:cubicBezTo>
                    <a:cubicBezTo>
                      <a:pt x="664" y="1"/>
                      <a:pt x="656" y="1"/>
                      <a:pt x="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4782463" y="4500200"/>
                <a:ext cx="754250" cy="175150"/>
              </a:xfrm>
              <a:custGeom>
                <a:avLst/>
                <a:gdLst/>
                <a:ahLst/>
                <a:cxnLst/>
                <a:rect l="l" t="t" r="r" b="b"/>
                <a:pathLst>
                  <a:path w="30170" h="7006" extrusionOk="0">
                    <a:moveTo>
                      <a:pt x="29893" y="0"/>
                    </a:moveTo>
                    <a:cubicBezTo>
                      <a:pt x="29861" y="0"/>
                      <a:pt x="29827" y="9"/>
                      <a:pt x="29793" y="28"/>
                    </a:cubicBezTo>
                    <a:cubicBezTo>
                      <a:pt x="29676" y="102"/>
                      <a:pt x="19894" y="6605"/>
                      <a:pt x="6009" y="6605"/>
                    </a:cubicBezTo>
                    <a:cubicBezTo>
                      <a:pt x="4155" y="6605"/>
                      <a:pt x="2228" y="6489"/>
                      <a:pt x="241" y="6226"/>
                    </a:cubicBezTo>
                    <a:cubicBezTo>
                      <a:pt x="233" y="6225"/>
                      <a:pt x="225" y="6225"/>
                      <a:pt x="217" y="6225"/>
                    </a:cubicBezTo>
                    <a:cubicBezTo>
                      <a:pt x="118" y="6225"/>
                      <a:pt x="24" y="6294"/>
                      <a:pt x="13" y="6394"/>
                    </a:cubicBezTo>
                    <a:cubicBezTo>
                      <a:pt x="1" y="6502"/>
                      <a:pt x="73" y="6610"/>
                      <a:pt x="193" y="6622"/>
                    </a:cubicBezTo>
                    <a:cubicBezTo>
                      <a:pt x="2123" y="6873"/>
                      <a:pt x="4065" y="7005"/>
                      <a:pt x="6019" y="7005"/>
                    </a:cubicBezTo>
                    <a:cubicBezTo>
                      <a:pt x="20034" y="7005"/>
                      <a:pt x="29901" y="436"/>
                      <a:pt x="30008" y="364"/>
                    </a:cubicBezTo>
                    <a:cubicBezTo>
                      <a:pt x="30170" y="233"/>
                      <a:pt x="30060" y="0"/>
                      <a:pt x="29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4912638" y="4270900"/>
                <a:ext cx="333225" cy="36400"/>
              </a:xfrm>
              <a:custGeom>
                <a:avLst/>
                <a:gdLst/>
                <a:ahLst/>
                <a:cxnLst/>
                <a:rect l="l" t="t" r="r" b="b"/>
                <a:pathLst>
                  <a:path w="13329" h="1456" extrusionOk="0">
                    <a:moveTo>
                      <a:pt x="278" y="1"/>
                    </a:moveTo>
                    <a:cubicBezTo>
                      <a:pt x="50" y="1"/>
                      <a:pt x="0" y="355"/>
                      <a:pt x="249" y="400"/>
                    </a:cubicBezTo>
                    <a:cubicBezTo>
                      <a:pt x="309" y="412"/>
                      <a:pt x="6243" y="1455"/>
                      <a:pt x="11938" y="1455"/>
                    </a:cubicBezTo>
                    <a:cubicBezTo>
                      <a:pt x="12321" y="1455"/>
                      <a:pt x="12693" y="1455"/>
                      <a:pt x="13065" y="1443"/>
                    </a:cubicBezTo>
                    <a:cubicBezTo>
                      <a:pt x="13328" y="1443"/>
                      <a:pt x="13328" y="1048"/>
                      <a:pt x="13065" y="1048"/>
                    </a:cubicBezTo>
                    <a:cubicBezTo>
                      <a:pt x="12698" y="1057"/>
                      <a:pt x="12328" y="1062"/>
                      <a:pt x="11957" y="1062"/>
                    </a:cubicBezTo>
                    <a:cubicBezTo>
                      <a:pt x="6304" y="1062"/>
                      <a:pt x="388" y="16"/>
                      <a:pt x="321" y="5"/>
                    </a:cubicBezTo>
                    <a:cubicBezTo>
                      <a:pt x="306" y="2"/>
                      <a:pt x="291" y="1"/>
                      <a:pt x="2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5138238" y="3380850"/>
                <a:ext cx="224500" cy="176850"/>
              </a:xfrm>
              <a:custGeom>
                <a:avLst/>
                <a:gdLst/>
                <a:ahLst/>
                <a:cxnLst/>
                <a:rect l="l" t="t" r="r" b="b"/>
                <a:pathLst>
                  <a:path w="8980" h="7074" extrusionOk="0">
                    <a:moveTo>
                      <a:pt x="2938" y="0"/>
                    </a:moveTo>
                    <a:lnTo>
                      <a:pt x="0" y="7074"/>
                    </a:lnTo>
                    <a:lnTo>
                      <a:pt x="0" y="7074"/>
                    </a:lnTo>
                    <a:lnTo>
                      <a:pt x="8980" y="5515"/>
                    </a:lnTo>
                    <a:cubicBezTo>
                      <a:pt x="5204" y="4340"/>
                      <a:pt x="2938" y="0"/>
                      <a:pt x="2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5383413" y="3373650"/>
                <a:ext cx="219100" cy="188850"/>
              </a:xfrm>
              <a:custGeom>
                <a:avLst/>
                <a:gdLst/>
                <a:ahLst/>
                <a:cxnLst/>
                <a:rect l="l" t="t" r="r" b="b"/>
                <a:pathLst>
                  <a:path w="8764" h="7554" extrusionOk="0">
                    <a:moveTo>
                      <a:pt x="5263" y="0"/>
                    </a:moveTo>
                    <a:cubicBezTo>
                      <a:pt x="5263" y="0"/>
                      <a:pt x="3165" y="4712"/>
                      <a:pt x="0" y="5803"/>
                    </a:cubicBezTo>
                    <a:lnTo>
                      <a:pt x="8764" y="7553"/>
                    </a:lnTo>
                    <a:lnTo>
                      <a:pt x="8764" y="7553"/>
                    </a:lnTo>
                    <a:lnTo>
                      <a:pt x="5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5327063" y="3554975"/>
                <a:ext cx="78250" cy="56675"/>
              </a:xfrm>
              <a:custGeom>
                <a:avLst/>
                <a:gdLst/>
                <a:ahLst/>
                <a:cxnLst/>
                <a:rect l="l" t="t" r="r" b="b"/>
                <a:pathLst>
                  <a:path w="3130" h="2267" extrusionOk="0">
                    <a:moveTo>
                      <a:pt x="0" y="1"/>
                    </a:moveTo>
                    <a:lnTo>
                      <a:pt x="0" y="2267"/>
                    </a:lnTo>
                    <a:lnTo>
                      <a:pt x="3129" y="2267"/>
                    </a:lnTo>
                    <a:lnTo>
                      <a:pt x="31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5405288" y="3525000"/>
                <a:ext cx="68350" cy="112725"/>
              </a:xfrm>
              <a:custGeom>
                <a:avLst/>
                <a:gdLst/>
                <a:ahLst/>
                <a:cxnLst/>
                <a:rect l="l" t="t" r="r" b="b"/>
                <a:pathLst>
                  <a:path w="2734" h="4509" extrusionOk="0">
                    <a:moveTo>
                      <a:pt x="1847" y="1"/>
                    </a:moveTo>
                    <a:lnTo>
                      <a:pt x="0" y="1200"/>
                    </a:lnTo>
                    <a:lnTo>
                      <a:pt x="0" y="3466"/>
                    </a:lnTo>
                    <a:lnTo>
                      <a:pt x="1895" y="4509"/>
                    </a:lnTo>
                    <a:lnTo>
                      <a:pt x="2734" y="2363"/>
                    </a:lnTo>
                    <a:lnTo>
                      <a:pt x="18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5266813" y="3525000"/>
                <a:ext cx="68350" cy="112725"/>
              </a:xfrm>
              <a:custGeom>
                <a:avLst/>
                <a:gdLst/>
                <a:ahLst/>
                <a:cxnLst/>
                <a:rect l="l" t="t" r="r" b="b"/>
                <a:pathLst>
                  <a:path w="2734" h="4509" extrusionOk="0">
                    <a:moveTo>
                      <a:pt x="876" y="1"/>
                    </a:moveTo>
                    <a:lnTo>
                      <a:pt x="1" y="2363"/>
                    </a:lnTo>
                    <a:lnTo>
                      <a:pt x="840" y="4509"/>
                    </a:lnTo>
                    <a:lnTo>
                      <a:pt x="2734" y="3466"/>
                    </a:lnTo>
                    <a:lnTo>
                      <a:pt x="2734" y="120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5133313" y="3372725"/>
                <a:ext cx="155700" cy="142725"/>
              </a:xfrm>
              <a:custGeom>
                <a:avLst/>
                <a:gdLst/>
                <a:ahLst/>
                <a:cxnLst/>
                <a:rect l="l" t="t" r="r" b="b"/>
                <a:pathLst>
                  <a:path w="6228" h="5709" extrusionOk="0">
                    <a:moveTo>
                      <a:pt x="1789" y="0"/>
                    </a:moveTo>
                    <a:cubicBezTo>
                      <a:pt x="1720" y="0"/>
                      <a:pt x="1652" y="37"/>
                      <a:pt x="1624" y="121"/>
                    </a:cubicBezTo>
                    <a:lnTo>
                      <a:pt x="30" y="5480"/>
                    </a:lnTo>
                    <a:cubicBezTo>
                      <a:pt x="1" y="5596"/>
                      <a:pt x="96" y="5704"/>
                      <a:pt x="203" y="5704"/>
                    </a:cubicBezTo>
                    <a:cubicBezTo>
                      <a:pt x="229" y="5704"/>
                      <a:pt x="256" y="5698"/>
                      <a:pt x="281" y="5684"/>
                    </a:cubicBezTo>
                    <a:cubicBezTo>
                      <a:pt x="297" y="5676"/>
                      <a:pt x="1335" y="5136"/>
                      <a:pt x="2987" y="5136"/>
                    </a:cubicBezTo>
                    <a:cubicBezTo>
                      <a:pt x="3826" y="5136"/>
                      <a:pt x="4825" y="5276"/>
                      <a:pt x="5928" y="5696"/>
                    </a:cubicBezTo>
                    <a:cubicBezTo>
                      <a:pt x="5940" y="5708"/>
                      <a:pt x="5964" y="5708"/>
                      <a:pt x="5988" y="5708"/>
                    </a:cubicBezTo>
                    <a:cubicBezTo>
                      <a:pt x="6180" y="5708"/>
                      <a:pt x="6228" y="5444"/>
                      <a:pt x="6048" y="5372"/>
                    </a:cubicBezTo>
                    <a:cubicBezTo>
                      <a:pt x="4889" y="4925"/>
                      <a:pt x="3848" y="4775"/>
                      <a:pt x="2973" y="4775"/>
                    </a:cubicBezTo>
                    <a:cubicBezTo>
                      <a:pt x="1811" y="4775"/>
                      <a:pt x="943" y="5039"/>
                      <a:pt x="485" y="5217"/>
                    </a:cubicBezTo>
                    <a:lnTo>
                      <a:pt x="1960" y="229"/>
                    </a:lnTo>
                    <a:cubicBezTo>
                      <a:pt x="2004" y="90"/>
                      <a:pt x="1896" y="0"/>
                      <a:pt x="1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5447238" y="3377475"/>
                <a:ext cx="155575" cy="143950"/>
              </a:xfrm>
              <a:custGeom>
                <a:avLst/>
                <a:gdLst/>
                <a:ahLst/>
                <a:cxnLst/>
                <a:rect l="l" t="t" r="r" b="b"/>
                <a:pathLst>
                  <a:path w="6223" h="5758" extrusionOk="0">
                    <a:moveTo>
                      <a:pt x="4617" y="1"/>
                    </a:moveTo>
                    <a:cubicBezTo>
                      <a:pt x="4515" y="1"/>
                      <a:pt x="4413" y="85"/>
                      <a:pt x="4449" y="219"/>
                    </a:cubicBezTo>
                    <a:lnTo>
                      <a:pt x="5767" y="5254"/>
                    </a:lnTo>
                    <a:cubicBezTo>
                      <a:pt x="5284" y="5049"/>
                      <a:pt x="4332" y="4733"/>
                      <a:pt x="3041" y="4733"/>
                    </a:cubicBezTo>
                    <a:cubicBezTo>
                      <a:pt x="2218" y="4733"/>
                      <a:pt x="1257" y="4862"/>
                      <a:pt x="193" y="5230"/>
                    </a:cubicBezTo>
                    <a:cubicBezTo>
                      <a:pt x="0" y="5294"/>
                      <a:pt x="65" y="5567"/>
                      <a:pt x="242" y="5567"/>
                    </a:cubicBezTo>
                    <a:cubicBezTo>
                      <a:pt x="264" y="5567"/>
                      <a:pt x="287" y="5563"/>
                      <a:pt x="312" y="5554"/>
                    </a:cubicBezTo>
                    <a:cubicBezTo>
                      <a:pt x="1315" y="5209"/>
                      <a:pt x="2226" y="5088"/>
                      <a:pt x="3008" y="5088"/>
                    </a:cubicBezTo>
                    <a:cubicBezTo>
                      <a:pt x="4807" y="5088"/>
                      <a:pt x="5930" y="5726"/>
                      <a:pt x="5947" y="5734"/>
                    </a:cubicBezTo>
                    <a:cubicBezTo>
                      <a:pt x="5971" y="5746"/>
                      <a:pt x="5995" y="5758"/>
                      <a:pt x="6031" y="5758"/>
                    </a:cubicBezTo>
                    <a:cubicBezTo>
                      <a:pt x="6067" y="5758"/>
                      <a:pt x="6103" y="5734"/>
                      <a:pt x="6139" y="5710"/>
                    </a:cubicBezTo>
                    <a:cubicBezTo>
                      <a:pt x="6187" y="5662"/>
                      <a:pt x="6223" y="5590"/>
                      <a:pt x="6199" y="5530"/>
                    </a:cubicBezTo>
                    <a:lnTo>
                      <a:pt x="4784" y="135"/>
                    </a:lnTo>
                    <a:cubicBezTo>
                      <a:pt x="4760" y="42"/>
                      <a:pt x="4688" y="1"/>
                      <a:pt x="46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5844663" y="4226650"/>
                <a:ext cx="413925" cy="14100"/>
              </a:xfrm>
              <a:custGeom>
                <a:avLst/>
                <a:gdLst/>
                <a:ahLst/>
                <a:cxnLst/>
                <a:rect l="l" t="t" r="r" b="b"/>
                <a:pathLst>
                  <a:path w="16557" h="564" extrusionOk="0">
                    <a:moveTo>
                      <a:pt x="228" y="0"/>
                    </a:moveTo>
                    <a:cubicBezTo>
                      <a:pt x="1" y="0"/>
                      <a:pt x="1" y="348"/>
                      <a:pt x="228" y="348"/>
                    </a:cubicBezTo>
                    <a:lnTo>
                      <a:pt x="16317" y="564"/>
                    </a:lnTo>
                    <a:lnTo>
                      <a:pt x="16329" y="564"/>
                    </a:lnTo>
                    <a:cubicBezTo>
                      <a:pt x="16557" y="564"/>
                      <a:pt x="16557" y="216"/>
                      <a:pt x="16329" y="216"/>
                    </a:cubicBezTo>
                    <a:lnTo>
                      <a:pt x="228"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4458788" y="4197250"/>
                <a:ext cx="371875" cy="27925"/>
              </a:xfrm>
              <a:custGeom>
                <a:avLst/>
                <a:gdLst/>
                <a:ahLst/>
                <a:cxnLst/>
                <a:rect l="l" t="t" r="r" b="b"/>
                <a:pathLst>
                  <a:path w="14875" h="1117" extrusionOk="0">
                    <a:moveTo>
                      <a:pt x="174" y="0"/>
                    </a:moveTo>
                    <a:cubicBezTo>
                      <a:pt x="86" y="0"/>
                      <a:pt x="12" y="79"/>
                      <a:pt x="12" y="169"/>
                    </a:cubicBezTo>
                    <a:cubicBezTo>
                      <a:pt x="0" y="265"/>
                      <a:pt x="84" y="349"/>
                      <a:pt x="180" y="349"/>
                    </a:cubicBezTo>
                    <a:lnTo>
                      <a:pt x="14626" y="1116"/>
                    </a:lnTo>
                    <a:lnTo>
                      <a:pt x="14638" y="1116"/>
                    </a:lnTo>
                    <a:cubicBezTo>
                      <a:pt x="14642" y="1117"/>
                      <a:pt x="14646" y="1117"/>
                      <a:pt x="14650" y="1117"/>
                    </a:cubicBezTo>
                    <a:cubicBezTo>
                      <a:pt x="14866" y="1117"/>
                      <a:pt x="14874" y="780"/>
                      <a:pt x="14638" y="769"/>
                    </a:cubicBezTo>
                    <a:lnTo>
                      <a:pt x="192" y="1"/>
                    </a:lnTo>
                    <a:cubicBezTo>
                      <a:pt x="186" y="1"/>
                      <a:pt x="180" y="0"/>
                      <a:pt x="17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4798363" y="5066150"/>
                <a:ext cx="1220475" cy="129800"/>
              </a:xfrm>
              <a:custGeom>
                <a:avLst/>
                <a:gdLst/>
                <a:ahLst/>
                <a:cxnLst/>
                <a:rect l="l" t="t" r="r" b="b"/>
                <a:pathLst>
                  <a:path w="48819" h="5192" extrusionOk="0">
                    <a:moveTo>
                      <a:pt x="0" y="1"/>
                    </a:moveTo>
                    <a:lnTo>
                      <a:pt x="0" y="1"/>
                    </a:lnTo>
                    <a:cubicBezTo>
                      <a:pt x="96" y="2099"/>
                      <a:pt x="144" y="3621"/>
                      <a:pt x="180" y="4400"/>
                    </a:cubicBezTo>
                    <a:lnTo>
                      <a:pt x="46756" y="5192"/>
                    </a:lnTo>
                    <a:cubicBezTo>
                      <a:pt x="47451" y="4976"/>
                      <a:pt x="48135" y="4748"/>
                      <a:pt x="48818" y="4508"/>
                    </a:cubicBezTo>
                    <a:lnTo>
                      <a:pt x="48650" y="828"/>
                    </a:lnTo>
                    <a:lnTo>
                      <a:pt x="0" y="1"/>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4620338" y="4077675"/>
                <a:ext cx="525425" cy="886075"/>
              </a:xfrm>
              <a:custGeom>
                <a:avLst/>
                <a:gdLst/>
                <a:ahLst/>
                <a:cxnLst/>
                <a:rect l="l" t="t" r="r" b="b"/>
                <a:pathLst>
                  <a:path w="21017" h="35443" extrusionOk="0">
                    <a:moveTo>
                      <a:pt x="15981" y="1"/>
                    </a:moveTo>
                    <a:cubicBezTo>
                      <a:pt x="15981" y="1"/>
                      <a:pt x="0" y="24674"/>
                      <a:pt x="695" y="30140"/>
                    </a:cubicBezTo>
                    <a:cubicBezTo>
                      <a:pt x="695" y="30140"/>
                      <a:pt x="3798" y="35443"/>
                      <a:pt x="8033" y="35443"/>
                    </a:cubicBezTo>
                    <a:cubicBezTo>
                      <a:pt x="9382" y="35443"/>
                      <a:pt x="10845" y="34905"/>
                      <a:pt x="12360" y="33485"/>
                    </a:cubicBezTo>
                    <a:cubicBezTo>
                      <a:pt x="19733" y="26580"/>
                      <a:pt x="21016" y="2519"/>
                      <a:pt x="21016" y="2519"/>
                    </a:cubicBezTo>
                    <a:lnTo>
                      <a:pt x="15981"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5004863" y="3849000"/>
                <a:ext cx="228700" cy="297950"/>
              </a:xfrm>
              <a:custGeom>
                <a:avLst/>
                <a:gdLst/>
                <a:ahLst/>
                <a:cxnLst/>
                <a:rect l="l" t="t" r="r" b="b"/>
                <a:pathLst>
                  <a:path w="9148" h="11918" extrusionOk="0">
                    <a:moveTo>
                      <a:pt x="2890" y="1"/>
                    </a:moveTo>
                    <a:cubicBezTo>
                      <a:pt x="2890" y="1"/>
                      <a:pt x="576" y="3441"/>
                      <a:pt x="300" y="5048"/>
                    </a:cubicBezTo>
                    <a:cubicBezTo>
                      <a:pt x="12" y="6642"/>
                      <a:pt x="0" y="9172"/>
                      <a:pt x="276" y="9388"/>
                    </a:cubicBezTo>
                    <a:cubicBezTo>
                      <a:pt x="540" y="9603"/>
                      <a:pt x="5216" y="11917"/>
                      <a:pt x="5216" y="11917"/>
                    </a:cubicBezTo>
                    <a:cubicBezTo>
                      <a:pt x="5216" y="11917"/>
                      <a:pt x="9148" y="8824"/>
                      <a:pt x="8488" y="3597"/>
                    </a:cubicBezTo>
                    <a:cubicBezTo>
                      <a:pt x="8165" y="1080"/>
                      <a:pt x="2890" y="1"/>
                      <a:pt x="2890"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5167263" y="3902650"/>
                <a:ext cx="69900" cy="131400"/>
              </a:xfrm>
              <a:custGeom>
                <a:avLst/>
                <a:gdLst/>
                <a:ahLst/>
                <a:cxnLst/>
                <a:rect l="l" t="t" r="r" b="b"/>
                <a:pathLst>
                  <a:path w="2796" h="5256" extrusionOk="0">
                    <a:moveTo>
                      <a:pt x="1844" y="0"/>
                    </a:moveTo>
                    <a:cubicBezTo>
                      <a:pt x="1765" y="0"/>
                      <a:pt x="1686" y="22"/>
                      <a:pt x="1609" y="72"/>
                    </a:cubicBezTo>
                    <a:cubicBezTo>
                      <a:pt x="1078" y="427"/>
                      <a:pt x="0" y="5255"/>
                      <a:pt x="837" y="5255"/>
                    </a:cubicBezTo>
                    <a:cubicBezTo>
                      <a:pt x="850" y="5255"/>
                      <a:pt x="863" y="5254"/>
                      <a:pt x="877" y="5252"/>
                    </a:cubicBezTo>
                    <a:cubicBezTo>
                      <a:pt x="1741" y="5096"/>
                      <a:pt x="2796" y="816"/>
                      <a:pt x="2796" y="816"/>
                    </a:cubicBezTo>
                    <a:cubicBezTo>
                      <a:pt x="2796" y="816"/>
                      <a:pt x="2326" y="0"/>
                      <a:pt x="184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5129538" y="3865375"/>
                <a:ext cx="80050" cy="129325"/>
              </a:xfrm>
              <a:custGeom>
                <a:avLst/>
                <a:gdLst/>
                <a:ahLst/>
                <a:cxnLst/>
                <a:rect l="l" t="t" r="r" b="b"/>
                <a:pathLst>
                  <a:path w="3202" h="5173" extrusionOk="0">
                    <a:moveTo>
                      <a:pt x="2087" y="0"/>
                    </a:moveTo>
                    <a:cubicBezTo>
                      <a:pt x="1977" y="0"/>
                      <a:pt x="1871" y="26"/>
                      <a:pt x="1775" y="89"/>
                    </a:cubicBezTo>
                    <a:cubicBezTo>
                      <a:pt x="1224" y="460"/>
                      <a:pt x="1" y="5100"/>
                      <a:pt x="1236" y="5172"/>
                    </a:cubicBezTo>
                    <a:cubicBezTo>
                      <a:pt x="1238" y="5172"/>
                      <a:pt x="1240" y="5172"/>
                      <a:pt x="1243" y="5172"/>
                    </a:cubicBezTo>
                    <a:cubicBezTo>
                      <a:pt x="1869" y="5172"/>
                      <a:pt x="3202" y="580"/>
                      <a:pt x="3202" y="580"/>
                    </a:cubicBezTo>
                    <a:cubicBezTo>
                      <a:pt x="3202" y="580"/>
                      <a:pt x="2605" y="0"/>
                      <a:pt x="2087"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5066838" y="3836875"/>
                <a:ext cx="104700" cy="165925"/>
              </a:xfrm>
              <a:custGeom>
                <a:avLst/>
                <a:gdLst/>
                <a:ahLst/>
                <a:cxnLst/>
                <a:rect l="l" t="t" r="r" b="b"/>
                <a:pathLst>
                  <a:path w="4188" h="6637" extrusionOk="0">
                    <a:moveTo>
                      <a:pt x="3076" y="1"/>
                    </a:moveTo>
                    <a:cubicBezTo>
                      <a:pt x="3006" y="1"/>
                      <a:pt x="2936" y="13"/>
                      <a:pt x="2868" y="42"/>
                    </a:cubicBezTo>
                    <a:cubicBezTo>
                      <a:pt x="2262" y="304"/>
                      <a:pt x="1" y="6637"/>
                      <a:pt x="1175" y="6637"/>
                    </a:cubicBezTo>
                    <a:cubicBezTo>
                      <a:pt x="1184" y="6637"/>
                      <a:pt x="1193" y="6636"/>
                      <a:pt x="1202" y="6636"/>
                    </a:cubicBezTo>
                    <a:cubicBezTo>
                      <a:pt x="2029" y="6564"/>
                      <a:pt x="4187" y="773"/>
                      <a:pt x="4187" y="773"/>
                    </a:cubicBezTo>
                    <a:cubicBezTo>
                      <a:pt x="4187" y="773"/>
                      <a:pt x="3622" y="1"/>
                      <a:pt x="3076"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5031838" y="3819525"/>
                <a:ext cx="98025" cy="165950"/>
              </a:xfrm>
              <a:custGeom>
                <a:avLst/>
                <a:gdLst/>
                <a:ahLst/>
                <a:cxnLst/>
                <a:rect l="l" t="t" r="r" b="b"/>
                <a:pathLst>
                  <a:path w="3921" h="6638" extrusionOk="0">
                    <a:moveTo>
                      <a:pt x="2689" y="0"/>
                    </a:moveTo>
                    <a:cubicBezTo>
                      <a:pt x="2618" y="0"/>
                      <a:pt x="2549" y="13"/>
                      <a:pt x="2482" y="41"/>
                    </a:cubicBezTo>
                    <a:cubicBezTo>
                      <a:pt x="1871" y="304"/>
                      <a:pt x="0" y="6011"/>
                      <a:pt x="1067" y="6634"/>
                    </a:cubicBezTo>
                    <a:cubicBezTo>
                      <a:pt x="1071" y="6636"/>
                      <a:pt x="1075" y="6637"/>
                      <a:pt x="1079" y="6637"/>
                    </a:cubicBezTo>
                    <a:cubicBezTo>
                      <a:pt x="1409" y="6637"/>
                      <a:pt x="3921" y="796"/>
                      <a:pt x="3921" y="796"/>
                    </a:cubicBezTo>
                    <a:cubicBezTo>
                      <a:pt x="3921" y="796"/>
                      <a:pt x="3258" y="0"/>
                      <a:pt x="268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5090288" y="3857550"/>
                <a:ext cx="35200" cy="57725"/>
              </a:xfrm>
              <a:custGeom>
                <a:avLst/>
                <a:gdLst/>
                <a:ahLst/>
                <a:cxnLst/>
                <a:rect l="l" t="t" r="r" b="b"/>
                <a:pathLst>
                  <a:path w="1408" h="2309" extrusionOk="0">
                    <a:moveTo>
                      <a:pt x="1202" y="1"/>
                    </a:moveTo>
                    <a:cubicBezTo>
                      <a:pt x="1152" y="1"/>
                      <a:pt x="1102" y="24"/>
                      <a:pt x="1067" y="78"/>
                    </a:cubicBezTo>
                    <a:lnTo>
                      <a:pt x="48" y="2056"/>
                    </a:lnTo>
                    <a:cubicBezTo>
                      <a:pt x="0" y="2140"/>
                      <a:pt x="36" y="2236"/>
                      <a:pt x="120" y="2284"/>
                    </a:cubicBezTo>
                    <a:cubicBezTo>
                      <a:pt x="144" y="2296"/>
                      <a:pt x="168" y="2296"/>
                      <a:pt x="204" y="2308"/>
                    </a:cubicBezTo>
                    <a:cubicBezTo>
                      <a:pt x="264" y="2296"/>
                      <a:pt x="324" y="2260"/>
                      <a:pt x="348" y="2212"/>
                    </a:cubicBezTo>
                    <a:lnTo>
                      <a:pt x="1367" y="222"/>
                    </a:lnTo>
                    <a:cubicBezTo>
                      <a:pt x="1407" y="100"/>
                      <a:pt x="1306" y="1"/>
                      <a:pt x="120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5131638" y="3879525"/>
                <a:ext cx="35100" cy="57925"/>
              </a:xfrm>
              <a:custGeom>
                <a:avLst/>
                <a:gdLst/>
                <a:ahLst/>
                <a:cxnLst/>
                <a:rect l="l" t="t" r="r" b="b"/>
                <a:pathLst>
                  <a:path w="1404" h="2317" extrusionOk="0">
                    <a:moveTo>
                      <a:pt x="1215" y="0"/>
                    </a:moveTo>
                    <a:cubicBezTo>
                      <a:pt x="1152" y="0"/>
                      <a:pt x="1091" y="34"/>
                      <a:pt x="1056" y="86"/>
                    </a:cubicBezTo>
                    <a:lnTo>
                      <a:pt x="37" y="2076"/>
                    </a:lnTo>
                    <a:cubicBezTo>
                      <a:pt x="1" y="2160"/>
                      <a:pt x="37" y="2256"/>
                      <a:pt x="121" y="2304"/>
                    </a:cubicBezTo>
                    <a:cubicBezTo>
                      <a:pt x="133" y="2316"/>
                      <a:pt x="169" y="2316"/>
                      <a:pt x="192" y="2316"/>
                    </a:cubicBezTo>
                    <a:cubicBezTo>
                      <a:pt x="252" y="2316"/>
                      <a:pt x="312" y="2280"/>
                      <a:pt x="348" y="2232"/>
                    </a:cubicBezTo>
                    <a:lnTo>
                      <a:pt x="1355" y="242"/>
                    </a:lnTo>
                    <a:cubicBezTo>
                      <a:pt x="1403" y="158"/>
                      <a:pt x="1367" y="62"/>
                      <a:pt x="1283" y="14"/>
                    </a:cubicBezTo>
                    <a:cubicBezTo>
                      <a:pt x="1261" y="5"/>
                      <a:pt x="1238" y="0"/>
                      <a:pt x="121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5172713" y="3902350"/>
                <a:ext cx="35200" cy="57575"/>
              </a:xfrm>
              <a:custGeom>
                <a:avLst/>
                <a:gdLst/>
                <a:ahLst/>
                <a:cxnLst/>
                <a:rect l="l" t="t" r="r" b="b"/>
                <a:pathLst>
                  <a:path w="1408" h="2303" extrusionOk="0">
                    <a:moveTo>
                      <a:pt x="1200" y="1"/>
                    </a:moveTo>
                    <a:cubicBezTo>
                      <a:pt x="1151" y="1"/>
                      <a:pt x="1102" y="22"/>
                      <a:pt x="1067" y="72"/>
                    </a:cubicBezTo>
                    <a:lnTo>
                      <a:pt x="48" y="2063"/>
                    </a:lnTo>
                    <a:cubicBezTo>
                      <a:pt x="0" y="2146"/>
                      <a:pt x="36" y="2242"/>
                      <a:pt x="120" y="2290"/>
                    </a:cubicBezTo>
                    <a:cubicBezTo>
                      <a:pt x="144" y="2302"/>
                      <a:pt x="168" y="2302"/>
                      <a:pt x="192" y="2302"/>
                    </a:cubicBezTo>
                    <a:cubicBezTo>
                      <a:pt x="264" y="2302"/>
                      <a:pt x="324" y="2266"/>
                      <a:pt x="348" y="2206"/>
                    </a:cubicBezTo>
                    <a:lnTo>
                      <a:pt x="1367" y="228"/>
                    </a:lnTo>
                    <a:cubicBezTo>
                      <a:pt x="1408" y="98"/>
                      <a:pt x="1304" y="1"/>
                      <a:pt x="12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4993463" y="3851475"/>
                <a:ext cx="79275" cy="189675"/>
              </a:xfrm>
              <a:custGeom>
                <a:avLst/>
                <a:gdLst/>
                <a:ahLst/>
                <a:cxnLst/>
                <a:rect l="l" t="t" r="r" b="b"/>
                <a:pathLst>
                  <a:path w="3171" h="7587" extrusionOk="0">
                    <a:moveTo>
                      <a:pt x="2358" y="0"/>
                    </a:moveTo>
                    <a:cubicBezTo>
                      <a:pt x="2257" y="0"/>
                      <a:pt x="2124" y="21"/>
                      <a:pt x="1955" y="69"/>
                    </a:cubicBezTo>
                    <a:cubicBezTo>
                      <a:pt x="1955" y="69"/>
                      <a:pt x="1" y="969"/>
                      <a:pt x="25" y="1712"/>
                    </a:cubicBezTo>
                    <a:cubicBezTo>
                      <a:pt x="37" y="2743"/>
                      <a:pt x="528" y="7586"/>
                      <a:pt x="528" y="7586"/>
                    </a:cubicBezTo>
                    <a:cubicBezTo>
                      <a:pt x="528" y="7586"/>
                      <a:pt x="2051" y="3330"/>
                      <a:pt x="2075" y="2731"/>
                    </a:cubicBezTo>
                    <a:cubicBezTo>
                      <a:pt x="2075" y="2275"/>
                      <a:pt x="2063" y="1820"/>
                      <a:pt x="2015" y="1364"/>
                    </a:cubicBezTo>
                    <a:cubicBezTo>
                      <a:pt x="2015" y="1364"/>
                      <a:pt x="3171" y="0"/>
                      <a:pt x="235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4713238" y="3714425"/>
                <a:ext cx="877000" cy="188850"/>
              </a:xfrm>
              <a:custGeom>
                <a:avLst/>
                <a:gdLst/>
                <a:ahLst/>
                <a:cxnLst/>
                <a:rect l="l" t="t" r="r" b="b"/>
                <a:pathLst>
                  <a:path w="35080" h="7554" extrusionOk="0">
                    <a:moveTo>
                      <a:pt x="17540" y="1"/>
                    </a:moveTo>
                    <a:cubicBezTo>
                      <a:pt x="7853" y="1"/>
                      <a:pt x="1" y="1691"/>
                      <a:pt x="1" y="3777"/>
                    </a:cubicBezTo>
                    <a:cubicBezTo>
                      <a:pt x="1" y="5863"/>
                      <a:pt x="7853" y="7553"/>
                      <a:pt x="17540" y="7553"/>
                    </a:cubicBezTo>
                    <a:cubicBezTo>
                      <a:pt x="27227" y="7553"/>
                      <a:pt x="35079" y="5863"/>
                      <a:pt x="35079" y="3777"/>
                    </a:cubicBezTo>
                    <a:cubicBezTo>
                      <a:pt x="35079" y="1691"/>
                      <a:pt x="27227" y="1"/>
                      <a:pt x="17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4893213" y="3825775"/>
                <a:ext cx="639575" cy="61625"/>
              </a:xfrm>
              <a:custGeom>
                <a:avLst/>
                <a:gdLst/>
                <a:ahLst/>
                <a:cxnLst/>
                <a:rect l="l" t="t" r="r" b="b"/>
                <a:pathLst>
                  <a:path w="25583" h="2465" extrusionOk="0">
                    <a:moveTo>
                      <a:pt x="25292" y="1"/>
                    </a:moveTo>
                    <a:cubicBezTo>
                      <a:pt x="25254" y="1"/>
                      <a:pt x="25213" y="13"/>
                      <a:pt x="25171" y="42"/>
                    </a:cubicBezTo>
                    <a:cubicBezTo>
                      <a:pt x="22448" y="1606"/>
                      <a:pt x="17289" y="2042"/>
                      <a:pt x="12373" y="2042"/>
                    </a:cubicBezTo>
                    <a:cubicBezTo>
                      <a:pt x="6207" y="2042"/>
                      <a:pt x="425" y="1356"/>
                      <a:pt x="318" y="1349"/>
                    </a:cubicBezTo>
                    <a:cubicBezTo>
                      <a:pt x="301" y="1345"/>
                      <a:pt x="284" y="1344"/>
                      <a:pt x="269" y="1344"/>
                    </a:cubicBezTo>
                    <a:cubicBezTo>
                      <a:pt x="36" y="1344"/>
                      <a:pt x="1" y="1734"/>
                      <a:pt x="270" y="1745"/>
                    </a:cubicBezTo>
                    <a:cubicBezTo>
                      <a:pt x="4287" y="2200"/>
                      <a:pt x="8315" y="2440"/>
                      <a:pt x="12355" y="2464"/>
                    </a:cubicBezTo>
                    <a:cubicBezTo>
                      <a:pt x="17318" y="2464"/>
                      <a:pt x="22557" y="2020"/>
                      <a:pt x="25375" y="390"/>
                    </a:cubicBezTo>
                    <a:cubicBezTo>
                      <a:pt x="25583" y="281"/>
                      <a:pt x="25472" y="1"/>
                      <a:pt x="25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5057913" y="3543900"/>
                <a:ext cx="125300" cy="277850"/>
              </a:xfrm>
              <a:custGeom>
                <a:avLst/>
                <a:gdLst/>
                <a:ahLst/>
                <a:cxnLst/>
                <a:rect l="l" t="t" r="r" b="b"/>
                <a:pathLst>
                  <a:path w="5012" h="11114" extrusionOk="0">
                    <a:moveTo>
                      <a:pt x="0" y="0"/>
                    </a:moveTo>
                    <a:lnTo>
                      <a:pt x="0" y="3705"/>
                    </a:lnTo>
                    <a:cubicBezTo>
                      <a:pt x="0" y="4951"/>
                      <a:pt x="912" y="5994"/>
                      <a:pt x="2134" y="6174"/>
                    </a:cubicBezTo>
                    <a:lnTo>
                      <a:pt x="2134" y="10059"/>
                    </a:lnTo>
                    <a:cubicBezTo>
                      <a:pt x="936" y="10095"/>
                      <a:pt x="24" y="10322"/>
                      <a:pt x="24" y="10586"/>
                    </a:cubicBezTo>
                    <a:cubicBezTo>
                      <a:pt x="24" y="10886"/>
                      <a:pt x="1139" y="11114"/>
                      <a:pt x="2506" y="11114"/>
                    </a:cubicBezTo>
                    <a:cubicBezTo>
                      <a:pt x="3873" y="11114"/>
                      <a:pt x="4976" y="10874"/>
                      <a:pt x="4976" y="10586"/>
                    </a:cubicBezTo>
                    <a:cubicBezTo>
                      <a:pt x="4976" y="10322"/>
                      <a:pt x="4065" y="10095"/>
                      <a:pt x="2866" y="10059"/>
                    </a:cubicBezTo>
                    <a:lnTo>
                      <a:pt x="2866" y="6174"/>
                    </a:lnTo>
                    <a:cubicBezTo>
                      <a:pt x="4101" y="5994"/>
                      <a:pt x="5000" y="4939"/>
                      <a:pt x="5012" y="3705"/>
                    </a:cubicBezTo>
                    <a:lnTo>
                      <a:pt x="50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5067188" y="3551075"/>
                <a:ext cx="102850" cy="138200"/>
              </a:xfrm>
              <a:custGeom>
                <a:avLst/>
                <a:gdLst/>
                <a:ahLst/>
                <a:cxnLst/>
                <a:rect l="l" t="t" r="r" b="b"/>
                <a:pathLst>
                  <a:path w="4114" h="5528" extrusionOk="0">
                    <a:moveTo>
                      <a:pt x="1" y="1"/>
                    </a:moveTo>
                    <a:cubicBezTo>
                      <a:pt x="0" y="2"/>
                      <a:pt x="0" y="2"/>
                      <a:pt x="1" y="3"/>
                    </a:cubicBezTo>
                    <a:lnTo>
                      <a:pt x="1" y="3"/>
                    </a:lnTo>
                    <a:lnTo>
                      <a:pt x="1" y="1"/>
                    </a:lnTo>
                    <a:close/>
                    <a:moveTo>
                      <a:pt x="4113" y="1"/>
                    </a:moveTo>
                    <a:cubicBezTo>
                      <a:pt x="4113" y="1"/>
                      <a:pt x="2259" y="27"/>
                      <a:pt x="1041" y="27"/>
                    </a:cubicBezTo>
                    <a:cubicBezTo>
                      <a:pt x="458" y="27"/>
                      <a:pt x="20" y="21"/>
                      <a:pt x="1" y="3"/>
                    </a:cubicBezTo>
                    <a:lnTo>
                      <a:pt x="1" y="3"/>
                    </a:lnTo>
                    <a:lnTo>
                      <a:pt x="1" y="3585"/>
                    </a:lnTo>
                    <a:cubicBezTo>
                      <a:pt x="1" y="3585"/>
                      <a:pt x="145" y="5528"/>
                      <a:pt x="2327" y="5528"/>
                    </a:cubicBezTo>
                    <a:cubicBezTo>
                      <a:pt x="2327" y="5528"/>
                      <a:pt x="4089" y="5204"/>
                      <a:pt x="4113" y="3837"/>
                    </a:cubicBezTo>
                    <a:lnTo>
                      <a:pt x="41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5074988" y="3551075"/>
                <a:ext cx="95050" cy="138500"/>
              </a:xfrm>
              <a:custGeom>
                <a:avLst/>
                <a:gdLst/>
                <a:ahLst/>
                <a:cxnLst/>
                <a:rect l="l" t="t" r="r" b="b"/>
                <a:pathLst>
                  <a:path w="3802" h="5540" extrusionOk="0">
                    <a:moveTo>
                      <a:pt x="3801" y="1"/>
                    </a:moveTo>
                    <a:cubicBezTo>
                      <a:pt x="3801" y="1"/>
                      <a:pt x="3154" y="4413"/>
                      <a:pt x="1044" y="4413"/>
                    </a:cubicBezTo>
                    <a:cubicBezTo>
                      <a:pt x="696" y="4413"/>
                      <a:pt x="348" y="4437"/>
                      <a:pt x="1" y="4497"/>
                    </a:cubicBezTo>
                    <a:cubicBezTo>
                      <a:pt x="301" y="5000"/>
                      <a:pt x="876" y="5540"/>
                      <a:pt x="2015" y="5540"/>
                    </a:cubicBezTo>
                    <a:cubicBezTo>
                      <a:pt x="2015" y="5540"/>
                      <a:pt x="3777" y="5216"/>
                      <a:pt x="3801" y="3849"/>
                    </a:cubicBezTo>
                    <a:lnTo>
                      <a:pt x="3801"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4907163" y="3121000"/>
                <a:ext cx="119900" cy="697450"/>
              </a:xfrm>
              <a:custGeom>
                <a:avLst/>
                <a:gdLst/>
                <a:ahLst/>
                <a:cxnLst/>
                <a:rect l="l" t="t" r="r" b="b"/>
                <a:pathLst>
                  <a:path w="4796" h="27898" extrusionOk="0">
                    <a:moveTo>
                      <a:pt x="1379" y="0"/>
                    </a:moveTo>
                    <a:lnTo>
                      <a:pt x="1379" y="6258"/>
                    </a:lnTo>
                    <a:lnTo>
                      <a:pt x="1679" y="6258"/>
                    </a:lnTo>
                    <a:cubicBezTo>
                      <a:pt x="755" y="6258"/>
                      <a:pt x="0" y="7001"/>
                      <a:pt x="0" y="7937"/>
                    </a:cubicBezTo>
                    <a:lnTo>
                      <a:pt x="0" y="27898"/>
                    </a:lnTo>
                    <a:lnTo>
                      <a:pt x="4796" y="27898"/>
                    </a:lnTo>
                    <a:lnTo>
                      <a:pt x="4796" y="7937"/>
                    </a:lnTo>
                    <a:cubicBezTo>
                      <a:pt x="4796" y="7013"/>
                      <a:pt x="4052" y="6258"/>
                      <a:pt x="3129" y="6258"/>
                    </a:cubicBezTo>
                    <a:lnTo>
                      <a:pt x="3537" y="6258"/>
                    </a:lnTo>
                    <a:lnTo>
                      <a:pt x="35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4914938" y="3428500"/>
                <a:ext cx="105525" cy="263775"/>
              </a:xfrm>
              <a:custGeom>
                <a:avLst/>
                <a:gdLst/>
                <a:ahLst/>
                <a:cxnLst/>
                <a:rect l="l" t="t" r="r" b="b"/>
                <a:pathLst>
                  <a:path w="4221" h="10551" extrusionOk="0">
                    <a:moveTo>
                      <a:pt x="1" y="0"/>
                    </a:moveTo>
                    <a:lnTo>
                      <a:pt x="1" y="10550"/>
                    </a:lnTo>
                    <a:lnTo>
                      <a:pt x="4221" y="10550"/>
                    </a:lnTo>
                    <a:lnTo>
                      <a:pt x="42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4959613" y="3272050"/>
                <a:ext cx="41975" cy="9900"/>
              </a:xfrm>
              <a:custGeom>
                <a:avLst/>
                <a:gdLst/>
                <a:ahLst/>
                <a:cxnLst/>
                <a:rect l="l" t="t" r="r" b="b"/>
                <a:pathLst>
                  <a:path w="1679" h="396" extrusionOk="0">
                    <a:moveTo>
                      <a:pt x="240" y="0"/>
                    </a:moveTo>
                    <a:cubicBezTo>
                      <a:pt x="0" y="0"/>
                      <a:pt x="0" y="348"/>
                      <a:pt x="240" y="348"/>
                    </a:cubicBezTo>
                    <a:lnTo>
                      <a:pt x="1439" y="396"/>
                    </a:lnTo>
                    <a:cubicBezTo>
                      <a:pt x="1679" y="396"/>
                      <a:pt x="1679" y="36"/>
                      <a:pt x="1439" y="36"/>
                    </a:cubicBezTo>
                    <a:lnTo>
                      <a:pt x="2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4932638" y="3421900"/>
                <a:ext cx="96525" cy="8725"/>
              </a:xfrm>
              <a:custGeom>
                <a:avLst/>
                <a:gdLst/>
                <a:ahLst/>
                <a:cxnLst/>
                <a:rect l="l" t="t" r="r" b="b"/>
                <a:pathLst>
                  <a:path w="3861" h="349" extrusionOk="0">
                    <a:moveTo>
                      <a:pt x="228" y="1"/>
                    </a:moveTo>
                    <a:cubicBezTo>
                      <a:pt x="0" y="1"/>
                      <a:pt x="0" y="348"/>
                      <a:pt x="228" y="348"/>
                    </a:cubicBezTo>
                    <a:lnTo>
                      <a:pt x="3621" y="348"/>
                    </a:lnTo>
                    <a:cubicBezTo>
                      <a:pt x="3861" y="348"/>
                      <a:pt x="3861" y="1"/>
                      <a:pt x="3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4932638" y="3693750"/>
                <a:ext cx="96525" cy="8725"/>
              </a:xfrm>
              <a:custGeom>
                <a:avLst/>
                <a:gdLst/>
                <a:ahLst/>
                <a:cxnLst/>
                <a:rect l="l" t="t" r="r" b="b"/>
                <a:pathLst>
                  <a:path w="3861" h="349" extrusionOk="0">
                    <a:moveTo>
                      <a:pt x="228" y="0"/>
                    </a:moveTo>
                    <a:cubicBezTo>
                      <a:pt x="0" y="0"/>
                      <a:pt x="0" y="348"/>
                      <a:pt x="228" y="348"/>
                    </a:cubicBezTo>
                    <a:lnTo>
                      <a:pt x="3621" y="348"/>
                    </a:lnTo>
                    <a:cubicBezTo>
                      <a:pt x="3861" y="348"/>
                      <a:pt x="3861" y="0"/>
                      <a:pt x="3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4936538" y="3147975"/>
                <a:ext cx="65650" cy="9000"/>
              </a:xfrm>
              <a:custGeom>
                <a:avLst/>
                <a:gdLst/>
                <a:ahLst/>
                <a:cxnLst/>
                <a:rect l="l" t="t" r="r" b="b"/>
                <a:pathLst>
                  <a:path w="2626" h="360" extrusionOk="0">
                    <a:moveTo>
                      <a:pt x="228" y="0"/>
                    </a:moveTo>
                    <a:cubicBezTo>
                      <a:pt x="0" y="0"/>
                      <a:pt x="0" y="360"/>
                      <a:pt x="228" y="360"/>
                    </a:cubicBezTo>
                    <a:lnTo>
                      <a:pt x="2398" y="360"/>
                    </a:lnTo>
                    <a:cubicBezTo>
                      <a:pt x="2626" y="348"/>
                      <a:pt x="2626" y="0"/>
                      <a:pt x="2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6064963" y="5393150"/>
                <a:ext cx="1396100" cy="1379025"/>
              </a:xfrm>
              <a:custGeom>
                <a:avLst/>
                <a:gdLst/>
                <a:ahLst/>
                <a:cxnLst/>
                <a:rect l="l" t="t" r="r" b="b"/>
                <a:pathLst>
                  <a:path w="55844" h="55161" extrusionOk="0">
                    <a:moveTo>
                      <a:pt x="4196" y="0"/>
                    </a:moveTo>
                    <a:cubicBezTo>
                      <a:pt x="2242" y="13272"/>
                      <a:pt x="911" y="42548"/>
                      <a:pt x="0" y="54309"/>
                    </a:cubicBezTo>
                    <a:lnTo>
                      <a:pt x="25932" y="54692"/>
                    </a:lnTo>
                    <a:cubicBezTo>
                      <a:pt x="26136" y="52247"/>
                      <a:pt x="26303" y="33329"/>
                      <a:pt x="26495" y="31446"/>
                    </a:cubicBezTo>
                    <a:cubicBezTo>
                      <a:pt x="26351" y="31219"/>
                      <a:pt x="26507" y="30931"/>
                      <a:pt x="26783" y="30931"/>
                    </a:cubicBezTo>
                    <a:cubicBezTo>
                      <a:pt x="27047" y="30931"/>
                      <a:pt x="27203" y="31231"/>
                      <a:pt x="27047" y="31458"/>
                    </a:cubicBezTo>
                    <a:cubicBezTo>
                      <a:pt x="27179" y="33353"/>
                      <a:pt x="27418" y="52271"/>
                      <a:pt x="27670" y="54728"/>
                    </a:cubicBezTo>
                    <a:lnTo>
                      <a:pt x="55843" y="55160"/>
                    </a:lnTo>
                    <a:cubicBezTo>
                      <a:pt x="55304" y="43375"/>
                      <a:pt x="54309" y="14075"/>
                      <a:pt x="52774" y="743"/>
                    </a:cubicBezTo>
                    <a:lnTo>
                      <a:pt x="28485" y="468"/>
                    </a:lnTo>
                    <a:lnTo>
                      <a:pt x="41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6250188" y="2993700"/>
                <a:ext cx="899775" cy="859225"/>
              </a:xfrm>
              <a:custGeom>
                <a:avLst/>
                <a:gdLst/>
                <a:ahLst/>
                <a:cxnLst/>
                <a:rect l="l" t="t" r="r" b="b"/>
                <a:pathLst>
                  <a:path w="35991" h="34369" extrusionOk="0">
                    <a:moveTo>
                      <a:pt x="19298" y="1"/>
                    </a:moveTo>
                    <a:cubicBezTo>
                      <a:pt x="17970" y="1"/>
                      <a:pt x="16376" y="262"/>
                      <a:pt x="14483" y="956"/>
                    </a:cubicBezTo>
                    <a:cubicBezTo>
                      <a:pt x="13380" y="1352"/>
                      <a:pt x="12445" y="2155"/>
                      <a:pt x="11593" y="2970"/>
                    </a:cubicBezTo>
                    <a:cubicBezTo>
                      <a:pt x="10742" y="3797"/>
                      <a:pt x="10610" y="4241"/>
                      <a:pt x="10143" y="5308"/>
                    </a:cubicBezTo>
                    <a:cubicBezTo>
                      <a:pt x="10083" y="5440"/>
                      <a:pt x="10035" y="5572"/>
                      <a:pt x="9987" y="5715"/>
                    </a:cubicBezTo>
                    <a:cubicBezTo>
                      <a:pt x="9375" y="7346"/>
                      <a:pt x="8764" y="9600"/>
                      <a:pt x="8572" y="11326"/>
                    </a:cubicBezTo>
                    <a:cubicBezTo>
                      <a:pt x="8177" y="15103"/>
                      <a:pt x="7181" y="18999"/>
                      <a:pt x="4652" y="21828"/>
                    </a:cubicBezTo>
                    <a:cubicBezTo>
                      <a:pt x="3285" y="23351"/>
                      <a:pt x="1511" y="24538"/>
                      <a:pt x="456" y="26300"/>
                    </a:cubicBezTo>
                    <a:cubicBezTo>
                      <a:pt x="204" y="26720"/>
                      <a:pt x="0" y="27175"/>
                      <a:pt x="36" y="27667"/>
                    </a:cubicBezTo>
                    <a:cubicBezTo>
                      <a:pt x="84" y="28386"/>
                      <a:pt x="672" y="28950"/>
                      <a:pt x="1259" y="29381"/>
                    </a:cubicBezTo>
                    <a:cubicBezTo>
                      <a:pt x="3837" y="31335"/>
                      <a:pt x="7002" y="32342"/>
                      <a:pt x="10167" y="33038"/>
                    </a:cubicBezTo>
                    <a:cubicBezTo>
                      <a:pt x="14147" y="33925"/>
                      <a:pt x="18223" y="34368"/>
                      <a:pt x="22299" y="34368"/>
                    </a:cubicBezTo>
                    <a:cubicBezTo>
                      <a:pt x="24349" y="34368"/>
                      <a:pt x="26399" y="34272"/>
                      <a:pt x="28365" y="33721"/>
                    </a:cubicBezTo>
                    <a:cubicBezTo>
                      <a:pt x="30332" y="33182"/>
                      <a:pt x="32214" y="32174"/>
                      <a:pt x="33533" y="30616"/>
                    </a:cubicBezTo>
                    <a:cubicBezTo>
                      <a:pt x="35619" y="28146"/>
                      <a:pt x="35990" y="24370"/>
                      <a:pt x="34432" y="21541"/>
                    </a:cubicBezTo>
                    <a:cubicBezTo>
                      <a:pt x="33796" y="20390"/>
                      <a:pt x="32897" y="19419"/>
                      <a:pt x="32106" y="18387"/>
                    </a:cubicBezTo>
                    <a:cubicBezTo>
                      <a:pt x="31003" y="16925"/>
                      <a:pt x="30092" y="15318"/>
                      <a:pt x="29432" y="13604"/>
                    </a:cubicBezTo>
                    <a:cubicBezTo>
                      <a:pt x="28677" y="11662"/>
                      <a:pt x="27346" y="7742"/>
                      <a:pt x="26711" y="5739"/>
                    </a:cubicBezTo>
                    <a:cubicBezTo>
                      <a:pt x="26076" y="3737"/>
                      <a:pt x="26112" y="3605"/>
                      <a:pt x="24661" y="2083"/>
                    </a:cubicBezTo>
                    <a:cubicBezTo>
                      <a:pt x="24024" y="1405"/>
                      <a:pt x="22376" y="1"/>
                      <a:pt x="19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6105113" y="3613025"/>
                <a:ext cx="1277125" cy="1894225"/>
              </a:xfrm>
              <a:custGeom>
                <a:avLst/>
                <a:gdLst/>
                <a:ahLst/>
                <a:cxnLst/>
                <a:rect l="l" t="t" r="r" b="b"/>
                <a:pathLst>
                  <a:path w="51085" h="75769" extrusionOk="0">
                    <a:moveTo>
                      <a:pt x="31476" y="0"/>
                    </a:moveTo>
                    <a:cubicBezTo>
                      <a:pt x="22832" y="0"/>
                      <a:pt x="9508" y="940"/>
                      <a:pt x="9508" y="940"/>
                    </a:cubicBezTo>
                    <a:cubicBezTo>
                      <a:pt x="9508" y="940"/>
                      <a:pt x="1463" y="2738"/>
                      <a:pt x="516" y="8564"/>
                    </a:cubicBezTo>
                    <a:cubicBezTo>
                      <a:pt x="1" y="11729"/>
                      <a:pt x="2458" y="72692"/>
                      <a:pt x="2458" y="72692"/>
                    </a:cubicBezTo>
                    <a:cubicBezTo>
                      <a:pt x="2458" y="72692"/>
                      <a:pt x="13712" y="75769"/>
                      <a:pt x="27635" y="75769"/>
                    </a:cubicBezTo>
                    <a:cubicBezTo>
                      <a:pt x="35124" y="75769"/>
                      <a:pt x="43386" y="74878"/>
                      <a:pt x="51084" y="72140"/>
                    </a:cubicBezTo>
                    <a:lnTo>
                      <a:pt x="48291" y="12449"/>
                    </a:lnTo>
                    <a:cubicBezTo>
                      <a:pt x="47991" y="6095"/>
                      <a:pt x="43136" y="856"/>
                      <a:pt x="36806" y="208"/>
                    </a:cubicBezTo>
                    <a:lnTo>
                      <a:pt x="36602" y="184"/>
                    </a:lnTo>
                    <a:cubicBezTo>
                      <a:pt x="35318" y="53"/>
                      <a:pt x="33529" y="0"/>
                      <a:pt x="31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6128788" y="4397775"/>
                <a:ext cx="1233375" cy="514350"/>
              </a:xfrm>
              <a:custGeom>
                <a:avLst/>
                <a:gdLst/>
                <a:ahLst/>
                <a:cxnLst/>
                <a:rect l="l" t="t" r="r" b="b"/>
                <a:pathLst>
                  <a:path w="49335" h="20574" extrusionOk="0">
                    <a:moveTo>
                      <a:pt x="1" y="1"/>
                    </a:moveTo>
                    <a:lnTo>
                      <a:pt x="1" y="1"/>
                    </a:lnTo>
                    <a:cubicBezTo>
                      <a:pt x="301" y="9268"/>
                      <a:pt x="456" y="12145"/>
                      <a:pt x="768" y="20166"/>
                    </a:cubicBezTo>
                    <a:cubicBezTo>
                      <a:pt x="2161" y="20229"/>
                      <a:pt x="3495" y="20258"/>
                      <a:pt x="4772" y="20258"/>
                    </a:cubicBezTo>
                    <a:cubicBezTo>
                      <a:pt x="23603" y="20258"/>
                      <a:pt x="30116" y="13864"/>
                      <a:pt x="30644" y="13864"/>
                    </a:cubicBezTo>
                    <a:cubicBezTo>
                      <a:pt x="30654" y="13864"/>
                      <a:pt x="30662" y="13867"/>
                      <a:pt x="30668" y="13872"/>
                    </a:cubicBezTo>
                    <a:cubicBezTo>
                      <a:pt x="33689" y="16557"/>
                      <a:pt x="46109" y="19315"/>
                      <a:pt x="49334" y="20573"/>
                    </a:cubicBezTo>
                    <a:lnTo>
                      <a:pt x="48903" y="14207"/>
                    </a:lnTo>
                    <a:lnTo>
                      <a:pt x="43879" y="10887"/>
                    </a:lnTo>
                    <a:lnTo>
                      <a:pt x="23858" y="4221"/>
                    </a:lnTo>
                    <a:lnTo>
                      <a:pt x="6679" y="480"/>
                    </a:lnTo>
                    <a:lnTo>
                      <a:pt x="1" y="1"/>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6495063" y="4331850"/>
                <a:ext cx="865000" cy="585975"/>
              </a:xfrm>
              <a:custGeom>
                <a:avLst/>
                <a:gdLst/>
                <a:ahLst/>
                <a:cxnLst/>
                <a:rect l="l" t="t" r="r" b="b"/>
                <a:pathLst>
                  <a:path w="34600" h="23439" extrusionOk="0">
                    <a:moveTo>
                      <a:pt x="0" y="0"/>
                    </a:moveTo>
                    <a:lnTo>
                      <a:pt x="4208" y="8392"/>
                    </a:lnTo>
                    <a:cubicBezTo>
                      <a:pt x="4208" y="8392"/>
                      <a:pt x="16508" y="17911"/>
                      <a:pt x="34599" y="23438"/>
                    </a:cubicBezTo>
                    <a:lnTo>
                      <a:pt x="33712" y="5527"/>
                    </a:lnTo>
                    <a:lnTo>
                      <a:pt x="22766" y="3309"/>
                    </a:lnTo>
                    <a:lnTo>
                      <a:pt x="11197" y="1679"/>
                    </a:ln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6143788" y="4740050"/>
                <a:ext cx="1224050" cy="368675"/>
              </a:xfrm>
              <a:custGeom>
                <a:avLst/>
                <a:gdLst/>
                <a:ahLst/>
                <a:cxnLst/>
                <a:rect l="l" t="t" r="r" b="b"/>
                <a:pathLst>
                  <a:path w="48962" h="14747" extrusionOk="0">
                    <a:moveTo>
                      <a:pt x="30080" y="1"/>
                    </a:moveTo>
                    <a:cubicBezTo>
                      <a:pt x="30080" y="1"/>
                      <a:pt x="29073" y="588"/>
                      <a:pt x="28977" y="636"/>
                    </a:cubicBezTo>
                    <a:cubicBezTo>
                      <a:pt x="19380" y="5898"/>
                      <a:pt x="10565" y="6875"/>
                      <a:pt x="5344" y="6875"/>
                    </a:cubicBezTo>
                    <a:cubicBezTo>
                      <a:pt x="2262" y="6875"/>
                      <a:pt x="432" y="6535"/>
                      <a:pt x="432" y="6535"/>
                    </a:cubicBezTo>
                    <a:lnTo>
                      <a:pt x="0" y="3346"/>
                    </a:lnTo>
                    <a:lnTo>
                      <a:pt x="0" y="3346"/>
                    </a:lnTo>
                    <a:cubicBezTo>
                      <a:pt x="108" y="6295"/>
                      <a:pt x="204" y="9136"/>
                      <a:pt x="312" y="11786"/>
                    </a:cubicBezTo>
                    <a:cubicBezTo>
                      <a:pt x="1345" y="11870"/>
                      <a:pt x="2365" y="11909"/>
                      <a:pt x="3369" y="11909"/>
                    </a:cubicBezTo>
                    <a:cubicBezTo>
                      <a:pt x="17408" y="11909"/>
                      <a:pt x="28329" y="4245"/>
                      <a:pt x="28329" y="4245"/>
                    </a:cubicBezTo>
                    <a:cubicBezTo>
                      <a:pt x="32202" y="10611"/>
                      <a:pt x="43939" y="13692"/>
                      <a:pt x="48962" y="14747"/>
                    </a:cubicBezTo>
                    <a:cubicBezTo>
                      <a:pt x="48962" y="14747"/>
                      <a:pt x="48746" y="6954"/>
                      <a:pt x="48614" y="6918"/>
                    </a:cubicBezTo>
                    <a:cubicBezTo>
                      <a:pt x="37765" y="3849"/>
                      <a:pt x="30080" y="1"/>
                      <a:pt x="30080" y="1"/>
                    </a:cubicBezTo>
                    <a:close/>
                  </a:path>
                </a:pathLst>
              </a:custGeom>
              <a:solidFill>
                <a:srgbClr val="342524">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6572088" y="3405125"/>
                <a:ext cx="309325" cy="365375"/>
              </a:xfrm>
              <a:custGeom>
                <a:avLst/>
                <a:gdLst/>
                <a:ahLst/>
                <a:cxnLst/>
                <a:rect l="l" t="t" r="r" b="b"/>
                <a:pathLst>
                  <a:path w="12373" h="14615" extrusionOk="0">
                    <a:moveTo>
                      <a:pt x="1247" y="0"/>
                    </a:moveTo>
                    <a:cubicBezTo>
                      <a:pt x="600" y="3741"/>
                      <a:pt x="552" y="7421"/>
                      <a:pt x="0" y="8404"/>
                    </a:cubicBezTo>
                    <a:cubicBezTo>
                      <a:pt x="0" y="8404"/>
                      <a:pt x="1221" y="14615"/>
                      <a:pt x="6303" y="14615"/>
                    </a:cubicBezTo>
                    <a:cubicBezTo>
                      <a:pt x="6308" y="14615"/>
                      <a:pt x="6313" y="14615"/>
                      <a:pt x="6318" y="14614"/>
                    </a:cubicBezTo>
                    <a:cubicBezTo>
                      <a:pt x="8740" y="14614"/>
                      <a:pt x="12372" y="12025"/>
                      <a:pt x="11881" y="8225"/>
                    </a:cubicBezTo>
                    <a:cubicBezTo>
                      <a:pt x="11653" y="6462"/>
                      <a:pt x="11054" y="5084"/>
                      <a:pt x="10406" y="36"/>
                    </a:cubicBezTo>
                    <a:lnTo>
                      <a:pt x="1247"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6596663" y="3405125"/>
                <a:ext cx="239500" cy="148975"/>
              </a:xfrm>
              <a:custGeom>
                <a:avLst/>
                <a:gdLst/>
                <a:ahLst/>
                <a:cxnLst/>
                <a:rect l="l" t="t" r="r" b="b"/>
                <a:pathLst>
                  <a:path w="9580" h="5959" extrusionOk="0">
                    <a:moveTo>
                      <a:pt x="264" y="0"/>
                    </a:moveTo>
                    <a:cubicBezTo>
                      <a:pt x="192" y="432"/>
                      <a:pt x="96" y="947"/>
                      <a:pt x="0" y="1499"/>
                    </a:cubicBezTo>
                    <a:cubicBezTo>
                      <a:pt x="228" y="2206"/>
                      <a:pt x="576" y="2878"/>
                      <a:pt x="1019" y="3477"/>
                    </a:cubicBezTo>
                    <a:cubicBezTo>
                      <a:pt x="2290" y="5107"/>
                      <a:pt x="3669" y="5803"/>
                      <a:pt x="4688" y="5959"/>
                    </a:cubicBezTo>
                    <a:cubicBezTo>
                      <a:pt x="5707" y="5815"/>
                      <a:pt x="7109" y="5131"/>
                      <a:pt x="8404" y="3513"/>
                    </a:cubicBezTo>
                    <a:cubicBezTo>
                      <a:pt x="8932" y="2818"/>
                      <a:pt x="9327" y="2038"/>
                      <a:pt x="9579" y="1211"/>
                    </a:cubicBezTo>
                    <a:cubicBezTo>
                      <a:pt x="9531" y="816"/>
                      <a:pt x="9471" y="420"/>
                      <a:pt x="9435" y="36"/>
                    </a:cubicBezTo>
                    <a:lnTo>
                      <a:pt x="264"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6560213" y="3105675"/>
                <a:ext cx="300225" cy="404375"/>
              </a:xfrm>
              <a:custGeom>
                <a:avLst/>
                <a:gdLst/>
                <a:ahLst/>
                <a:cxnLst/>
                <a:rect l="l" t="t" r="r" b="b"/>
                <a:pathLst>
                  <a:path w="12009" h="16175" extrusionOk="0">
                    <a:moveTo>
                      <a:pt x="5060" y="1"/>
                    </a:moveTo>
                    <a:cubicBezTo>
                      <a:pt x="0" y="1"/>
                      <a:pt x="583" y="5397"/>
                      <a:pt x="583" y="5397"/>
                    </a:cubicBezTo>
                    <a:cubicBezTo>
                      <a:pt x="583" y="5397"/>
                      <a:pt x="391" y="11007"/>
                      <a:pt x="2489" y="13693"/>
                    </a:cubicBezTo>
                    <a:cubicBezTo>
                      <a:pt x="3760" y="15311"/>
                      <a:pt x="5151" y="16018"/>
                      <a:pt x="6158" y="16174"/>
                    </a:cubicBezTo>
                    <a:cubicBezTo>
                      <a:pt x="7177" y="16018"/>
                      <a:pt x="8579" y="15335"/>
                      <a:pt x="9874" y="13717"/>
                    </a:cubicBezTo>
                    <a:cubicBezTo>
                      <a:pt x="12008" y="11067"/>
                      <a:pt x="11912" y="5456"/>
                      <a:pt x="11912" y="5456"/>
                    </a:cubicBezTo>
                    <a:cubicBezTo>
                      <a:pt x="11912" y="5456"/>
                      <a:pt x="11945" y="9"/>
                      <a:pt x="6734" y="9"/>
                    </a:cubicBezTo>
                    <a:cubicBezTo>
                      <a:pt x="6479" y="9"/>
                      <a:pt x="6211" y="22"/>
                      <a:pt x="5930" y="50"/>
                    </a:cubicBezTo>
                    <a:cubicBezTo>
                      <a:pt x="5623" y="16"/>
                      <a:pt x="5333" y="1"/>
                      <a:pt x="5060"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6581963" y="3291375"/>
                <a:ext cx="270075" cy="218675"/>
              </a:xfrm>
              <a:custGeom>
                <a:avLst/>
                <a:gdLst/>
                <a:ahLst/>
                <a:cxnLst/>
                <a:rect l="l" t="t" r="r" b="b"/>
                <a:pathLst>
                  <a:path w="10803" h="8747" extrusionOk="0">
                    <a:moveTo>
                      <a:pt x="5502" y="1"/>
                    </a:moveTo>
                    <a:cubicBezTo>
                      <a:pt x="4987" y="1"/>
                      <a:pt x="4500" y="327"/>
                      <a:pt x="4257" y="642"/>
                    </a:cubicBezTo>
                    <a:cubicBezTo>
                      <a:pt x="3274" y="1901"/>
                      <a:pt x="61" y="1841"/>
                      <a:pt x="1" y="1853"/>
                    </a:cubicBezTo>
                    <a:cubicBezTo>
                      <a:pt x="252" y="3411"/>
                      <a:pt x="708" y="5102"/>
                      <a:pt x="1619" y="6265"/>
                    </a:cubicBezTo>
                    <a:cubicBezTo>
                      <a:pt x="2890" y="7883"/>
                      <a:pt x="4281" y="8590"/>
                      <a:pt x="5288" y="8746"/>
                    </a:cubicBezTo>
                    <a:cubicBezTo>
                      <a:pt x="6091" y="8626"/>
                      <a:pt x="7134" y="8159"/>
                      <a:pt x="8177" y="7176"/>
                    </a:cubicBezTo>
                    <a:cubicBezTo>
                      <a:pt x="9903" y="5665"/>
                      <a:pt x="10802" y="2632"/>
                      <a:pt x="10683" y="1961"/>
                    </a:cubicBezTo>
                    <a:lnTo>
                      <a:pt x="10695" y="1901"/>
                    </a:lnTo>
                    <a:lnTo>
                      <a:pt x="10695" y="1901"/>
                    </a:lnTo>
                    <a:cubicBezTo>
                      <a:pt x="10323" y="2025"/>
                      <a:pt x="9946" y="2078"/>
                      <a:pt x="9578" y="2078"/>
                    </a:cubicBezTo>
                    <a:cubicBezTo>
                      <a:pt x="8211" y="2078"/>
                      <a:pt x="6979" y="1349"/>
                      <a:pt x="6714" y="858"/>
                    </a:cubicBezTo>
                    <a:cubicBezTo>
                      <a:pt x="6373" y="223"/>
                      <a:pt x="5928" y="1"/>
                      <a:pt x="5502" y="1"/>
                    </a:cubicBez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6544213" y="3254000"/>
                <a:ext cx="37475" cy="83700"/>
              </a:xfrm>
              <a:custGeom>
                <a:avLst/>
                <a:gdLst/>
                <a:ahLst/>
                <a:cxnLst/>
                <a:rect l="l" t="t" r="r" b="b"/>
                <a:pathLst>
                  <a:path w="1499" h="3348" extrusionOk="0">
                    <a:moveTo>
                      <a:pt x="657" y="0"/>
                    </a:moveTo>
                    <a:cubicBezTo>
                      <a:pt x="529" y="0"/>
                      <a:pt x="412" y="31"/>
                      <a:pt x="348" y="123"/>
                    </a:cubicBezTo>
                    <a:cubicBezTo>
                      <a:pt x="156" y="399"/>
                      <a:pt x="0" y="1514"/>
                      <a:pt x="516" y="2281"/>
                    </a:cubicBezTo>
                    <a:cubicBezTo>
                      <a:pt x="779" y="2688"/>
                      <a:pt x="1103" y="3048"/>
                      <a:pt x="1499" y="3348"/>
                    </a:cubicBezTo>
                    <a:lnTo>
                      <a:pt x="1211" y="123"/>
                    </a:lnTo>
                    <a:cubicBezTo>
                      <a:pt x="1211" y="123"/>
                      <a:pt x="913" y="0"/>
                      <a:pt x="657"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6849613" y="3255200"/>
                <a:ext cx="38400" cy="83700"/>
              </a:xfrm>
              <a:custGeom>
                <a:avLst/>
                <a:gdLst/>
                <a:ahLst/>
                <a:cxnLst/>
                <a:rect l="l" t="t" r="r" b="b"/>
                <a:pathLst>
                  <a:path w="1536" h="3348" extrusionOk="0">
                    <a:moveTo>
                      <a:pt x="896" y="0"/>
                    </a:moveTo>
                    <a:cubicBezTo>
                      <a:pt x="640" y="0"/>
                      <a:pt x="336" y="123"/>
                      <a:pt x="336" y="123"/>
                    </a:cubicBezTo>
                    <a:lnTo>
                      <a:pt x="1" y="3348"/>
                    </a:lnTo>
                    <a:cubicBezTo>
                      <a:pt x="396" y="3048"/>
                      <a:pt x="732" y="2688"/>
                      <a:pt x="996" y="2281"/>
                    </a:cubicBezTo>
                    <a:cubicBezTo>
                      <a:pt x="1535" y="1526"/>
                      <a:pt x="1379" y="399"/>
                      <a:pt x="1199" y="123"/>
                    </a:cubicBezTo>
                    <a:cubicBezTo>
                      <a:pt x="1140" y="31"/>
                      <a:pt x="1024" y="0"/>
                      <a:pt x="896"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6537313" y="3063325"/>
                <a:ext cx="341400" cy="193150"/>
              </a:xfrm>
              <a:custGeom>
                <a:avLst/>
                <a:gdLst/>
                <a:ahLst/>
                <a:cxnLst/>
                <a:rect l="l" t="t" r="r" b="b"/>
                <a:pathLst>
                  <a:path w="13656" h="7726" extrusionOk="0">
                    <a:moveTo>
                      <a:pt x="8414" y="1"/>
                    </a:moveTo>
                    <a:cubicBezTo>
                      <a:pt x="7708" y="1"/>
                      <a:pt x="7004" y="120"/>
                      <a:pt x="6342" y="365"/>
                    </a:cubicBezTo>
                    <a:cubicBezTo>
                      <a:pt x="5923" y="521"/>
                      <a:pt x="5515" y="713"/>
                      <a:pt x="5084" y="796"/>
                    </a:cubicBezTo>
                    <a:cubicBezTo>
                      <a:pt x="4919" y="822"/>
                      <a:pt x="4754" y="831"/>
                      <a:pt x="4587" y="831"/>
                    </a:cubicBezTo>
                    <a:cubicBezTo>
                      <a:pt x="4267" y="831"/>
                      <a:pt x="3944" y="799"/>
                      <a:pt x="3624" y="799"/>
                    </a:cubicBezTo>
                    <a:cubicBezTo>
                      <a:pt x="3490" y="799"/>
                      <a:pt x="3357" y="805"/>
                      <a:pt x="3225" y="820"/>
                    </a:cubicBezTo>
                    <a:cubicBezTo>
                      <a:pt x="2410" y="928"/>
                      <a:pt x="1691" y="1396"/>
                      <a:pt x="1103" y="1947"/>
                    </a:cubicBezTo>
                    <a:cubicBezTo>
                      <a:pt x="636" y="2403"/>
                      <a:pt x="216" y="2918"/>
                      <a:pt x="84" y="3554"/>
                    </a:cubicBezTo>
                    <a:cubicBezTo>
                      <a:pt x="0" y="3949"/>
                      <a:pt x="12" y="4369"/>
                      <a:pt x="108" y="4765"/>
                    </a:cubicBezTo>
                    <a:cubicBezTo>
                      <a:pt x="232" y="5401"/>
                      <a:pt x="916" y="7113"/>
                      <a:pt x="1522" y="7113"/>
                    </a:cubicBezTo>
                    <a:cubicBezTo>
                      <a:pt x="1738" y="7113"/>
                      <a:pt x="1944" y="6896"/>
                      <a:pt x="2110" y="6335"/>
                    </a:cubicBezTo>
                    <a:cubicBezTo>
                      <a:pt x="2230" y="5904"/>
                      <a:pt x="2206" y="5460"/>
                      <a:pt x="2314" y="5028"/>
                    </a:cubicBezTo>
                    <a:cubicBezTo>
                      <a:pt x="2542" y="4165"/>
                      <a:pt x="3237" y="3518"/>
                      <a:pt x="4113" y="3362"/>
                    </a:cubicBezTo>
                    <a:cubicBezTo>
                      <a:pt x="4168" y="3347"/>
                      <a:pt x="4223" y="3340"/>
                      <a:pt x="4277" y="3340"/>
                    </a:cubicBezTo>
                    <a:cubicBezTo>
                      <a:pt x="4353" y="3340"/>
                      <a:pt x="4426" y="3353"/>
                      <a:pt x="4496" y="3374"/>
                    </a:cubicBezTo>
                    <a:cubicBezTo>
                      <a:pt x="4498" y="3375"/>
                      <a:pt x="4500" y="3375"/>
                      <a:pt x="4504" y="3375"/>
                    </a:cubicBezTo>
                    <a:cubicBezTo>
                      <a:pt x="4671" y="3375"/>
                      <a:pt x="6688" y="2612"/>
                      <a:pt x="8220" y="2612"/>
                    </a:cubicBezTo>
                    <a:cubicBezTo>
                      <a:pt x="9145" y="2612"/>
                      <a:pt x="9893" y="2890"/>
                      <a:pt x="9951" y="3782"/>
                    </a:cubicBezTo>
                    <a:cubicBezTo>
                      <a:pt x="9999" y="4621"/>
                      <a:pt x="11186" y="4873"/>
                      <a:pt x="11533" y="5628"/>
                    </a:cubicBezTo>
                    <a:cubicBezTo>
                      <a:pt x="11881" y="6383"/>
                      <a:pt x="12193" y="7198"/>
                      <a:pt x="12852" y="7726"/>
                    </a:cubicBezTo>
                    <a:cubicBezTo>
                      <a:pt x="13655" y="6695"/>
                      <a:pt x="13643" y="5292"/>
                      <a:pt x="13608" y="3997"/>
                    </a:cubicBezTo>
                    <a:cubicBezTo>
                      <a:pt x="13596" y="3506"/>
                      <a:pt x="13572" y="3014"/>
                      <a:pt x="13380" y="2571"/>
                    </a:cubicBezTo>
                    <a:cubicBezTo>
                      <a:pt x="13212" y="2223"/>
                      <a:pt x="12984" y="1923"/>
                      <a:pt x="12696" y="1672"/>
                    </a:cubicBezTo>
                    <a:cubicBezTo>
                      <a:pt x="11563" y="588"/>
                      <a:pt x="9985" y="1"/>
                      <a:pt x="8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6667088" y="3252250"/>
                <a:ext cx="15300" cy="31225"/>
              </a:xfrm>
              <a:custGeom>
                <a:avLst/>
                <a:gdLst/>
                <a:ahLst/>
                <a:cxnLst/>
                <a:rect l="l" t="t" r="r" b="b"/>
                <a:pathLst>
                  <a:path w="612" h="1249" extrusionOk="0">
                    <a:moveTo>
                      <a:pt x="326" y="1"/>
                    </a:moveTo>
                    <a:cubicBezTo>
                      <a:pt x="174" y="1"/>
                      <a:pt x="36" y="272"/>
                      <a:pt x="12" y="613"/>
                    </a:cubicBezTo>
                    <a:cubicBezTo>
                      <a:pt x="0" y="960"/>
                      <a:pt x="108" y="1236"/>
                      <a:pt x="264" y="1248"/>
                    </a:cubicBezTo>
                    <a:cubicBezTo>
                      <a:pt x="268" y="1248"/>
                      <a:pt x="271" y="1248"/>
                      <a:pt x="274" y="1248"/>
                    </a:cubicBezTo>
                    <a:cubicBezTo>
                      <a:pt x="426" y="1248"/>
                      <a:pt x="564" y="977"/>
                      <a:pt x="588" y="636"/>
                    </a:cubicBezTo>
                    <a:cubicBezTo>
                      <a:pt x="612" y="301"/>
                      <a:pt x="492" y="13"/>
                      <a:pt x="336" y="1"/>
                    </a:cubicBezTo>
                    <a:cubicBezTo>
                      <a:pt x="333" y="1"/>
                      <a:pt x="330" y="1"/>
                      <a:pt x="326"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6605938" y="3196000"/>
                <a:ext cx="94600" cy="37400"/>
              </a:xfrm>
              <a:custGeom>
                <a:avLst/>
                <a:gdLst/>
                <a:ahLst/>
                <a:cxnLst/>
                <a:rect l="l" t="t" r="r" b="b"/>
                <a:pathLst>
                  <a:path w="3784" h="1496" extrusionOk="0">
                    <a:moveTo>
                      <a:pt x="1947" y="1"/>
                    </a:moveTo>
                    <a:cubicBezTo>
                      <a:pt x="1621" y="1"/>
                      <a:pt x="1282" y="96"/>
                      <a:pt x="984" y="369"/>
                    </a:cubicBezTo>
                    <a:cubicBezTo>
                      <a:pt x="1" y="1268"/>
                      <a:pt x="600" y="1496"/>
                      <a:pt x="756" y="1496"/>
                    </a:cubicBezTo>
                    <a:cubicBezTo>
                      <a:pt x="882" y="1487"/>
                      <a:pt x="1913" y="968"/>
                      <a:pt x="2624" y="968"/>
                    </a:cubicBezTo>
                    <a:cubicBezTo>
                      <a:pt x="2857" y="968"/>
                      <a:pt x="3056" y="1024"/>
                      <a:pt x="3178" y="1172"/>
                    </a:cubicBezTo>
                    <a:cubicBezTo>
                      <a:pt x="3178" y="1172"/>
                      <a:pt x="3196" y="1174"/>
                      <a:pt x="3224" y="1174"/>
                    </a:cubicBezTo>
                    <a:cubicBezTo>
                      <a:pt x="3369" y="1174"/>
                      <a:pt x="3783" y="1124"/>
                      <a:pt x="3382" y="501"/>
                    </a:cubicBezTo>
                    <a:cubicBezTo>
                      <a:pt x="3382" y="501"/>
                      <a:pt x="2696" y="1"/>
                      <a:pt x="1947"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6753713" y="3253475"/>
                <a:ext cx="14700" cy="31175"/>
              </a:xfrm>
              <a:custGeom>
                <a:avLst/>
                <a:gdLst/>
                <a:ahLst/>
                <a:cxnLst/>
                <a:rect l="l" t="t" r="r" b="b"/>
                <a:pathLst>
                  <a:path w="588" h="1247" extrusionOk="0">
                    <a:moveTo>
                      <a:pt x="276" y="0"/>
                    </a:moveTo>
                    <a:cubicBezTo>
                      <a:pt x="120" y="0"/>
                      <a:pt x="0" y="288"/>
                      <a:pt x="0" y="635"/>
                    </a:cubicBezTo>
                    <a:cubicBezTo>
                      <a:pt x="12" y="971"/>
                      <a:pt x="144" y="1247"/>
                      <a:pt x="300" y="1247"/>
                    </a:cubicBezTo>
                    <a:cubicBezTo>
                      <a:pt x="468" y="1247"/>
                      <a:pt x="588" y="959"/>
                      <a:pt x="576" y="611"/>
                    </a:cubicBezTo>
                    <a:cubicBezTo>
                      <a:pt x="564" y="276"/>
                      <a:pt x="432" y="0"/>
                      <a:pt x="276"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6736213" y="3197800"/>
                <a:ext cx="93650" cy="38325"/>
              </a:xfrm>
              <a:custGeom>
                <a:avLst/>
                <a:gdLst/>
                <a:ahLst/>
                <a:cxnLst/>
                <a:rect l="l" t="t" r="r" b="b"/>
                <a:pathLst>
                  <a:path w="3746" h="1533" extrusionOk="0">
                    <a:moveTo>
                      <a:pt x="1827" y="0"/>
                    </a:moveTo>
                    <a:cubicBezTo>
                      <a:pt x="1096" y="0"/>
                      <a:pt x="424" y="465"/>
                      <a:pt x="424" y="465"/>
                    </a:cubicBezTo>
                    <a:cubicBezTo>
                      <a:pt x="1" y="1070"/>
                      <a:pt x="417" y="1140"/>
                      <a:pt x="560" y="1140"/>
                    </a:cubicBezTo>
                    <a:cubicBezTo>
                      <a:pt x="587" y="1140"/>
                      <a:pt x="604" y="1138"/>
                      <a:pt x="604" y="1136"/>
                    </a:cubicBezTo>
                    <a:cubicBezTo>
                      <a:pt x="722" y="999"/>
                      <a:pt x="907" y="946"/>
                      <a:pt x="1124" y="946"/>
                    </a:cubicBezTo>
                    <a:cubicBezTo>
                      <a:pt x="1835" y="946"/>
                      <a:pt x="2885" y="1513"/>
                      <a:pt x="3014" y="1532"/>
                    </a:cubicBezTo>
                    <a:cubicBezTo>
                      <a:pt x="3018" y="1532"/>
                      <a:pt x="3022" y="1532"/>
                      <a:pt x="3027" y="1532"/>
                    </a:cubicBezTo>
                    <a:cubicBezTo>
                      <a:pt x="3200" y="1532"/>
                      <a:pt x="3745" y="1304"/>
                      <a:pt x="2822" y="393"/>
                    </a:cubicBezTo>
                    <a:cubicBezTo>
                      <a:pt x="2518" y="100"/>
                      <a:pt x="2166" y="0"/>
                      <a:pt x="1827"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5715013" y="3682350"/>
                <a:ext cx="723725" cy="1225425"/>
              </a:xfrm>
              <a:custGeom>
                <a:avLst/>
                <a:gdLst/>
                <a:ahLst/>
                <a:cxnLst/>
                <a:rect l="l" t="t" r="r" b="b"/>
                <a:pathLst>
                  <a:path w="28949" h="49017" extrusionOk="0">
                    <a:moveTo>
                      <a:pt x="20724" y="1"/>
                    </a:moveTo>
                    <a:cubicBezTo>
                      <a:pt x="20724" y="1"/>
                      <a:pt x="7261" y="8944"/>
                      <a:pt x="1590" y="37597"/>
                    </a:cubicBezTo>
                    <a:cubicBezTo>
                      <a:pt x="1" y="45658"/>
                      <a:pt x="11569" y="49016"/>
                      <a:pt x="23142" y="49016"/>
                    </a:cubicBezTo>
                    <a:cubicBezTo>
                      <a:pt x="25098" y="49016"/>
                      <a:pt x="27055" y="48920"/>
                      <a:pt x="28948" y="48735"/>
                    </a:cubicBezTo>
                    <a:lnTo>
                      <a:pt x="207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5715013" y="4375600"/>
                <a:ext cx="723725" cy="532175"/>
              </a:xfrm>
              <a:custGeom>
                <a:avLst/>
                <a:gdLst/>
                <a:ahLst/>
                <a:cxnLst/>
                <a:rect l="l" t="t" r="r" b="b"/>
                <a:pathLst>
                  <a:path w="28949" h="21287" extrusionOk="0">
                    <a:moveTo>
                      <a:pt x="4048" y="1"/>
                    </a:moveTo>
                    <a:cubicBezTo>
                      <a:pt x="3065" y="3250"/>
                      <a:pt x="2249" y="6546"/>
                      <a:pt x="1590" y="9867"/>
                    </a:cubicBezTo>
                    <a:cubicBezTo>
                      <a:pt x="1" y="17928"/>
                      <a:pt x="11569" y="21286"/>
                      <a:pt x="23142" y="21286"/>
                    </a:cubicBezTo>
                    <a:cubicBezTo>
                      <a:pt x="25098" y="21286"/>
                      <a:pt x="27055" y="21190"/>
                      <a:pt x="28948" y="21005"/>
                    </a:cubicBezTo>
                    <a:lnTo>
                      <a:pt x="25723" y="1907"/>
                    </a:lnTo>
                    <a:lnTo>
                      <a:pt x="23230" y="1367"/>
                    </a:lnTo>
                    <a:lnTo>
                      <a:pt x="4048" y="1"/>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6286138" y="4164575"/>
                <a:ext cx="42300" cy="225150"/>
              </a:xfrm>
              <a:custGeom>
                <a:avLst/>
                <a:gdLst/>
                <a:ahLst/>
                <a:cxnLst/>
                <a:rect l="l" t="t" r="r" b="b"/>
                <a:pathLst>
                  <a:path w="1692" h="9006" extrusionOk="0">
                    <a:moveTo>
                      <a:pt x="1481" y="1"/>
                    </a:moveTo>
                    <a:cubicBezTo>
                      <a:pt x="1381" y="1"/>
                      <a:pt x="1296" y="92"/>
                      <a:pt x="1296" y="193"/>
                    </a:cubicBezTo>
                    <a:cubicBezTo>
                      <a:pt x="1296" y="241"/>
                      <a:pt x="1200" y="5420"/>
                      <a:pt x="37" y="8741"/>
                    </a:cubicBezTo>
                    <a:cubicBezTo>
                      <a:pt x="1" y="8837"/>
                      <a:pt x="61" y="8957"/>
                      <a:pt x="169" y="8993"/>
                    </a:cubicBezTo>
                    <a:cubicBezTo>
                      <a:pt x="193" y="8993"/>
                      <a:pt x="205" y="9005"/>
                      <a:pt x="229" y="9005"/>
                    </a:cubicBezTo>
                    <a:cubicBezTo>
                      <a:pt x="313" y="9005"/>
                      <a:pt x="385" y="8945"/>
                      <a:pt x="421" y="8873"/>
                    </a:cubicBezTo>
                    <a:cubicBezTo>
                      <a:pt x="1595" y="5492"/>
                      <a:pt x="1691" y="253"/>
                      <a:pt x="1691" y="205"/>
                    </a:cubicBezTo>
                    <a:cubicBezTo>
                      <a:pt x="1691" y="86"/>
                      <a:pt x="1607" y="2"/>
                      <a:pt x="1500" y="2"/>
                    </a:cubicBezTo>
                    <a:cubicBezTo>
                      <a:pt x="1493" y="1"/>
                      <a:pt x="1487" y="1"/>
                      <a:pt x="148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6961413" y="3693150"/>
                <a:ext cx="737975" cy="1201875"/>
              </a:xfrm>
              <a:custGeom>
                <a:avLst/>
                <a:gdLst/>
                <a:ahLst/>
                <a:cxnLst/>
                <a:rect l="l" t="t" r="r" b="b"/>
                <a:pathLst>
                  <a:path w="29519" h="48075" extrusionOk="0">
                    <a:moveTo>
                      <a:pt x="9543" y="0"/>
                    </a:moveTo>
                    <a:lnTo>
                      <a:pt x="0" y="42620"/>
                    </a:lnTo>
                    <a:cubicBezTo>
                      <a:pt x="6773" y="46436"/>
                      <a:pt x="12906" y="48074"/>
                      <a:pt x="17748" y="48074"/>
                    </a:cubicBezTo>
                    <a:cubicBezTo>
                      <a:pt x="25137" y="48074"/>
                      <a:pt x="29518" y="44259"/>
                      <a:pt x="28569" y="38544"/>
                    </a:cubicBezTo>
                    <a:cubicBezTo>
                      <a:pt x="23786" y="9723"/>
                      <a:pt x="9543" y="0"/>
                      <a:pt x="95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7324663" y="4471525"/>
                <a:ext cx="374250" cy="446900"/>
              </a:xfrm>
              <a:custGeom>
                <a:avLst/>
                <a:gdLst/>
                <a:ahLst/>
                <a:cxnLst/>
                <a:rect l="l" t="t" r="r" b="b"/>
                <a:pathLst>
                  <a:path w="14970" h="17876" extrusionOk="0">
                    <a:moveTo>
                      <a:pt x="1" y="0"/>
                    </a:moveTo>
                    <a:lnTo>
                      <a:pt x="1367" y="17479"/>
                    </a:lnTo>
                    <a:lnTo>
                      <a:pt x="1367" y="17803"/>
                    </a:lnTo>
                    <a:cubicBezTo>
                      <a:pt x="1907" y="17852"/>
                      <a:pt x="2435" y="17875"/>
                      <a:pt x="2950" y="17875"/>
                    </a:cubicBezTo>
                    <a:cubicBezTo>
                      <a:pt x="10298" y="17875"/>
                      <a:pt x="14969" y="13059"/>
                      <a:pt x="14039" y="7457"/>
                    </a:cubicBezTo>
                    <a:cubicBezTo>
                      <a:pt x="13536" y="4364"/>
                      <a:pt x="13368" y="2829"/>
                      <a:pt x="12649" y="132"/>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7324663" y="4471525"/>
                <a:ext cx="374250" cy="446900"/>
              </a:xfrm>
              <a:custGeom>
                <a:avLst/>
                <a:gdLst/>
                <a:ahLst/>
                <a:cxnLst/>
                <a:rect l="l" t="t" r="r" b="b"/>
                <a:pathLst>
                  <a:path w="14970" h="17876" extrusionOk="0">
                    <a:moveTo>
                      <a:pt x="1" y="0"/>
                    </a:moveTo>
                    <a:lnTo>
                      <a:pt x="1367" y="17479"/>
                    </a:lnTo>
                    <a:lnTo>
                      <a:pt x="1367" y="17803"/>
                    </a:lnTo>
                    <a:cubicBezTo>
                      <a:pt x="1907" y="17852"/>
                      <a:pt x="2435" y="17875"/>
                      <a:pt x="2950" y="17875"/>
                    </a:cubicBezTo>
                    <a:cubicBezTo>
                      <a:pt x="10298" y="17875"/>
                      <a:pt x="14969" y="13059"/>
                      <a:pt x="14039" y="7457"/>
                    </a:cubicBezTo>
                    <a:cubicBezTo>
                      <a:pt x="13536" y="4364"/>
                      <a:pt x="13368" y="2829"/>
                      <a:pt x="12649" y="132"/>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6884988" y="4411875"/>
                <a:ext cx="473050" cy="494275"/>
              </a:xfrm>
              <a:custGeom>
                <a:avLst/>
                <a:gdLst/>
                <a:ahLst/>
                <a:cxnLst/>
                <a:rect l="l" t="t" r="r" b="b"/>
                <a:pathLst>
                  <a:path w="18922" h="19771" extrusionOk="0">
                    <a:moveTo>
                      <a:pt x="6126" y="0"/>
                    </a:moveTo>
                    <a:lnTo>
                      <a:pt x="0" y="12229"/>
                    </a:lnTo>
                    <a:cubicBezTo>
                      <a:pt x="5325" y="16022"/>
                      <a:pt x="18136" y="19770"/>
                      <a:pt x="18884" y="19770"/>
                    </a:cubicBezTo>
                    <a:cubicBezTo>
                      <a:pt x="18910" y="19770"/>
                      <a:pt x="18921" y="19766"/>
                      <a:pt x="18918" y="19758"/>
                    </a:cubicBezTo>
                    <a:lnTo>
                      <a:pt x="17743" y="2350"/>
                    </a:lnTo>
                    <a:cubicBezTo>
                      <a:pt x="17743" y="2350"/>
                      <a:pt x="13200" y="2326"/>
                      <a:pt x="13104" y="2278"/>
                    </a:cubicBezTo>
                    <a:cubicBezTo>
                      <a:pt x="10826" y="1355"/>
                      <a:pt x="8500" y="600"/>
                      <a:pt x="6126"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7212263" y="4468825"/>
                <a:ext cx="446300" cy="73450"/>
              </a:xfrm>
              <a:custGeom>
                <a:avLst/>
                <a:gdLst/>
                <a:ahLst/>
                <a:cxnLst/>
                <a:rect l="l" t="t" r="r" b="b"/>
                <a:pathLst>
                  <a:path w="17852" h="2938" extrusionOk="0">
                    <a:moveTo>
                      <a:pt x="1" y="0"/>
                    </a:moveTo>
                    <a:lnTo>
                      <a:pt x="1284" y="1007"/>
                    </a:lnTo>
                    <a:lnTo>
                      <a:pt x="17852" y="2937"/>
                    </a:lnTo>
                    <a:lnTo>
                      <a:pt x="17169" y="96"/>
                    </a:lnTo>
                    <a:lnTo>
                      <a:pt x="1"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7143638" y="4326450"/>
                <a:ext cx="534425" cy="146275"/>
              </a:xfrm>
              <a:custGeom>
                <a:avLst/>
                <a:gdLst/>
                <a:ahLst/>
                <a:cxnLst/>
                <a:rect l="l" t="t" r="r" b="b"/>
                <a:pathLst>
                  <a:path w="21377" h="5851" extrusionOk="0">
                    <a:moveTo>
                      <a:pt x="19974" y="0"/>
                    </a:moveTo>
                    <a:lnTo>
                      <a:pt x="0" y="1715"/>
                    </a:lnTo>
                    <a:lnTo>
                      <a:pt x="1151" y="4328"/>
                    </a:lnTo>
                    <a:lnTo>
                      <a:pt x="2770" y="5827"/>
                    </a:lnTo>
                    <a:lnTo>
                      <a:pt x="21376" y="5851"/>
                    </a:lnTo>
                    <a:lnTo>
                      <a:pt x="19974" y="0"/>
                    </a:lnTo>
                    <a:close/>
                  </a:path>
                </a:pathLst>
              </a:custGeom>
              <a:solidFill>
                <a:srgbClr val="342524">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5753563" y="4297975"/>
                <a:ext cx="537400" cy="162475"/>
              </a:xfrm>
              <a:custGeom>
                <a:avLst/>
                <a:gdLst/>
                <a:ahLst/>
                <a:cxnLst/>
                <a:rect l="l" t="t" r="r" b="b"/>
                <a:pathLst>
                  <a:path w="21496" h="6499" extrusionOk="0">
                    <a:moveTo>
                      <a:pt x="1571" y="1"/>
                    </a:moveTo>
                    <a:lnTo>
                      <a:pt x="0" y="5803"/>
                    </a:lnTo>
                    <a:lnTo>
                      <a:pt x="18067" y="6498"/>
                    </a:lnTo>
                    <a:lnTo>
                      <a:pt x="20261" y="4904"/>
                    </a:lnTo>
                    <a:lnTo>
                      <a:pt x="21496" y="2326"/>
                    </a:lnTo>
                    <a:lnTo>
                      <a:pt x="1571" y="1"/>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7057313" y="4163400"/>
                <a:ext cx="142700" cy="290450"/>
              </a:xfrm>
              <a:custGeom>
                <a:avLst/>
                <a:gdLst/>
                <a:ahLst/>
                <a:cxnLst/>
                <a:rect l="l" t="t" r="r" b="b"/>
                <a:pathLst>
                  <a:path w="5708" h="11618" extrusionOk="0">
                    <a:moveTo>
                      <a:pt x="648" y="1"/>
                    </a:moveTo>
                    <a:cubicBezTo>
                      <a:pt x="540" y="1"/>
                      <a:pt x="444" y="85"/>
                      <a:pt x="444" y="192"/>
                    </a:cubicBezTo>
                    <a:cubicBezTo>
                      <a:pt x="432" y="264"/>
                      <a:pt x="1" y="7494"/>
                      <a:pt x="5312" y="11582"/>
                    </a:cubicBezTo>
                    <a:cubicBezTo>
                      <a:pt x="5348" y="11606"/>
                      <a:pt x="5396" y="11618"/>
                      <a:pt x="5432" y="11618"/>
                    </a:cubicBezTo>
                    <a:cubicBezTo>
                      <a:pt x="5623" y="11618"/>
                      <a:pt x="5707" y="11378"/>
                      <a:pt x="5563" y="11258"/>
                    </a:cubicBezTo>
                    <a:cubicBezTo>
                      <a:pt x="408" y="7314"/>
                      <a:pt x="840" y="288"/>
                      <a:pt x="840" y="216"/>
                    </a:cubicBezTo>
                    <a:cubicBezTo>
                      <a:pt x="852" y="109"/>
                      <a:pt x="768" y="13"/>
                      <a:pt x="6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6150988" y="4322700"/>
                <a:ext cx="452875" cy="223100"/>
              </a:xfrm>
              <a:custGeom>
                <a:avLst/>
                <a:gdLst/>
                <a:ahLst/>
                <a:cxnLst/>
                <a:rect l="l" t="t" r="r" b="b"/>
                <a:pathLst>
                  <a:path w="18115" h="8924" extrusionOk="0">
                    <a:moveTo>
                      <a:pt x="9141" y="0"/>
                    </a:moveTo>
                    <a:cubicBezTo>
                      <a:pt x="7960" y="0"/>
                      <a:pt x="6810" y="117"/>
                      <a:pt x="6042" y="462"/>
                    </a:cubicBezTo>
                    <a:cubicBezTo>
                      <a:pt x="3908" y="1409"/>
                      <a:pt x="0" y="7500"/>
                      <a:pt x="0" y="7500"/>
                    </a:cubicBezTo>
                    <a:cubicBezTo>
                      <a:pt x="0" y="7500"/>
                      <a:pt x="1177" y="7366"/>
                      <a:pt x="2851" y="7366"/>
                    </a:cubicBezTo>
                    <a:cubicBezTo>
                      <a:pt x="4142" y="7366"/>
                      <a:pt x="5730" y="7445"/>
                      <a:pt x="7301" y="7727"/>
                    </a:cubicBezTo>
                    <a:cubicBezTo>
                      <a:pt x="12344" y="8638"/>
                      <a:pt x="15316" y="8923"/>
                      <a:pt x="16831" y="8923"/>
                    </a:cubicBezTo>
                    <a:cubicBezTo>
                      <a:pt x="17690" y="8923"/>
                      <a:pt x="18080" y="8832"/>
                      <a:pt x="18115" y="8710"/>
                    </a:cubicBezTo>
                    <a:cubicBezTo>
                      <a:pt x="18115" y="8710"/>
                      <a:pt x="14578" y="810"/>
                      <a:pt x="13739" y="486"/>
                    </a:cubicBezTo>
                    <a:cubicBezTo>
                      <a:pt x="13440" y="371"/>
                      <a:pt x="11243" y="0"/>
                      <a:pt x="9141"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6147388" y="4422575"/>
                <a:ext cx="242775" cy="118800"/>
              </a:xfrm>
              <a:custGeom>
                <a:avLst/>
                <a:gdLst/>
                <a:ahLst/>
                <a:cxnLst/>
                <a:rect l="l" t="t" r="r" b="b"/>
                <a:pathLst>
                  <a:path w="9711" h="4752" extrusionOk="0">
                    <a:moveTo>
                      <a:pt x="8502" y="0"/>
                    </a:moveTo>
                    <a:cubicBezTo>
                      <a:pt x="6102" y="0"/>
                      <a:pt x="487" y="2795"/>
                      <a:pt x="264" y="3564"/>
                    </a:cubicBezTo>
                    <a:cubicBezTo>
                      <a:pt x="0" y="4476"/>
                      <a:pt x="2722" y="4751"/>
                      <a:pt x="2722" y="4751"/>
                    </a:cubicBezTo>
                    <a:cubicBezTo>
                      <a:pt x="2722" y="4751"/>
                      <a:pt x="9711" y="675"/>
                      <a:pt x="9447" y="316"/>
                    </a:cubicBezTo>
                    <a:cubicBezTo>
                      <a:pt x="9277" y="95"/>
                      <a:pt x="8944" y="0"/>
                      <a:pt x="8502"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6916163" y="4319275"/>
                <a:ext cx="282150" cy="124200"/>
              </a:xfrm>
              <a:custGeom>
                <a:avLst/>
                <a:gdLst/>
                <a:ahLst/>
                <a:cxnLst/>
                <a:rect l="l" t="t" r="r" b="b"/>
                <a:pathLst>
                  <a:path w="11286" h="4968" extrusionOk="0">
                    <a:moveTo>
                      <a:pt x="7173" y="0"/>
                    </a:moveTo>
                    <a:cubicBezTo>
                      <a:pt x="5706" y="0"/>
                      <a:pt x="4400" y="264"/>
                      <a:pt x="4400" y="264"/>
                    </a:cubicBezTo>
                    <a:cubicBezTo>
                      <a:pt x="4400" y="264"/>
                      <a:pt x="1714" y="2757"/>
                      <a:pt x="60" y="2949"/>
                    </a:cubicBezTo>
                    <a:cubicBezTo>
                      <a:pt x="0" y="2949"/>
                      <a:pt x="3753" y="3285"/>
                      <a:pt x="4676" y="3548"/>
                    </a:cubicBezTo>
                    <a:cubicBezTo>
                      <a:pt x="5155" y="3680"/>
                      <a:pt x="9327" y="4819"/>
                      <a:pt x="9327" y="4819"/>
                    </a:cubicBezTo>
                    <a:cubicBezTo>
                      <a:pt x="9327" y="4819"/>
                      <a:pt x="9578" y="4967"/>
                      <a:pt x="9896" y="4967"/>
                    </a:cubicBezTo>
                    <a:cubicBezTo>
                      <a:pt x="10413" y="4967"/>
                      <a:pt x="11108" y="4577"/>
                      <a:pt x="11197" y="2529"/>
                    </a:cubicBezTo>
                    <a:cubicBezTo>
                      <a:pt x="11286" y="451"/>
                      <a:pt x="9091" y="0"/>
                      <a:pt x="71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7025238" y="4207475"/>
                <a:ext cx="158275" cy="162125"/>
              </a:xfrm>
              <a:custGeom>
                <a:avLst/>
                <a:gdLst/>
                <a:ahLst/>
                <a:cxnLst/>
                <a:rect l="l" t="t" r="r" b="b"/>
                <a:pathLst>
                  <a:path w="6331" h="6485" extrusionOk="0">
                    <a:moveTo>
                      <a:pt x="4929" y="0"/>
                    </a:moveTo>
                    <a:cubicBezTo>
                      <a:pt x="3595" y="0"/>
                      <a:pt x="1" y="4819"/>
                      <a:pt x="1" y="4819"/>
                    </a:cubicBezTo>
                    <a:cubicBezTo>
                      <a:pt x="1" y="4819"/>
                      <a:pt x="198" y="6485"/>
                      <a:pt x="1032" y="6485"/>
                    </a:cubicBezTo>
                    <a:cubicBezTo>
                      <a:pt x="1071" y="6485"/>
                      <a:pt x="1111" y="6481"/>
                      <a:pt x="1152" y="6474"/>
                    </a:cubicBezTo>
                    <a:cubicBezTo>
                      <a:pt x="2087" y="6306"/>
                      <a:pt x="6331" y="312"/>
                      <a:pt x="5036" y="12"/>
                    </a:cubicBezTo>
                    <a:cubicBezTo>
                      <a:pt x="5002" y="4"/>
                      <a:pt x="4966" y="0"/>
                      <a:pt x="4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7090288" y="4201225"/>
                <a:ext cx="169975" cy="162150"/>
              </a:xfrm>
              <a:custGeom>
                <a:avLst/>
                <a:gdLst/>
                <a:ahLst/>
                <a:cxnLst/>
                <a:rect l="l" t="t" r="r" b="b"/>
                <a:pathLst>
                  <a:path w="6799" h="6486" extrusionOk="0">
                    <a:moveTo>
                      <a:pt x="5089" y="0"/>
                    </a:moveTo>
                    <a:cubicBezTo>
                      <a:pt x="4064" y="0"/>
                      <a:pt x="0" y="5009"/>
                      <a:pt x="0" y="5009"/>
                    </a:cubicBezTo>
                    <a:cubicBezTo>
                      <a:pt x="0" y="5009"/>
                      <a:pt x="615" y="6486"/>
                      <a:pt x="1475" y="6486"/>
                    </a:cubicBezTo>
                    <a:cubicBezTo>
                      <a:pt x="1523" y="6486"/>
                      <a:pt x="1570" y="6481"/>
                      <a:pt x="1619" y="6472"/>
                    </a:cubicBezTo>
                    <a:cubicBezTo>
                      <a:pt x="2554" y="6292"/>
                      <a:pt x="6798" y="813"/>
                      <a:pt x="5192" y="22"/>
                    </a:cubicBezTo>
                    <a:cubicBezTo>
                      <a:pt x="5162" y="7"/>
                      <a:pt x="5127" y="0"/>
                      <a:pt x="5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7079488" y="4261325"/>
                <a:ext cx="223925" cy="174250"/>
              </a:xfrm>
              <a:custGeom>
                <a:avLst/>
                <a:gdLst/>
                <a:ahLst/>
                <a:cxnLst/>
                <a:rect l="l" t="t" r="r" b="b"/>
                <a:pathLst>
                  <a:path w="8957" h="6970" extrusionOk="0">
                    <a:moveTo>
                      <a:pt x="7148" y="1"/>
                    </a:moveTo>
                    <a:cubicBezTo>
                      <a:pt x="5791" y="1"/>
                      <a:pt x="1" y="6130"/>
                      <a:pt x="1" y="6130"/>
                    </a:cubicBezTo>
                    <a:cubicBezTo>
                      <a:pt x="1" y="6130"/>
                      <a:pt x="1490" y="6969"/>
                      <a:pt x="2439" y="6969"/>
                    </a:cubicBezTo>
                    <a:cubicBezTo>
                      <a:pt x="2445" y="6969"/>
                      <a:pt x="2452" y="6969"/>
                      <a:pt x="2459" y="6969"/>
                    </a:cubicBezTo>
                    <a:cubicBezTo>
                      <a:pt x="3418" y="6969"/>
                      <a:pt x="8956" y="579"/>
                      <a:pt x="7254" y="16"/>
                    </a:cubicBezTo>
                    <a:cubicBezTo>
                      <a:pt x="7223" y="6"/>
                      <a:pt x="7187" y="1"/>
                      <a:pt x="7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7137638" y="4328150"/>
                <a:ext cx="154375" cy="131075"/>
              </a:xfrm>
              <a:custGeom>
                <a:avLst/>
                <a:gdLst/>
                <a:ahLst/>
                <a:cxnLst/>
                <a:rect l="l" t="t" r="r" b="b"/>
                <a:pathLst>
                  <a:path w="6175" h="5243" extrusionOk="0">
                    <a:moveTo>
                      <a:pt x="5203" y="1"/>
                    </a:moveTo>
                    <a:cubicBezTo>
                      <a:pt x="4048" y="1"/>
                      <a:pt x="1" y="4272"/>
                      <a:pt x="1" y="4272"/>
                    </a:cubicBezTo>
                    <a:cubicBezTo>
                      <a:pt x="1" y="4272"/>
                      <a:pt x="165" y="4812"/>
                      <a:pt x="1085" y="4812"/>
                    </a:cubicBezTo>
                    <a:cubicBezTo>
                      <a:pt x="1095" y="4812"/>
                      <a:pt x="1105" y="4812"/>
                      <a:pt x="1116" y="4812"/>
                    </a:cubicBezTo>
                    <a:cubicBezTo>
                      <a:pt x="1322" y="4812"/>
                      <a:pt x="1664" y="5243"/>
                      <a:pt x="2123" y="5243"/>
                    </a:cubicBezTo>
                    <a:cubicBezTo>
                      <a:pt x="2331" y="5243"/>
                      <a:pt x="2563" y="5154"/>
                      <a:pt x="2818" y="4896"/>
                    </a:cubicBezTo>
                    <a:cubicBezTo>
                      <a:pt x="4628" y="3074"/>
                      <a:pt x="6175" y="1071"/>
                      <a:pt x="5432" y="100"/>
                    </a:cubicBezTo>
                    <a:cubicBezTo>
                      <a:pt x="5379" y="32"/>
                      <a:pt x="5302" y="1"/>
                      <a:pt x="5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6592363" y="4530600"/>
                <a:ext cx="776675" cy="383625"/>
              </a:xfrm>
              <a:custGeom>
                <a:avLst/>
                <a:gdLst/>
                <a:ahLst/>
                <a:cxnLst/>
                <a:rect l="l" t="t" r="r" b="b"/>
                <a:pathLst>
                  <a:path w="31067" h="15345" extrusionOk="0">
                    <a:moveTo>
                      <a:pt x="278" y="0"/>
                    </a:moveTo>
                    <a:cubicBezTo>
                      <a:pt x="134" y="0"/>
                      <a:pt x="0" y="168"/>
                      <a:pt x="100" y="322"/>
                    </a:cubicBezTo>
                    <a:cubicBezTo>
                      <a:pt x="184" y="418"/>
                      <a:pt x="2018" y="2684"/>
                      <a:pt x="6730" y="5693"/>
                    </a:cubicBezTo>
                    <a:cubicBezTo>
                      <a:pt x="11070" y="8451"/>
                      <a:pt x="18755" y="12371"/>
                      <a:pt x="30743" y="15344"/>
                    </a:cubicBezTo>
                    <a:lnTo>
                      <a:pt x="30791" y="15344"/>
                    </a:lnTo>
                    <a:cubicBezTo>
                      <a:pt x="31031" y="15344"/>
                      <a:pt x="31067" y="15009"/>
                      <a:pt x="30839" y="14949"/>
                    </a:cubicBezTo>
                    <a:cubicBezTo>
                      <a:pt x="18922" y="11999"/>
                      <a:pt x="11286" y="8103"/>
                      <a:pt x="6970" y="5358"/>
                    </a:cubicBezTo>
                    <a:cubicBezTo>
                      <a:pt x="2306" y="2385"/>
                      <a:pt x="436" y="83"/>
                      <a:pt x="412" y="59"/>
                    </a:cubicBezTo>
                    <a:cubicBezTo>
                      <a:pt x="371" y="18"/>
                      <a:pt x="324" y="0"/>
                      <a:pt x="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6143038" y="4737925"/>
                <a:ext cx="757000" cy="176600"/>
              </a:xfrm>
              <a:custGeom>
                <a:avLst/>
                <a:gdLst/>
                <a:ahLst/>
                <a:cxnLst/>
                <a:rect l="l" t="t" r="r" b="b"/>
                <a:pathLst>
                  <a:path w="30280" h="7064" extrusionOk="0">
                    <a:moveTo>
                      <a:pt x="29988" y="1"/>
                    </a:moveTo>
                    <a:cubicBezTo>
                      <a:pt x="29946" y="1"/>
                      <a:pt x="29902" y="15"/>
                      <a:pt x="29858" y="50"/>
                    </a:cubicBezTo>
                    <a:cubicBezTo>
                      <a:pt x="29752" y="124"/>
                      <a:pt x="19949" y="6666"/>
                      <a:pt x="6023" y="6666"/>
                    </a:cubicBezTo>
                    <a:cubicBezTo>
                      <a:pt x="4189" y="6666"/>
                      <a:pt x="2283" y="6553"/>
                      <a:pt x="318" y="6296"/>
                    </a:cubicBezTo>
                    <a:cubicBezTo>
                      <a:pt x="301" y="6292"/>
                      <a:pt x="284" y="6290"/>
                      <a:pt x="268" y="6290"/>
                    </a:cubicBezTo>
                    <a:cubicBezTo>
                      <a:pt x="36" y="6290"/>
                      <a:pt x="1" y="6680"/>
                      <a:pt x="270" y="6692"/>
                    </a:cubicBezTo>
                    <a:cubicBezTo>
                      <a:pt x="2200" y="6943"/>
                      <a:pt x="4142" y="7063"/>
                      <a:pt x="6097" y="7063"/>
                    </a:cubicBezTo>
                    <a:cubicBezTo>
                      <a:pt x="20111" y="7039"/>
                      <a:pt x="29978" y="458"/>
                      <a:pt x="30086" y="374"/>
                    </a:cubicBezTo>
                    <a:cubicBezTo>
                      <a:pt x="30279" y="257"/>
                      <a:pt x="30160" y="1"/>
                      <a:pt x="299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6909563" y="4387575"/>
                <a:ext cx="370475" cy="145100"/>
              </a:xfrm>
              <a:custGeom>
                <a:avLst/>
                <a:gdLst/>
                <a:ahLst/>
                <a:cxnLst/>
                <a:rect l="l" t="t" r="r" b="b"/>
                <a:pathLst>
                  <a:path w="14819" h="5804" extrusionOk="0">
                    <a:moveTo>
                      <a:pt x="205" y="0"/>
                    </a:moveTo>
                    <a:cubicBezTo>
                      <a:pt x="96" y="0"/>
                      <a:pt x="12" y="81"/>
                      <a:pt x="12" y="193"/>
                    </a:cubicBezTo>
                    <a:cubicBezTo>
                      <a:pt x="0" y="301"/>
                      <a:pt x="84" y="397"/>
                      <a:pt x="204" y="397"/>
                    </a:cubicBezTo>
                    <a:cubicBezTo>
                      <a:pt x="312" y="409"/>
                      <a:pt x="11066" y="1164"/>
                      <a:pt x="14399" y="5720"/>
                    </a:cubicBezTo>
                    <a:cubicBezTo>
                      <a:pt x="14435" y="5780"/>
                      <a:pt x="14495" y="5804"/>
                      <a:pt x="14555" y="5804"/>
                    </a:cubicBezTo>
                    <a:cubicBezTo>
                      <a:pt x="14722" y="5804"/>
                      <a:pt x="14818" y="5624"/>
                      <a:pt x="14722" y="5492"/>
                    </a:cubicBezTo>
                    <a:cubicBezTo>
                      <a:pt x="11270" y="780"/>
                      <a:pt x="672" y="37"/>
                      <a:pt x="228" y="1"/>
                    </a:cubicBezTo>
                    <a:cubicBezTo>
                      <a:pt x="220" y="0"/>
                      <a:pt x="213"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6277763" y="4477950"/>
                <a:ext cx="321325" cy="66625"/>
              </a:xfrm>
              <a:custGeom>
                <a:avLst/>
                <a:gdLst/>
                <a:ahLst/>
                <a:cxnLst/>
                <a:rect l="l" t="t" r="r" b="b"/>
                <a:pathLst>
                  <a:path w="12853" h="2665" extrusionOk="0">
                    <a:moveTo>
                      <a:pt x="2924" y="0"/>
                    </a:moveTo>
                    <a:cubicBezTo>
                      <a:pt x="2894" y="0"/>
                      <a:pt x="2870" y="2"/>
                      <a:pt x="2854" y="7"/>
                    </a:cubicBezTo>
                    <a:cubicBezTo>
                      <a:pt x="2290" y="175"/>
                      <a:pt x="0" y="1397"/>
                      <a:pt x="0" y="1397"/>
                    </a:cubicBezTo>
                    <a:cubicBezTo>
                      <a:pt x="0" y="1397"/>
                      <a:pt x="7459" y="2665"/>
                      <a:pt x="11126" y="2665"/>
                    </a:cubicBezTo>
                    <a:cubicBezTo>
                      <a:pt x="11913" y="2665"/>
                      <a:pt x="12526" y="2606"/>
                      <a:pt x="12852" y="2464"/>
                    </a:cubicBezTo>
                    <a:cubicBezTo>
                      <a:pt x="12852" y="2464"/>
                      <a:pt x="3955" y="0"/>
                      <a:pt x="2924" y="0"/>
                    </a:cubicBezTo>
                    <a:close/>
                  </a:path>
                </a:pathLst>
              </a:custGeom>
              <a:solidFill>
                <a:srgbClr val="929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6276563" y="4510050"/>
                <a:ext cx="329700" cy="36125"/>
              </a:xfrm>
              <a:custGeom>
                <a:avLst/>
                <a:gdLst/>
                <a:ahLst/>
                <a:cxnLst/>
                <a:rect l="l" t="t" r="r" b="b"/>
                <a:pathLst>
                  <a:path w="13188" h="1445" extrusionOk="0">
                    <a:moveTo>
                      <a:pt x="199" y="1"/>
                    </a:moveTo>
                    <a:cubicBezTo>
                      <a:pt x="108" y="1"/>
                      <a:pt x="33" y="68"/>
                      <a:pt x="12" y="161"/>
                    </a:cubicBezTo>
                    <a:cubicBezTo>
                      <a:pt x="0" y="269"/>
                      <a:pt x="72" y="377"/>
                      <a:pt x="180" y="401"/>
                    </a:cubicBezTo>
                    <a:cubicBezTo>
                      <a:pt x="240" y="413"/>
                      <a:pt x="6186" y="1444"/>
                      <a:pt x="11881" y="1444"/>
                    </a:cubicBezTo>
                    <a:cubicBezTo>
                      <a:pt x="12253" y="1444"/>
                      <a:pt x="12624" y="1432"/>
                      <a:pt x="12996" y="1420"/>
                    </a:cubicBezTo>
                    <a:cubicBezTo>
                      <a:pt x="13104" y="1420"/>
                      <a:pt x="13188" y="1324"/>
                      <a:pt x="13188" y="1216"/>
                    </a:cubicBezTo>
                    <a:cubicBezTo>
                      <a:pt x="13176" y="1108"/>
                      <a:pt x="13092" y="1025"/>
                      <a:pt x="12984" y="1025"/>
                    </a:cubicBezTo>
                    <a:cubicBezTo>
                      <a:pt x="12585" y="1036"/>
                      <a:pt x="12183" y="1041"/>
                      <a:pt x="11781" y="1041"/>
                    </a:cubicBezTo>
                    <a:cubicBezTo>
                      <a:pt x="6139" y="1041"/>
                      <a:pt x="307" y="17"/>
                      <a:pt x="240" y="6"/>
                    </a:cubicBezTo>
                    <a:cubicBezTo>
                      <a:pt x="226" y="2"/>
                      <a:pt x="212" y="1"/>
                      <a:pt x="19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6497488" y="4353900"/>
                <a:ext cx="110275" cy="185375"/>
              </a:xfrm>
              <a:custGeom>
                <a:avLst/>
                <a:gdLst/>
                <a:ahLst/>
                <a:cxnLst/>
                <a:rect l="l" t="t" r="r" b="b"/>
                <a:pathLst>
                  <a:path w="4411" h="7415" extrusionOk="0">
                    <a:moveTo>
                      <a:pt x="281" y="1"/>
                    </a:moveTo>
                    <a:cubicBezTo>
                      <a:pt x="140" y="1"/>
                      <a:pt x="0" y="153"/>
                      <a:pt x="107" y="317"/>
                    </a:cubicBezTo>
                    <a:lnTo>
                      <a:pt x="3979" y="7307"/>
                    </a:lnTo>
                    <a:cubicBezTo>
                      <a:pt x="4015" y="7378"/>
                      <a:pt x="4087" y="7414"/>
                      <a:pt x="4159" y="7414"/>
                    </a:cubicBezTo>
                    <a:cubicBezTo>
                      <a:pt x="4315" y="7414"/>
                      <a:pt x="4411" y="7247"/>
                      <a:pt x="4339" y="7115"/>
                    </a:cubicBezTo>
                    <a:lnTo>
                      <a:pt x="454" y="113"/>
                    </a:lnTo>
                    <a:cubicBezTo>
                      <a:pt x="413" y="34"/>
                      <a:pt x="347" y="1"/>
                      <a:pt x="28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5780238" y="4442450"/>
                <a:ext cx="463975" cy="65050"/>
              </a:xfrm>
              <a:custGeom>
                <a:avLst/>
                <a:gdLst/>
                <a:ahLst/>
                <a:cxnLst/>
                <a:rect l="l" t="t" r="r" b="b"/>
                <a:pathLst>
                  <a:path w="18559" h="2602" extrusionOk="0">
                    <a:moveTo>
                      <a:pt x="671" y="0"/>
                    </a:moveTo>
                    <a:cubicBezTo>
                      <a:pt x="444" y="851"/>
                      <a:pt x="216" y="1714"/>
                      <a:pt x="0" y="2602"/>
                    </a:cubicBezTo>
                    <a:lnTo>
                      <a:pt x="18559" y="923"/>
                    </a:lnTo>
                    <a:lnTo>
                      <a:pt x="671"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7206588" y="4464325"/>
                <a:ext cx="413925" cy="13500"/>
              </a:xfrm>
              <a:custGeom>
                <a:avLst/>
                <a:gdLst/>
                <a:ahLst/>
                <a:cxnLst/>
                <a:rect l="l" t="t" r="r" b="b"/>
                <a:pathLst>
                  <a:path w="16557" h="540" extrusionOk="0">
                    <a:moveTo>
                      <a:pt x="228" y="0"/>
                    </a:moveTo>
                    <a:cubicBezTo>
                      <a:pt x="0" y="0"/>
                      <a:pt x="0" y="348"/>
                      <a:pt x="228" y="348"/>
                    </a:cubicBezTo>
                    <a:lnTo>
                      <a:pt x="16329" y="540"/>
                    </a:lnTo>
                    <a:cubicBezTo>
                      <a:pt x="16556" y="540"/>
                      <a:pt x="16556" y="192"/>
                      <a:pt x="16329" y="192"/>
                    </a:cubicBezTo>
                    <a:lnTo>
                      <a:pt x="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5820988" y="4437050"/>
                <a:ext cx="371675" cy="27600"/>
              </a:xfrm>
              <a:custGeom>
                <a:avLst/>
                <a:gdLst/>
                <a:ahLst/>
                <a:cxnLst/>
                <a:rect l="l" t="t" r="r" b="b"/>
                <a:pathLst>
                  <a:path w="14867" h="1104" extrusionOk="0">
                    <a:moveTo>
                      <a:pt x="192" y="0"/>
                    </a:moveTo>
                    <a:cubicBezTo>
                      <a:pt x="96" y="0"/>
                      <a:pt x="13" y="72"/>
                      <a:pt x="1" y="168"/>
                    </a:cubicBezTo>
                    <a:cubicBezTo>
                      <a:pt x="1" y="264"/>
                      <a:pt x="72" y="348"/>
                      <a:pt x="168" y="348"/>
                    </a:cubicBezTo>
                    <a:lnTo>
                      <a:pt x="14615" y="1103"/>
                    </a:lnTo>
                    <a:lnTo>
                      <a:pt x="14627" y="1103"/>
                    </a:lnTo>
                    <a:cubicBezTo>
                      <a:pt x="14854" y="1103"/>
                      <a:pt x="14866" y="756"/>
                      <a:pt x="14639" y="744"/>
                    </a:cubicBezTo>
                    <a:lnTo>
                      <a:pt x="192"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6548388" y="3559175"/>
                <a:ext cx="159175" cy="235000"/>
              </a:xfrm>
              <a:custGeom>
                <a:avLst/>
                <a:gdLst/>
                <a:ahLst/>
                <a:cxnLst/>
                <a:rect l="l" t="t" r="r" b="b"/>
                <a:pathLst>
                  <a:path w="6367" h="9400" extrusionOk="0">
                    <a:moveTo>
                      <a:pt x="1536" y="0"/>
                    </a:moveTo>
                    <a:lnTo>
                      <a:pt x="1" y="2542"/>
                    </a:lnTo>
                    <a:lnTo>
                      <a:pt x="4377" y="9400"/>
                    </a:lnTo>
                    <a:lnTo>
                      <a:pt x="6211" y="9232"/>
                    </a:lnTo>
                    <a:lnTo>
                      <a:pt x="6367" y="6978"/>
                    </a:lnTo>
                    <a:lnTo>
                      <a:pt x="15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6739013" y="3558575"/>
                <a:ext cx="158875" cy="235300"/>
              </a:xfrm>
              <a:custGeom>
                <a:avLst/>
                <a:gdLst/>
                <a:ahLst/>
                <a:cxnLst/>
                <a:rect l="l" t="t" r="r" b="b"/>
                <a:pathLst>
                  <a:path w="6355" h="9412" extrusionOk="0">
                    <a:moveTo>
                      <a:pt x="4820" y="1"/>
                    </a:moveTo>
                    <a:lnTo>
                      <a:pt x="1" y="7002"/>
                    </a:lnTo>
                    <a:lnTo>
                      <a:pt x="169" y="9256"/>
                    </a:lnTo>
                    <a:lnTo>
                      <a:pt x="2003" y="9412"/>
                    </a:lnTo>
                    <a:lnTo>
                      <a:pt x="6355" y="2542"/>
                    </a:lnTo>
                    <a:lnTo>
                      <a:pt x="48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6684763" y="3731500"/>
                <a:ext cx="80650" cy="1765075"/>
              </a:xfrm>
              <a:custGeom>
                <a:avLst/>
                <a:gdLst/>
                <a:ahLst/>
                <a:cxnLst/>
                <a:rect l="l" t="t" r="r" b="b"/>
                <a:pathLst>
                  <a:path w="3226" h="70603" extrusionOk="0">
                    <a:moveTo>
                      <a:pt x="1" y="1"/>
                    </a:moveTo>
                    <a:lnTo>
                      <a:pt x="109" y="70602"/>
                    </a:lnTo>
                    <a:lnTo>
                      <a:pt x="3226" y="70602"/>
                    </a:lnTo>
                    <a:lnTo>
                      <a:pt x="31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1768238" y="5325400"/>
                <a:ext cx="1465325" cy="1261850"/>
              </a:xfrm>
              <a:custGeom>
                <a:avLst/>
                <a:gdLst/>
                <a:ahLst/>
                <a:cxnLst/>
                <a:rect l="l" t="t" r="r" b="b"/>
                <a:pathLst>
                  <a:path w="58613" h="50474" extrusionOk="0">
                    <a:moveTo>
                      <a:pt x="5215" y="1"/>
                    </a:moveTo>
                    <a:cubicBezTo>
                      <a:pt x="3237" y="13272"/>
                      <a:pt x="923" y="37214"/>
                      <a:pt x="0" y="48974"/>
                    </a:cubicBezTo>
                    <a:lnTo>
                      <a:pt x="25932" y="49418"/>
                    </a:lnTo>
                    <a:cubicBezTo>
                      <a:pt x="26135" y="46960"/>
                      <a:pt x="27274" y="33377"/>
                      <a:pt x="27478" y="31483"/>
                    </a:cubicBezTo>
                    <a:cubicBezTo>
                      <a:pt x="27490" y="31279"/>
                      <a:pt x="27598" y="31099"/>
                      <a:pt x="27754" y="30967"/>
                    </a:cubicBezTo>
                    <a:cubicBezTo>
                      <a:pt x="27922" y="31099"/>
                      <a:pt x="28018" y="31291"/>
                      <a:pt x="28030" y="31495"/>
                    </a:cubicBezTo>
                    <a:cubicBezTo>
                      <a:pt x="28161" y="33389"/>
                      <a:pt x="30188" y="47536"/>
                      <a:pt x="30439" y="49993"/>
                    </a:cubicBezTo>
                    <a:lnTo>
                      <a:pt x="58613" y="50473"/>
                    </a:lnTo>
                    <a:cubicBezTo>
                      <a:pt x="58085" y="38688"/>
                      <a:pt x="55316" y="14159"/>
                      <a:pt x="53793" y="816"/>
                    </a:cubicBezTo>
                    <a:lnTo>
                      <a:pt x="29504" y="504"/>
                    </a:lnTo>
                    <a:lnTo>
                      <a:pt x="5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1836563" y="3546550"/>
                <a:ext cx="1274725" cy="1894075"/>
              </a:xfrm>
              <a:custGeom>
                <a:avLst/>
                <a:gdLst/>
                <a:ahLst/>
                <a:cxnLst/>
                <a:rect l="l" t="t" r="r" b="b"/>
                <a:pathLst>
                  <a:path w="50989" h="75763" extrusionOk="0">
                    <a:moveTo>
                      <a:pt x="31277" y="0"/>
                    </a:moveTo>
                    <a:cubicBezTo>
                      <a:pt x="22619" y="0"/>
                      <a:pt x="9508" y="901"/>
                      <a:pt x="9508" y="901"/>
                    </a:cubicBezTo>
                    <a:cubicBezTo>
                      <a:pt x="9508" y="901"/>
                      <a:pt x="1463" y="2675"/>
                      <a:pt x="516" y="8502"/>
                    </a:cubicBezTo>
                    <a:cubicBezTo>
                      <a:pt x="1" y="11679"/>
                      <a:pt x="2374" y="72653"/>
                      <a:pt x="2374" y="72653"/>
                    </a:cubicBezTo>
                    <a:cubicBezTo>
                      <a:pt x="2374" y="72653"/>
                      <a:pt x="13685" y="75763"/>
                      <a:pt x="27659" y="75763"/>
                    </a:cubicBezTo>
                    <a:cubicBezTo>
                      <a:pt x="35115" y="75763"/>
                      <a:pt x="43330" y="74877"/>
                      <a:pt x="50988" y="72162"/>
                    </a:cubicBezTo>
                    <a:lnTo>
                      <a:pt x="48291" y="12482"/>
                    </a:lnTo>
                    <a:cubicBezTo>
                      <a:pt x="48003" y="6128"/>
                      <a:pt x="43148" y="889"/>
                      <a:pt x="36830" y="218"/>
                    </a:cubicBezTo>
                    <a:lnTo>
                      <a:pt x="36626" y="194"/>
                    </a:lnTo>
                    <a:cubicBezTo>
                      <a:pt x="35295" y="56"/>
                      <a:pt x="33422" y="0"/>
                      <a:pt x="31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1859038" y="4330350"/>
                <a:ext cx="1232750" cy="516125"/>
              </a:xfrm>
              <a:custGeom>
                <a:avLst/>
                <a:gdLst/>
                <a:ahLst/>
                <a:cxnLst/>
                <a:rect l="l" t="t" r="r" b="b"/>
                <a:pathLst>
                  <a:path w="49310" h="20645" extrusionOk="0">
                    <a:moveTo>
                      <a:pt x="1" y="0"/>
                    </a:moveTo>
                    <a:lnTo>
                      <a:pt x="1" y="0"/>
                    </a:lnTo>
                    <a:cubicBezTo>
                      <a:pt x="288" y="9256"/>
                      <a:pt x="444" y="12133"/>
                      <a:pt x="732" y="20165"/>
                    </a:cubicBezTo>
                    <a:cubicBezTo>
                      <a:pt x="2171" y="20233"/>
                      <a:pt x="3548" y="20264"/>
                      <a:pt x="4864" y="20264"/>
                    </a:cubicBezTo>
                    <a:cubicBezTo>
                      <a:pt x="23582" y="20264"/>
                      <a:pt x="30081" y="13911"/>
                      <a:pt x="30618" y="13911"/>
                    </a:cubicBezTo>
                    <a:cubicBezTo>
                      <a:pt x="30629" y="13911"/>
                      <a:pt x="30638" y="13914"/>
                      <a:pt x="30644" y="13919"/>
                    </a:cubicBezTo>
                    <a:cubicBezTo>
                      <a:pt x="33665" y="16605"/>
                      <a:pt x="46073" y="19386"/>
                      <a:pt x="49310" y="20645"/>
                    </a:cubicBezTo>
                    <a:lnTo>
                      <a:pt x="48878" y="14267"/>
                    </a:lnTo>
                    <a:lnTo>
                      <a:pt x="43867" y="10946"/>
                    </a:lnTo>
                    <a:lnTo>
                      <a:pt x="23846" y="4244"/>
                    </a:lnTo>
                    <a:lnTo>
                      <a:pt x="6678" y="480"/>
                    </a:lnTo>
                    <a:lnTo>
                      <a:pt x="1" y="0"/>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2225588" y="4264700"/>
                <a:ext cx="864125" cy="587175"/>
              </a:xfrm>
              <a:custGeom>
                <a:avLst/>
                <a:gdLst/>
                <a:ahLst/>
                <a:cxnLst/>
                <a:rect l="l" t="t" r="r" b="b"/>
                <a:pathLst>
                  <a:path w="34565" h="23487" extrusionOk="0">
                    <a:moveTo>
                      <a:pt x="1" y="1"/>
                    </a:moveTo>
                    <a:lnTo>
                      <a:pt x="4197" y="8393"/>
                    </a:lnTo>
                    <a:cubicBezTo>
                      <a:pt x="4197" y="8393"/>
                      <a:pt x="16485" y="17924"/>
                      <a:pt x="34564" y="23487"/>
                    </a:cubicBezTo>
                    <a:lnTo>
                      <a:pt x="33713" y="5588"/>
                    </a:lnTo>
                    <a:lnTo>
                      <a:pt x="22755" y="3346"/>
                    </a:lnTo>
                    <a:lnTo>
                      <a:pt x="11186" y="1691"/>
                    </a:lnTo>
                    <a:lnTo>
                      <a:pt x="1" y="1"/>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1873438" y="4673525"/>
                <a:ext cx="1223750" cy="369275"/>
              </a:xfrm>
              <a:custGeom>
                <a:avLst/>
                <a:gdLst/>
                <a:ahLst/>
                <a:cxnLst/>
                <a:rect l="l" t="t" r="r" b="b"/>
                <a:pathLst>
                  <a:path w="48950" h="14771" extrusionOk="0">
                    <a:moveTo>
                      <a:pt x="30092" y="0"/>
                    </a:moveTo>
                    <a:cubicBezTo>
                      <a:pt x="30092" y="0"/>
                      <a:pt x="29073" y="588"/>
                      <a:pt x="28989" y="648"/>
                    </a:cubicBezTo>
                    <a:cubicBezTo>
                      <a:pt x="19434" y="5860"/>
                      <a:pt x="10654" y="6836"/>
                      <a:pt x="5418" y="6836"/>
                    </a:cubicBezTo>
                    <a:cubicBezTo>
                      <a:pt x="2284" y="6836"/>
                      <a:pt x="420" y="6486"/>
                      <a:pt x="420" y="6486"/>
                    </a:cubicBezTo>
                    <a:lnTo>
                      <a:pt x="0" y="3297"/>
                    </a:lnTo>
                    <a:lnTo>
                      <a:pt x="0" y="3297"/>
                    </a:lnTo>
                    <a:cubicBezTo>
                      <a:pt x="96" y="6234"/>
                      <a:pt x="204" y="9088"/>
                      <a:pt x="300" y="11737"/>
                    </a:cubicBezTo>
                    <a:cubicBezTo>
                      <a:pt x="1354" y="11825"/>
                      <a:pt x="2395" y="11865"/>
                      <a:pt x="3419" y="11865"/>
                    </a:cubicBezTo>
                    <a:cubicBezTo>
                      <a:pt x="17429" y="11865"/>
                      <a:pt x="28329" y="4244"/>
                      <a:pt x="28329" y="4244"/>
                    </a:cubicBezTo>
                    <a:cubicBezTo>
                      <a:pt x="32190" y="10610"/>
                      <a:pt x="43915" y="13703"/>
                      <a:pt x="48950" y="14770"/>
                    </a:cubicBezTo>
                    <a:lnTo>
                      <a:pt x="48950" y="14770"/>
                    </a:lnTo>
                    <a:cubicBezTo>
                      <a:pt x="48949" y="14758"/>
                      <a:pt x="48758" y="6990"/>
                      <a:pt x="48614" y="6954"/>
                    </a:cubicBezTo>
                    <a:cubicBezTo>
                      <a:pt x="37776" y="3861"/>
                      <a:pt x="30092" y="0"/>
                      <a:pt x="30092" y="0"/>
                    </a:cubicBezTo>
                    <a:close/>
                    <a:moveTo>
                      <a:pt x="48950" y="14770"/>
                    </a:moveTo>
                    <a:lnTo>
                      <a:pt x="48950" y="14770"/>
                    </a:lnTo>
                    <a:cubicBezTo>
                      <a:pt x="48950" y="14770"/>
                      <a:pt x="48950" y="14770"/>
                      <a:pt x="48950" y="14770"/>
                    </a:cubicBezTo>
                    <a:cubicBezTo>
                      <a:pt x="48950" y="14770"/>
                      <a:pt x="48950" y="14770"/>
                      <a:pt x="48950" y="14770"/>
                    </a:cubicBezTo>
                    <a:cubicBezTo>
                      <a:pt x="48950" y="14770"/>
                      <a:pt x="48950" y="14770"/>
                      <a:pt x="48950" y="1477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2290938" y="3338275"/>
                <a:ext cx="347675" cy="502350"/>
              </a:xfrm>
              <a:custGeom>
                <a:avLst/>
                <a:gdLst/>
                <a:ahLst/>
                <a:cxnLst/>
                <a:rect l="l" t="t" r="r" b="b"/>
                <a:pathLst>
                  <a:path w="13907" h="20094" extrusionOk="0">
                    <a:moveTo>
                      <a:pt x="1775" y="1"/>
                    </a:moveTo>
                    <a:cubicBezTo>
                      <a:pt x="1115" y="3741"/>
                      <a:pt x="540" y="9987"/>
                      <a:pt x="0" y="10970"/>
                    </a:cubicBezTo>
                    <a:cubicBezTo>
                      <a:pt x="0" y="10970"/>
                      <a:pt x="240" y="20034"/>
                      <a:pt x="7661" y="20094"/>
                    </a:cubicBezTo>
                    <a:cubicBezTo>
                      <a:pt x="7665" y="20094"/>
                      <a:pt x="7669" y="20094"/>
                      <a:pt x="7673" y="20094"/>
                    </a:cubicBezTo>
                    <a:cubicBezTo>
                      <a:pt x="10583" y="20094"/>
                      <a:pt x="13906" y="15688"/>
                      <a:pt x="13308" y="11210"/>
                    </a:cubicBezTo>
                    <a:cubicBezTo>
                      <a:pt x="13068" y="9448"/>
                      <a:pt x="11581" y="5096"/>
                      <a:pt x="10946" y="49"/>
                    </a:cubicBezTo>
                    <a:lnTo>
                      <a:pt x="1775" y="1"/>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2328688" y="3338275"/>
                <a:ext cx="239500" cy="149300"/>
              </a:xfrm>
              <a:custGeom>
                <a:avLst/>
                <a:gdLst/>
                <a:ahLst/>
                <a:cxnLst/>
                <a:rect l="l" t="t" r="r" b="b"/>
                <a:pathLst>
                  <a:path w="9580" h="5972" extrusionOk="0">
                    <a:moveTo>
                      <a:pt x="265" y="1"/>
                    </a:moveTo>
                    <a:cubicBezTo>
                      <a:pt x="193" y="432"/>
                      <a:pt x="97" y="948"/>
                      <a:pt x="1" y="1499"/>
                    </a:cubicBezTo>
                    <a:cubicBezTo>
                      <a:pt x="229" y="2207"/>
                      <a:pt x="576" y="2878"/>
                      <a:pt x="1008" y="3478"/>
                    </a:cubicBezTo>
                    <a:cubicBezTo>
                      <a:pt x="2279" y="5108"/>
                      <a:pt x="3669" y="5815"/>
                      <a:pt x="4688" y="5971"/>
                    </a:cubicBezTo>
                    <a:cubicBezTo>
                      <a:pt x="5707" y="5815"/>
                      <a:pt x="7098" y="5132"/>
                      <a:pt x="8405" y="3526"/>
                    </a:cubicBezTo>
                    <a:cubicBezTo>
                      <a:pt x="8920" y="2830"/>
                      <a:pt x="9316" y="2051"/>
                      <a:pt x="9580" y="1224"/>
                    </a:cubicBezTo>
                    <a:cubicBezTo>
                      <a:pt x="9520" y="840"/>
                      <a:pt x="9472" y="432"/>
                      <a:pt x="9424" y="49"/>
                    </a:cubicBezTo>
                    <a:lnTo>
                      <a:pt x="265" y="1"/>
                    </a:lnTo>
                    <a:close/>
                  </a:path>
                </a:pathLst>
              </a:custGeom>
              <a:solidFill>
                <a:srgbClr val="C460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2292813" y="3039100"/>
                <a:ext cx="299650" cy="404100"/>
              </a:xfrm>
              <a:custGeom>
                <a:avLst/>
                <a:gdLst/>
                <a:ahLst/>
                <a:cxnLst/>
                <a:rect l="l" t="t" r="r" b="b"/>
                <a:pathLst>
                  <a:path w="11986" h="16164" extrusionOk="0">
                    <a:moveTo>
                      <a:pt x="5047" y="0"/>
                    </a:moveTo>
                    <a:cubicBezTo>
                      <a:pt x="1" y="0"/>
                      <a:pt x="561" y="5386"/>
                      <a:pt x="561" y="5386"/>
                    </a:cubicBezTo>
                    <a:cubicBezTo>
                      <a:pt x="561" y="5386"/>
                      <a:pt x="369" y="11009"/>
                      <a:pt x="2455" y="13682"/>
                    </a:cubicBezTo>
                    <a:cubicBezTo>
                      <a:pt x="3726" y="15313"/>
                      <a:pt x="5104" y="16008"/>
                      <a:pt x="6123" y="16164"/>
                    </a:cubicBezTo>
                    <a:cubicBezTo>
                      <a:pt x="7142" y="16020"/>
                      <a:pt x="8545" y="15337"/>
                      <a:pt x="9840" y="13718"/>
                    </a:cubicBezTo>
                    <a:cubicBezTo>
                      <a:pt x="11986" y="11069"/>
                      <a:pt x="11890" y="5458"/>
                      <a:pt x="11890" y="5458"/>
                    </a:cubicBezTo>
                    <a:cubicBezTo>
                      <a:pt x="11890" y="5458"/>
                      <a:pt x="11934" y="11"/>
                      <a:pt x="6734" y="11"/>
                    </a:cubicBezTo>
                    <a:cubicBezTo>
                      <a:pt x="6480" y="11"/>
                      <a:pt x="6212" y="24"/>
                      <a:pt x="5932" y="51"/>
                    </a:cubicBezTo>
                    <a:cubicBezTo>
                      <a:pt x="5619" y="17"/>
                      <a:pt x="5325" y="0"/>
                      <a:pt x="5047"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2314013" y="3224850"/>
                <a:ext cx="270075" cy="218350"/>
              </a:xfrm>
              <a:custGeom>
                <a:avLst/>
                <a:gdLst/>
                <a:ahLst/>
                <a:cxnLst/>
                <a:rect l="l" t="t" r="r" b="b"/>
                <a:pathLst>
                  <a:path w="10803" h="8734" extrusionOk="0">
                    <a:moveTo>
                      <a:pt x="5507" y="0"/>
                    </a:moveTo>
                    <a:cubicBezTo>
                      <a:pt x="4990" y="0"/>
                      <a:pt x="4499" y="326"/>
                      <a:pt x="4256" y="642"/>
                    </a:cubicBezTo>
                    <a:cubicBezTo>
                      <a:pt x="3359" y="1791"/>
                      <a:pt x="612" y="1841"/>
                      <a:pt x="87" y="1841"/>
                    </a:cubicBezTo>
                    <a:cubicBezTo>
                      <a:pt x="37" y="1841"/>
                      <a:pt x="7" y="1840"/>
                      <a:pt x="0" y="1840"/>
                    </a:cubicBezTo>
                    <a:cubicBezTo>
                      <a:pt x="252" y="3399"/>
                      <a:pt x="708" y="5089"/>
                      <a:pt x="1607" y="6252"/>
                    </a:cubicBezTo>
                    <a:cubicBezTo>
                      <a:pt x="2878" y="7883"/>
                      <a:pt x="4256" y="8578"/>
                      <a:pt x="5275" y="8734"/>
                    </a:cubicBezTo>
                    <a:cubicBezTo>
                      <a:pt x="6079" y="8626"/>
                      <a:pt x="7122" y="8146"/>
                      <a:pt x="8165" y="7175"/>
                    </a:cubicBezTo>
                    <a:cubicBezTo>
                      <a:pt x="9903" y="5677"/>
                      <a:pt x="10802" y="2632"/>
                      <a:pt x="10694" y="1960"/>
                    </a:cubicBezTo>
                    <a:lnTo>
                      <a:pt x="10694" y="1900"/>
                    </a:lnTo>
                    <a:cubicBezTo>
                      <a:pt x="10323" y="2025"/>
                      <a:pt x="9945" y="2078"/>
                      <a:pt x="9577" y="2078"/>
                    </a:cubicBezTo>
                    <a:cubicBezTo>
                      <a:pt x="8210" y="2078"/>
                      <a:pt x="6979" y="1348"/>
                      <a:pt x="6714" y="857"/>
                    </a:cubicBezTo>
                    <a:cubicBezTo>
                      <a:pt x="6378" y="223"/>
                      <a:pt x="5934" y="0"/>
                      <a:pt x="5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2276238" y="3186850"/>
                <a:ext cx="37500" cy="84025"/>
              </a:xfrm>
              <a:custGeom>
                <a:avLst/>
                <a:gdLst/>
                <a:ahLst/>
                <a:cxnLst/>
                <a:rect l="l" t="t" r="r" b="b"/>
                <a:pathLst>
                  <a:path w="1500" h="3361" extrusionOk="0">
                    <a:moveTo>
                      <a:pt x="664" y="1"/>
                    </a:moveTo>
                    <a:cubicBezTo>
                      <a:pt x="536" y="1"/>
                      <a:pt x="420" y="32"/>
                      <a:pt x="361" y="123"/>
                    </a:cubicBezTo>
                    <a:cubicBezTo>
                      <a:pt x="169" y="399"/>
                      <a:pt x="1" y="1526"/>
                      <a:pt x="516" y="2293"/>
                    </a:cubicBezTo>
                    <a:cubicBezTo>
                      <a:pt x="780" y="2701"/>
                      <a:pt x="1116" y="3061"/>
                      <a:pt x="1499" y="3360"/>
                    </a:cubicBezTo>
                    <a:lnTo>
                      <a:pt x="1224" y="123"/>
                    </a:lnTo>
                    <a:cubicBezTo>
                      <a:pt x="1224" y="123"/>
                      <a:pt x="920" y="1"/>
                      <a:pt x="664"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2581663" y="3188800"/>
                <a:ext cx="38375" cy="83575"/>
              </a:xfrm>
              <a:custGeom>
                <a:avLst/>
                <a:gdLst/>
                <a:ahLst/>
                <a:cxnLst/>
                <a:rect l="l" t="t" r="r" b="b"/>
                <a:pathLst>
                  <a:path w="1535" h="3343" extrusionOk="0">
                    <a:moveTo>
                      <a:pt x="895" y="0"/>
                    </a:moveTo>
                    <a:cubicBezTo>
                      <a:pt x="640" y="0"/>
                      <a:pt x="336" y="117"/>
                      <a:pt x="336" y="117"/>
                    </a:cubicBezTo>
                    <a:lnTo>
                      <a:pt x="0" y="3342"/>
                    </a:lnTo>
                    <a:cubicBezTo>
                      <a:pt x="396" y="3043"/>
                      <a:pt x="732" y="2683"/>
                      <a:pt x="995" y="2275"/>
                    </a:cubicBezTo>
                    <a:cubicBezTo>
                      <a:pt x="1535" y="1520"/>
                      <a:pt x="1391" y="393"/>
                      <a:pt x="1199" y="117"/>
                    </a:cubicBezTo>
                    <a:cubicBezTo>
                      <a:pt x="1139" y="29"/>
                      <a:pt x="1023" y="0"/>
                      <a:pt x="895"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2270263" y="2949900"/>
                <a:ext cx="340800" cy="240050"/>
              </a:xfrm>
              <a:custGeom>
                <a:avLst/>
                <a:gdLst/>
                <a:ahLst/>
                <a:cxnLst/>
                <a:rect l="l" t="t" r="r" b="b"/>
                <a:pathLst>
                  <a:path w="13632" h="9602" extrusionOk="0">
                    <a:moveTo>
                      <a:pt x="8426" y="0"/>
                    </a:moveTo>
                    <a:cubicBezTo>
                      <a:pt x="7718" y="0"/>
                      <a:pt x="7010" y="148"/>
                      <a:pt x="6342" y="454"/>
                    </a:cubicBezTo>
                    <a:cubicBezTo>
                      <a:pt x="5922" y="646"/>
                      <a:pt x="5515" y="886"/>
                      <a:pt x="5083" y="982"/>
                    </a:cubicBezTo>
                    <a:cubicBezTo>
                      <a:pt x="4905" y="1020"/>
                      <a:pt x="4724" y="1032"/>
                      <a:pt x="4543" y="1032"/>
                    </a:cubicBezTo>
                    <a:cubicBezTo>
                      <a:pt x="4246" y="1032"/>
                      <a:pt x="3947" y="1000"/>
                      <a:pt x="3651" y="1000"/>
                    </a:cubicBezTo>
                    <a:cubicBezTo>
                      <a:pt x="3508" y="1000"/>
                      <a:pt x="3366" y="1007"/>
                      <a:pt x="3225" y="1030"/>
                    </a:cubicBezTo>
                    <a:cubicBezTo>
                      <a:pt x="2410" y="1149"/>
                      <a:pt x="1690" y="1725"/>
                      <a:pt x="1103" y="2420"/>
                    </a:cubicBezTo>
                    <a:cubicBezTo>
                      <a:pt x="635" y="2972"/>
                      <a:pt x="204" y="3631"/>
                      <a:pt x="72" y="4410"/>
                    </a:cubicBezTo>
                    <a:cubicBezTo>
                      <a:pt x="0" y="4914"/>
                      <a:pt x="0" y="5429"/>
                      <a:pt x="84" y="5933"/>
                    </a:cubicBezTo>
                    <a:cubicBezTo>
                      <a:pt x="208" y="6719"/>
                      <a:pt x="890" y="8837"/>
                      <a:pt x="1495" y="8837"/>
                    </a:cubicBezTo>
                    <a:cubicBezTo>
                      <a:pt x="1712" y="8837"/>
                      <a:pt x="1919" y="8565"/>
                      <a:pt x="2086" y="7863"/>
                    </a:cubicBezTo>
                    <a:cubicBezTo>
                      <a:pt x="2206" y="7348"/>
                      <a:pt x="2182" y="6784"/>
                      <a:pt x="2290" y="6245"/>
                    </a:cubicBezTo>
                    <a:cubicBezTo>
                      <a:pt x="2494" y="5202"/>
                      <a:pt x="3249" y="4350"/>
                      <a:pt x="4100" y="4171"/>
                    </a:cubicBezTo>
                    <a:cubicBezTo>
                      <a:pt x="4152" y="4156"/>
                      <a:pt x="4204" y="4150"/>
                      <a:pt x="4256" y="4150"/>
                    </a:cubicBezTo>
                    <a:cubicBezTo>
                      <a:pt x="4334" y="4150"/>
                      <a:pt x="4411" y="4166"/>
                      <a:pt x="4484" y="4195"/>
                    </a:cubicBezTo>
                    <a:cubicBezTo>
                      <a:pt x="4640" y="4290"/>
                      <a:pt x="4784" y="4410"/>
                      <a:pt x="4891" y="4566"/>
                    </a:cubicBezTo>
                    <a:cubicBezTo>
                      <a:pt x="5251" y="4953"/>
                      <a:pt x="5719" y="5087"/>
                      <a:pt x="6207" y="5087"/>
                    </a:cubicBezTo>
                    <a:cubicBezTo>
                      <a:pt x="6597" y="5087"/>
                      <a:pt x="7001" y="5002"/>
                      <a:pt x="7373" y="4890"/>
                    </a:cubicBezTo>
                    <a:cubicBezTo>
                      <a:pt x="7938" y="4715"/>
                      <a:pt x="8530" y="4508"/>
                      <a:pt x="9098" y="4508"/>
                    </a:cubicBezTo>
                    <a:cubicBezTo>
                      <a:pt x="9386" y="4508"/>
                      <a:pt x="9669" y="4561"/>
                      <a:pt x="9939" y="4698"/>
                    </a:cubicBezTo>
                    <a:cubicBezTo>
                      <a:pt x="10718" y="5082"/>
                      <a:pt x="11174" y="6053"/>
                      <a:pt x="11521" y="7000"/>
                    </a:cubicBezTo>
                    <a:cubicBezTo>
                      <a:pt x="11869" y="7935"/>
                      <a:pt x="12181" y="8954"/>
                      <a:pt x="12828" y="9601"/>
                    </a:cubicBezTo>
                    <a:cubicBezTo>
                      <a:pt x="13631" y="8331"/>
                      <a:pt x="13631" y="6568"/>
                      <a:pt x="13595" y="4962"/>
                    </a:cubicBezTo>
                    <a:cubicBezTo>
                      <a:pt x="13583" y="4362"/>
                      <a:pt x="13571" y="3751"/>
                      <a:pt x="13379" y="3199"/>
                    </a:cubicBezTo>
                    <a:cubicBezTo>
                      <a:pt x="13224" y="2780"/>
                      <a:pt x="12984" y="2396"/>
                      <a:pt x="12696" y="2073"/>
                    </a:cubicBezTo>
                    <a:cubicBezTo>
                      <a:pt x="11565" y="726"/>
                      <a:pt x="9995" y="0"/>
                      <a:pt x="84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2398838" y="3185425"/>
                <a:ext cx="15300" cy="31200"/>
              </a:xfrm>
              <a:custGeom>
                <a:avLst/>
                <a:gdLst/>
                <a:ahLst/>
                <a:cxnLst/>
                <a:rect l="l" t="t" r="r" b="b"/>
                <a:pathLst>
                  <a:path w="612" h="1248" extrusionOk="0">
                    <a:moveTo>
                      <a:pt x="338" y="0"/>
                    </a:moveTo>
                    <a:cubicBezTo>
                      <a:pt x="186" y="0"/>
                      <a:pt x="48" y="272"/>
                      <a:pt x="24" y="612"/>
                    </a:cubicBezTo>
                    <a:cubicBezTo>
                      <a:pt x="0" y="948"/>
                      <a:pt x="120" y="1235"/>
                      <a:pt x="276" y="1247"/>
                    </a:cubicBezTo>
                    <a:cubicBezTo>
                      <a:pt x="279" y="1248"/>
                      <a:pt x="283" y="1248"/>
                      <a:pt x="286" y="1248"/>
                    </a:cubicBezTo>
                    <a:cubicBezTo>
                      <a:pt x="438" y="1248"/>
                      <a:pt x="576" y="976"/>
                      <a:pt x="588" y="636"/>
                    </a:cubicBezTo>
                    <a:cubicBezTo>
                      <a:pt x="612" y="300"/>
                      <a:pt x="504" y="13"/>
                      <a:pt x="348" y="1"/>
                    </a:cubicBezTo>
                    <a:cubicBezTo>
                      <a:pt x="345" y="0"/>
                      <a:pt x="341" y="0"/>
                      <a:pt x="338"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2338288" y="3129225"/>
                <a:ext cx="94575" cy="37350"/>
              </a:xfrm>
              <a:custGeom>
                <a:avLst/>
                <a:gdLst/>
                <a:ahLst/>
                <a:cxnLst/>
                <a:rect l="l" t="t" r="r" b="b"/>
                <a:pathLst>
                  <a:path w="3783" h="1494" extrusionOk="0">
                    <a:moveTo>
                      <a:pt x="1939" y="1"/>
                    </a:moveTo>
                    <a:cubicBezTo>
                      <a:pt x="1615" y="1"/>
                      <a:pt x="1280" y="96"/>
                      <a:pt x="984" y="366"/>
                    </a:cubicBezTo>
                    <a:cubicBezTo>
                      <a:pt x="1" y="1266"/>
                      <a:pt x="588" y="1493"/>
                      <a:pt x="756" y="1493"/>
                    </a:cubicBezTo>
                    <a:cubicBezTo>
                      <a:pt x="882" y="1484"/>
                      <a:pt x="1912" y="966"/>
                      <a:pt x="2624" y="966"/>
                    </a:cubicBezTo>
                    <a:cubicBezTo>
                      <a:pt x="2857" y="966"/>
                      <a:pt x="3056" y="1021"/>
                      <a:pt x="3178" y="1170"/>
                    </a:cubicBezTo>
                    <a:cubicBezTo>
                      <a:pt x="3178" y="1170"/>
                      <a:pt x="3196" y="1172"/>
                      <a:pt x="3225" y="1172"/>
                    </a:cubicBezTo>
                    <a:cubicBezTo>
                      <a:pt x="3371" y="1172"/>
                      <a:pt x="3782" y="1121"/>
                      <a:pt x="3381" y="510"/>
                    </a:cubicBezTo>
                    <a:cubicBezTo>
                      <a:pt x="3381" y="510"/>
                      <a:pt x="2691" y="1"/>
                      <a:pt x="1939"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2484838" y="3181525"/>
                <a:ext cx="14725" cy="31200"/>
              </a:xfrm>
              <a:custGeom>
                <a:avLst/>
                <a:gdLst/>
                <a:ahLst/>
                <a:cxnLst/>
                <a:rect l="l" t="t" r="r" b="b"/>
                <a:pathLst>
                  <a:path w="589" h="1248" extrusionOk="0">
                    <a:moveTo>
                      <a:pt x="277" y="1"/>
                    </a:moveTo>
                    <a:cubicBezTo>
                      <a:pt x="121" y="1"/>
                      <a:pt x="1" y="288"/>
                      <a:pt x="13" y="636"/>
                    </a:cubicBezTo>
                    <a:cubicBezTo>
                      <a:pt x="13" y="965"/>
                      <a:pt x="140" y="1248"/>
                      <a:pt x="291" y="1248"/>
                    </a:cubicBezTo>
                    <a:cubicBezTo>
                      <a:pt x="294" y="1248"/>
                      <a:pt x="298" y="1248"/>
                      <a:pt x="301" y="1248"/>
                    </a:cubicBezTo>
                    <a:cubicBezTo>
                      <a:pt x="457" y="1248"/>
                      <a:pt x="588" y="972"/>
                      <a:pt x="576" y="624"/>
                    </a:cubicBezTo>
                    <a:cubicBezTo>
                      <a:pt x="564" y="276"/>
                      <a:pt x="433" y="1"/>
                      <a:pt x="277"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2467713" y="3131350"/>
                <a:ext cx="94450" cy="38225"/>
              </a:xfrm>
              <a:custGeom>
                <a:avLst/>
                <a:gdLst/>
                <a:ahLst/>
                <a:cxnLst/>
                <a:rect l="l" t="t" r="r" b="b"/>
                <a:pathLst>
                  <a:path w="3778" h="1529" extrusionOk="0">
                    <a:moveTo>
                      <a:pt x="1845" y="1"/>
                    </a:moveTo>
                    <a:cubicBezTo>
                      <a:pt x="1118" y="1"/>
                      <a:pt x="446" y="461"/>
                      <a:pt x="446" y="461"/>
                    </a:cubicBezTo>
                    <a:cubicBezTo>
                      <a:pt x="0" y="1103"/>
                      <a:pt x="512" y="1133"/>
                      <a:pt x="619" y="1133"/>
                    </a:cubicBezTo>
                    <a:cubicBezTo>
                      <a:pt x="630" y="1133"/>
                      <a:pt x="637" y="1133"/>
                      <a:pt x="638" y="1133"/>
                    </a:cubicBezTo>
                    <a:cubicBezTo>
                      <a:pt x="755" y="996"/>
                      <a:pt x="938" y="944"/>
                      <a:pt x="1152" y="944"/>
                    </a:cubicBezTo>
                    <a:cubicBezTo>
                      <a:pt x="1863" y="944"/>
                      <a:pt x="2916" y="1519"/>
                      <a:pt x="3036" y="1528"/>
                    </a:cubicBezTo>
                    <a:cubicBezTo>
                      <a:pt x="3040" y="1529"/>
                      <a:pt x="3045" y="1529"/>
                      <a:pt x="3050" y="1529"/>
                    </a:cubicBezTo>
                    <a:cubicBezTo>
                      <a:pt x="3235" y="1529"/>
                      <a:pt x="3777" y="1311"/>
                      <a:pt x="2844" y="401"/>
                    </a:cubicBezTo>
                    <a:cubicBezTo>
                      <a:pt x="2541" y="102"/>
                      <a:pt x="2187" y="1"/>
                      <a:pt x="1845"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1444613" y="3614925"/>
                <a:ext cx="723750" cy="1225725"/>
              </a:xfrm>
              <a:custGeom>
                <a:avLst/>
                <a:gdLst/>
                <a:ahLst/>
                <a:cxnLst/>
                <a:rect l="l" t="t" r="r" b="b"/>
                <a:pathLst>
                  <a:path w="28950" h="49029" extrusionOk="0">
                    <a:moveTo>
                      <a:pt x="20798" y="0"/>
                    </a:moveTo>
                    <a:cubicBezTo>
                      <a:pt x="20798" y="0"/>
                      <a:pt x="7322" y="8920"/>
                      <a:pt x="1616" y="37573"/>
                    </a:cubicBezTo>
                    <a:cubicBezTo>
                      <a:pt x="0" y="45650"/>
                      <a:pt x="11657" y="49029"/>
                      <a:pt x="23263" y="49029"/>
                    </a:cubicBezTo>
                    <a:cubicBezTo>
                      <a:pt x="25180" y="49029"/>
                      <a:pt x="27096" y="48937"/>
                      <a:pt x="28950" y="48758"/>
                    </a:cubicBezTo>
                    <a:lnTo>
                      <a:pt x="20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1444663" y="4307575"/>
                <a:ext cx="723700" cy="532900"/>
              </a:xfrm>
              <a:custGeom>
                <a:avLst/>
                <a:gdLst/>
                <a:ahLst/>
                <a:cxnLst/>
                <a:rect l="l" t="t" r="r" b="b"/>
                <a:pathLst>
                  <a:path w="28948" h="21316" extrusionOk="0">
                    <a:moveTo>
                      <a:pt x="4084" y="0"/>
                    </a:moveTo>
                    <a:cubicBezTo>
                      <a:pt x="3088" y="3249"/>
                      <a:pt x="2273" y="6534"/>
                      <a:pt x="1614" y="9867"/>
                    </a:cubicBezTo>
                    <a:cubicBezTo>
                      <a:pt x="0" y="17935"/>
                      <a:pt x="11612" y="21315"/>
                      <a:pt x="23215" y="21315"/>
                    </a:cubicBezTo>
                    <a:cubicBezTo>
                      <a:pt x="25146" y="21315"/>
                      <a:pt x="27078" y="21222"/>
                      <a:pt x="28948" y="21040"/>
                    </a:cubicBezTo>
                    <a:lnTo>
                      <a:pt x="25747" y="1942"/>
                    </a:lnTo>
                    <a:lnTo>
                      <a:pt x="23265" y="1391"/>
                    </a:lnTo>
                    <a:lnTo>
                      <a:pt x="4084" y="0"/>
                    </a:lnTo>
                    <a:close/>
                  </a:path>
                </a:pathLst>
              </a:custGeom>
              <a:solidFill>
                <a:srgbClr val="DE6C68"/>
              </a:solidFill>
              <a:ln w="9525" cap="flat" cmpd="sng">
                <a:solidFill>
                  <a:srgbClr val="DE6C6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2016688" y="4097175"/>
                <a:ext cx="42900" cy="225100"/>
              </a:xfrm>
              <a:custGeom>
                <a:avLst/>
                <a:gdLst/>
                <a:ahLst/>
                <a:cxnLst/>
                <a:rect l="l" t="t" r="r" b="b"/>
                <a:pathLst>
                  <a:path w="1716" h="9004" extrusionOk="0">
                    <a:moveTo>
                      <a:pt x="1511" y="0"/>
                    </a:moveTo>
                    <a:cubicBezTo>
                      <a:pt x="1403" y="0"/>
                      <a:pt x="1307" y="84"/>
                      <a:pt x="1307" y="192"/>
                    </a:cubicBezTo>
                    <a:cubicBezTo>
                      <a:pt x="1307" y="252"/>
                      <a:pt x="1200" y="5431"/>
                      <a:pt x="37" y="8740"/>
                    </a:cubicBezTo>
                    <a:cubicBezTo>
                      <a:pt x="1" y="8836"/>
                      <a:pt x="61" y="8956"/>
                      <a:pt x="157" y="8992"/>
                    </a:cubicBezTo>
                    <a:cubicBezTo>
                      <a:pt x="181" y="9004"/>
                      <a:pt x="205" y="9004"/>
                      <a:pt x="228" y="9004"/>
                    </a:cubicBezTo>
                    <a:cubicBezTo>
                      <a:pt x="312" y="9004"/>
                      <a:pt x="384" y="8944"/>
                      <a:pt x="420" y="8872"/>
                    </a:cubicBezTo>
                    <a:cubicBezTo>
                      <a:pt x="1607" y="5503"/>
                      <a:pt x="1703" y="252"/>
                      <a:pt x="1703" y="204"/>
                    </a:cubicBezTo>
                    <a:cubicBezTo>
                      <a:pt x="1715" y="96"/>
                      <a:pt x="1619" y="0"/>
                      <a:pt x="1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2691363" y="3627200"/>
                <a:ext cx="737725" cy="1202175"/>
              </a:xfrm>
              <a:custGeom>
                <a:avLst/>
                <a:gdLst/>
                <a:ahLst/>
                <a:cxnLst/>
                <a:rect l="l" t="t" r="r" b="b"/>
                <a:pathLst>
                  <a:path w="29509" h="48087" extrusionOk="0">
                    <a:moveTo>
                      <a:pt x="9603" y="1"/>
                    </a:moveTo>
                    <a:lnTo>
                      <a:pt x="0" y="42597"/>
                    </a:lnTo>
                    <a:cubicBezTo>
                      <a:pt x="6782" y="46437"/>
                      <a:pt x="12926" y="48086"/>
                      <a:pt x="17774" y="48086"/>
                    </a:cubicBezTo>
                    <a:cubicBezTo>
                      <a:pt x="25138" y="48086"/>
                      <a:pt x="29509" y="44280"/>
                      <a:pt x="28569" y="38568"/>
                    </a:cubicBezTo>
                    <a:cubicBezTo>
                      <a:pt x="23846" y="9736"/>
                      <a:pt x="9603" y="1"/>
                      <a:pt x="9603" y="1"/>
                    </a:cubicBez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3054913" y="4405575"/>
                <a:ext cx="373925" cy="446975"/>
              </a:xfrm>
              <a:custGeom>
                <a:avLst/>
                <a:gdLst/>
                <a:ahLst/>
                <a:cxnLst/>
                <a:rect l="l" t="t" r="r" b="b"/>
                <a:pathLst>
                  <a:path w="14957" h="17879" extrusionOk="0">
                    <a:moveTo>
                      <a:pt x="0" y="0"/>
                    </a:moveTo>
                    <a:lnTo>
                      <a:pt x="1343" y="17492"/>
                    </a:lnTo>
                    <a:lnTo>
                      <a:pt x="1355" y="17804"/>
                    </a:lnTo>
                    <a:cubicBezTo>
                      <a:pt x="1905" y="17854"/>
                      <a:pt x="2443" y="17878"/>
                      <a:pt x="2966" y="17878"/>
                    </a:cubicBezTo>
                    <a:cubicBezTo>
                      <a:pt x="10298" y="17878"/>
                      <a:pt x="14957" y="13088"/>
                      <a:pt x="14039" y="7493"/>
                    </a:cubicBezTo>
                    <a:cubicBezTo>
                      <a:pt x="13524" y="4400"/>
                      <a:pt x="13368" y="2854"/>
                      <a:pt x="12660" y="156"/>
                    </a:cubicBez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3054913" y="4405575"/>
                <a:ext cx="373925" cy="446975"/>
              </a:xfrm>
              <a:custGeom>
                <a:avLst/>
                <a:gdLst/>
                <a:ahLst/>
                <a:cxnLst/>
                <a:rect l="l" t="t" r="r" b="b"/>
                <a:pathLst>
                  <a:path w="14957" h="17879" extrusionOk="0">
                    <a:moveTo>
                      <a:pt x="0" y="0"/>
                    </a:moveTo>
                    <a:lnTo>
                      <a:pt x="1343" y="17492"/>
                    </a:lnTo>
                    <a:lnTo>
                      <a:pt x="1355" y="17804"/>
                    </a:lnTo>
                    <a:cubicBezTo>
                      <a:pt x="1905" y="17854"/>
                      <a:pt x="2443" y="17878"/>
                      <a:pt x="2966" y="17878"/>
                    </a:cubicBezTo>
                    <a:cubicBezTo>
                      <a:pt x="10298" y="17878"/>
                      <a:pt x="14957" y="13088"/>
                      <a:pt x="14039" y="7493"/>
                    </a:cubicBezTo>
                    <a:cubicBezTo>
                      <a:pt x="13524" y="4400"/>
                      <a:pt x="13368" y="2854"/>
                      <a:pt x="12660" y="156"/>
                    </a:cubicBez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2614938" y="4345625"/>
                <a:ext cx="473025" cy="494875"/>
              </a:xfrm>
              <a:custGeom>
                <a:avLst/>
                <a:gdLst/>
                <a:ahLst/>
                <a:cxnLst/>
                <a:rect l="l" t="t" r="r" b="b"/>
                <a:pathLst>
                  <a:path w="18921" h="19795" extrusionOk="0">
                    <a:moveTo>
                      <a:pt x="6150" y="1"/>
                    </a:moveTo>
                    <a:lnTo>
                      <a:pt x="0" y="12217"/>
                    </a:lnTo>
                    <a:cubicBezTo>
                      <a:pt x="5337" y="16023"/>
                      <a:pt x="18141" y="19795"/>
                      <a:pt x="18885" y="19795"/>
                    </a:cubicBezTo>
                    <a:cubicBezTo>
                      <a:pt x="18909" y="19795"/>
                      <a:pt x="18921" y="19791"/>
                      <a:pt x="18918" y="19782"/>
                    </a:cubicBezTo>
                    <a:lnTo>
                      <a:pt x="17767" y="2363"/>
                    </a:lnTo>
                    <a:cubicBezTo>
                      <a:pt x="17767" y="2363"/>
                      <a:pt x="13224" y="2327"/>
                      <a:pt x="13116" y="2291"/>
                    </a:cubicBezTo>
                    <a:cubicBezTo>
                      <a:pt x="10850" y="1355"/>
                      <a:pt x="8524" y="600"/>
                      <a:pt x="6150"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2942813" y="4402875"/>
                <a:ext cx="446000" cy="74050"/>
              </a:xfrm>
              <a:custGeom>
                <a:avLst/>
                <a:gdLst/>
                <a:ahLst/>
                <a:cxnLst/>
                <a:rect l="l" t="t" r="r" b="b"/>
                <a:pathLst>
                  <a:path w="17840" h="2962" extrusionOk="0">
                    <a:moveTo>
                      <a:pt x="1" y="1"/>
                    </a:moveTo>
                    <a:lnTo>
                      <a:pt x="1271" y="1008"/>
                    </a:lnTo>
                    <a:lnTo>
                      <a:pt x="17840" y="2962"/>
                    </a:lnTo>
                    <a:lnTo>
                      <a:pt x="17840" y="2962"/>
                    </a:lnTo>
                    <a:lnTo>
                      <a:pt x="17168" y="120"/>
                    </a:lnTo>
                    <a:lnTo>
                      <a:pt x="1" y="1"/>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2874188" y="4261100"/>
                <a:ext cx="534400" cy="146300"/>
              </a:xfrm>
              <a:custGeom>
                <a:avLst/>
                <a:gdLst/>
                <a:ahLst/>
                <a:cxnLst/>
                <a:rect l="l" t="t" r="r" b="b"/>
                <a:pathLst>
                  <a:path w="21376" h="5852" extrusionOk="0">
                    <a:moveTo>
                      <a:pt x="19985" y="1"/>
                    </a:moveTo>
                    <a:lnTo>
                      <a:pt x="0" y="1691"/>
                    </a:lnTo>
                    <a:lnTo>
                      <a:pt x="1139" y="4293"/>
                    </a:lnTo>
                    <a:lnTo>
                      <a:pt x="2758" y="5803"/>
                    </a:lnTo>
                    <a:lnTo>
                      <a:pt x="21376" y="5851"/>
                    </a:lnTo>
                    <a:lnTo>
                      <a:pt x="19985" y="1"/>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1483788" y="4229650"/>
                <a:ext cx="537725" cy="163350"/>
              </a:xfrm>
              <a:custGeom>
                <a:avLst/>
                <a:gdLst/>
                <a:ahLst/>
                <a:cxnLst/>
                <a:rect l="l" t="t" r="r" b="b"/>
                <a:pathLst>
                  <a:path w="21509" h="6534" extrusionOk="0">
                    <a:moveTo>
                      <a:pt x="1595" y="0"/>
                    </a:moveTo>
                    <a:lnTo>
                      <a:pt x="1" y="5803"/>
                    </a:lnTo>
                    <a:lnTo>
                      <a:pt x="18080" y="6534"/>
                    </a:lnTo>
                    <a:lnTo>
                      <a:pt x="20274" y="4939"/>
                    </a:lnTo>
                    <a:lnTo>
                      <a:pt x="21509" y="2362"/>
                    </a:lnTo>
                    <a:lnTo>
                      <a:pt x="1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2787863" y="4097450"/>
                <a:ext cx="141500" cy="290475"/>
              </a:xfrm>
              <a:custGeom>
                <a:avLst/>
                <a:gdLst/>
                <a:ahLst/>
                <a:cxnLst/>
                <a:rect l="l" t="t" r="r" b="b"/>
                <a:pathLst>
                  <a:path w="5660" h="11619" extrusionOk="0">
                    <a:moveTo>
                      <a:pt x="639" y="0"/>
                    </a:moveTo>
                    <a:cubicBezTo>
                      <a:pt x="540" y="0"/>
                      <a:pt x="456" y="81"/>
                      <a:pt x="456" y="193"/>
                    </a:cubicBezTo>
                    <a:cubicBezTo>
                      <a:pt x="444" y="253"/>
                      <a:pt x="0" y="7482"/>
                      <a:pt x="5311" y="11582"/>
                    </a:cubicBezTo>
                    <a:cubicBezTo>
                      <a:pt x="5347" y="11606"/>
                      <a:pt x="5383" y="11618"/>
                      <a:pt x="5431" y="11618"/>
                    </a:cubicBezTo>
                    <a:cubicBezTo>
                      <a:pt x="5491" y="11618"/>
                      <a:pt x="5551" y="11594"/>
                      <a:pt x="5587" y="11546"/>
                    </a:cubicBezTo>
                    <a:cubicBezTo>
                      <a:pt x="5659" y="11462"/>
                      <a:pt x="5635" y="11330"/>
                      <a:pt x="5551" y="11270"/>
                    </a:cubicBezTo>
                    <a:cubicBezTo>
                      <a:pt x="408" y="7302"/>
                      <a:pt x="852" y="289"/>
                      <a:pt x="852" y="217"/>
                    </a:cubicBezTo>
                    <a:cubicBezTo>
                      <a:pt x="864" y="109"/>
                      <a:pt x="780" y="13"/>
                      <a:pt x="660" y="1"/>
                    </a:cubicBezTo>
                    <a:cubicBezTo>
                      <a:pt x="653" y="0"/>
                      <a:pt x="646" y="0"/>
                      <a:pt x="63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1881513" y="4255475"/>
                <a:ext cx="452600" cy="223375"/>
              </a:xfrm>
              <a:custGeom>
                <a:avLst/>
                <a:gdLst/>
                <a:ahLst/>
                <a:cxnLst/>
                <a:rect l="l" t="t" r="r" b="b"/>
                <a:pathLst>
                  <a:path w="18104" h="8935" extrusionOk="0">
                    <a:moveTo>
                      <a:pt x="9120" y="1"/>
                    </a:moveTo>
                    <a:cubicBezTo>
                      <a:pt x="7949" y="1"/>
                      <a:pt x="6809" y="116"/>
                      <a:pt x="6043" y="454"/>
                    </a:cubicBezTo>
                    <a:cubicBezTo>
                      <a:pt x="3897" y="1401"/>
                      <a:pt x="1" y="7479"/>
                      <a:pt x="1" y="7479"/>
                    </a:cubicBezTo>
                    <a:cubicBezTo>
                      <a:pt x="1" y="7479"/>
                      <a:pt x="1144" y="7352"/>
                      <a:pt x="2781" y="7352"/>
                    </a:cubicBezTo>
                    <a:cubicBezTo>
                      <a:pt x="4081" y="7352"/>
                      <a:pt x="5693" y="7432"/>
                      <a:pt x="7290" y="7719"/>
                    </a:cubicBezTo>
                    <a:cubicBezTo>
                      <a:pt x="12324" y="8643"/>
                      <a:pt x="15294" y="8935"/>
                      <a:pt x="16811" y="8935"/>
                    </a:cubicBezTo>
                    <a:cubicBezTo>
                      <a:pt x="17676" y="8935"/>
                      <a:pt x="18069" y="8840"/>
                      <a:pt x="18104" y="8714"/>
                    </a:cubicBezTo>
                    <a:cubicBezTo>
                      <a:pt x="18104" y="8714"/>
                      <a:pt x="14579" y="813"/>
                      <a:pt x="13740" y="490"/>
                    </a:cubicBezTo>
                    <a:cubicBezTo>
                      <a:pt x="13439" y="374"/>
                      <a:pt x="11230" y="1"/>
                      <a:pt x="9120"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1877613" y="4355400"/>
                <a:ext cx="243100" cy="118525"/>
              </a:xfrm>
              <a:custGeom>
                <a:avLst/>
                <a:gdLst/>
                <a:ahLst/>
                <a:cxnLst/>
                <a:rect l="l" t="t" r="r" b="b"/>
                <a:pathLst>
                  <a:path w="9724" h="4741" extrusionOk="0">
                    <a:moveTo>
                      <a:pt x="8496" y="0"/>
                    </a:moveTo>
                    <a:cubicBezTo>
                      <a:pt x="6092" y="0"/>
                      <a:pt x="487" y="2773"/>
                      <a:pt x="265" y="3542"/>
                    </a:cubicBezTo>
                    <a:cubicBezTo>
                      <a:pt x="1" y="4465"/>
                      <a:pt x="2722" y="4741"/>
                      <a:pt x="2722" y="4741"/>
                    </a:cubicBezTo>
                    <a:cubicBezTo>
                      <a:pt x="2722" y="4741"/>
                      <a:pt x="9724" y="677"/>
                      <a:pt x="9448" y="317"/>
                    </a:cubicBezTo>
                    <a:cubicBezTo>
                      <a:pt x="9277" y="96"/>
                      <a:pt x="8942" y="0"/>
                      <a:pt x="8496"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2646688" y="4252850"/>
                <a:ext cx="282175" cy="124675"/>
              </a:xfrm>
              <a:custGeom>
                <a:avLst/>
                <a:gdLst/>
                <a:ahLst/>
                <a:cxnLst/>
                <a:rect l="l" t="t" r="r" b="b"/>
                <a:pathLst>
                  <a:path w="11287" h="4987" extrusionOk="0">
                    <a:moveTo>
                      <a:pt x="7152" y="0"/>
                    </a:moveTo>
                    <a:cubicBezTo>
                      <a:pt x="5694" y="0"/>
                      <a:pt x="4401" y="259"/>
                      <a:pt x="4401" y="259"/>
                    </a:cubicBezTo>
                    <a:cubicBezTo>
                      <a:pt x="4401" y="259"/>
                      <a:pt x="1715" y="2765"/>
                      <a:pt x="61" y="2932"/>
                    </a:cubicBezTo>
                    <a:cubicBezTo>
                      <a:pt x="1" y="2944"/>
                      <a:pt x="3753" y="3280"/>
                      <a:pt x="4676" y="3544"/>
                    </a:cubicBezTo>
                    <a:cubicBezTo>
                      <a:pt x="5156" y="3688"/>
                      <a:pt x="9328" y="4839"/>
                      <a:pt x="9328" y="4839"/>
                    </a:cubicBezTo>
                    <a:cubicBezTo>
                      <a:pt x="9328" y="4839"/>
                      <a:pt x="9576" y="4986"/>
                      <a:pt x="9892" y="4986"/>
                    </a:cubicBezTo>
                    <a:cubicBezTo>
                      <a:pt x="10407" y="4986"/>
                      <a:pt x="11102" y="4595"/>
                      <a:pt x="11198" y="2537"/>
                    </a:cubicBezTo>
                    <a:cubicBezTo>
                      <a:pt x="11287" y="450"/>
                      <a:pt x="9076" y="0"/>
                      <a:pt x="7152"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2755788" y="4141225"/>
                <a:ext cx="158575" cy="162150"/>
              </a:xfrm>
              <a:custGeom>
                <a:avLst/>
                <a:gdLst/>
                <a:ahLst/>
                <a:cxnLst/>
                <a:rect l="l" t="t" r="r" b="b"/>
                <a:pathLst>
                  <a:path w="6343" h="6486" extrusionOk="0">
                    <a:moveTo>
                      <a:pt x="4940" y="1"/>
                    </a:moveTo>
                    <a:cubicBezTo>
                      <a:pt x="3607" y="1"/>
                      <a:pt x="1" y="4820"/>
                      <a:pt x="1" y="4820"/>
                    </a:cubicBezTo>
                    <a:cubicBezTo>
                      <a:pt x="1" y="4820"/>
                      <a:pt x="187" y="6485"/>
                      <a:pt x="1031" y="6485"/>
                    </a:cubicBezTo>
                    <a:cubicBezTo>
                      <a:pt x="1070" y="6485"/>
                      <a:pt x="1110" y="6482"/>
                      <a:pt x="1152" y="6474"/>
                    </a:cubicBezTo>
                    <a:cubicBezTo>
                      <a:pt x="2087" y="6307"/>
                      <a:pt x="6343" y="312"/>
                      <a:pt x="5048" y="12"/>
                    </a:cubicBezTo>
                    <a:cubicBezTo>
                      <a:pt x="5014" y="5"/>
                      <a:pt x="4978" y="1"/>
                      <a:pt x="4940"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2820838" y="4135300"/>
                <a:ext cx="169950" cy="161800"/>
              </a:xfrm>
              <a:custGeom>
                <a:avLst/>
                <a:gdLst/>
                <a:ahLst/>
                <a:cxnLst/>
                <a:rect l="l" t="t" r="r" b="b"/>
                <a:pathLst>
                  <a:path w="6798" h="6472" extrusionOk="0">
                    <a:moveTo>
                      <a:pt x="5104" y="1"/>
                    </a:moveTo>
                    <a:cubicBezTo>
                      <a:pt x="4083" y="1"/>
                      <a:pt x="0" y="5009"/>
                      <a:pt x="0" y="5009"/>
                    </a:cubicBezTo>
                    <a:cubicBezTo>
                      <a:pt x="0" y="5009"/>
                      <a:pt x="618" y="6472"/>
                      <a:pt x="1482" y="6472"/>
                    </a:cubicBezTo>
                    <a:cubicBezTo>
                      <a:pt x="1527" y="6472"/>
                      <a:pt x="1573" y="6468"/>
                      <a:pt x="1619" y="6460"/>
                    </a:cubicBezTo>
                    <a:cubicBezTo>
                      <a:pt x="2554" y="6292"/>
                      <a:pt x="6798" y="813"/>
                      <a:pt x="5203" y="22"/>
                    </a:cubicBezTo>
                    <a:cubicBezTo>
                      <a:pt x="5174" y="8"/>
                      <a:pt x="5141" y="1"/>
                      <a:pt x="5104"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2810038" y="4195400"/>
                <a:ext cx="224225" cy="174225"/>
              </a:xfrm>
              <a:custGeom>
                <a:avLst/>
                <a:gdLst/>
                <a:ahLst/>
                <a:cxnLst/>
                <a:rect l="l" t="t" r="r" b="b"/>
                <a:pathLst>
                  <a:path w="8969" h="6969" extrusionOk="0">
                    <a:moveTo>
                      <a:pt x="7159" y="0"/>
                    </a:moveTo>
                    <a:cubicBezTo>
                      <a:pt x="5790" y="0"/>
                      <a:pt x="1" y="6130"/>
                      <a:pt x="1" y="6130"/>
                    </a:cubicBezTo>
                    <a:cubicBezTo>
                      <a:pt x="1" y="6130"/>
                      <a:pt x="1490" y="6969"/>
                      <a:pt x="2438" y="6969"/>
                    </a:cubicBezTo>
                    <a:cubicBezTo>
                      <a:pt x="2445" y="6969"/>
                      <a:pt x="2452" y="6969"/>
                      <a:pt x="2458" y="6969"/>
                    </a:cubicBezTo>
                    <a:cubicBezTo>
                      <a:pt x="3405" y="6957"/>
                      <a:pt x="8968" y="579"/>
                      <a:pt x="7266" y="15"/>
                    </a:cubicBezTo>
                    <a:cubicBezTo>
                      <a:pt x="7234" y="5"/>
                      <a:pt x="7198" y="0"/>
                      <a:pt x="7159"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2867888" y="4262225"/>
                <a:ext cx="154675" cy="131075"/>
              </a:xfrm>
              <a:custGeom>
                <a:avLst/>
                <a:gdLst/>
                <a:ahLst/>
                <a:cxnLst/>
                <a:rect l="l" t="t" r="r" b="b"/>
                <a:pathLst>
                  <a:path w="6187" h="5243" extrusionOk="0">
                    <a:moveTo>
                      <a:pt x="5214" y="0"/>
                    </a:moveTo>
                    <a:cubicBezTo>
                      <a:pt x="4058" y="0"/>
                      <a:pt x="0" y="4272"/>
                      <a:pt x="0" y="4272"/>
                    </a:cubicBezTo>
                    <a:cubicBezTo>
                      <a:pt x="0" y="4272"/>
                      <a:pt x="165" y="4812"/>
                      <a:pt x="1097" y="4812"/>
                    </a:cubicBezTo>
                    <a:cubicBezTo>
                      <a:pt x="1107" y="4812"/>
                      <a:pt x="1117" y="4811"/>
                      <a:pt x="1127" y="4811"/>
                    </a:cubicBezTo>
                    <a:cubicBezTo>
                      <a:pt x="1325" y="4811"/>
                      <a:pt x="1665" y="5242"/>
                      <a:pt x="2123" y="5242"/>
                    </a:cubicBezTo>
                    <a:cubicBezTo>
                      <a:pt x="2331" y="5242"/>
                      <a:pt x="2563" y="5154"/>
                      <a:pt x="2818" y="4895"/>
                    </a:cubicBezTo>
                    <a:cubicBezTo>
                      <a:pt x="4640" y="3073"/>
                      <a:pt x="6187" y="1083"/>
                      <a:pt x="5443" y="100"/>
                    </a:cubicBezTo>
                    <a:cubicBezTo>
                      <a:pt x="5391" y="32"/>
                      <a:pt x="5313" y="0"/>
                      <a:pt x="5214"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2323613" y="4463450"/>
                <a:ext cx="773875" cy="385125"/>
              </a:xfrm>
              <a:custGeom>
                <a:avLst/>
                <a:gdLst/>
                <a:ahLst/>
                <a:cxnLst/>
                <a:rect l="l" t="t" r="r" b="b"/>
                <a:pathLst>
                  <a:path w="30955" h="15405" extrusionOk="0">
                    <a:moveTo>
                      <a:pt x="225" y="0"/>
                    </a:moveTo>
                    <a:cubicBezTo>
                      <a:pt x="180" y="0"/>
                      <a:pt x="133" y="15"/>
                      <a:pt x="96" y="47"/>
                    </a:cubicBezTo>
                    <a:cubicBezTo>
                      <a:pt x="12" y="119"/>
                      <a:pt x="0" y="239"/>
                      <a:pt x="60" y="323"/>
                    </a:cubicBezTo>
                    <a:cubicBezTo>
                      <a:pt x="144" y="419"/>
                      <a:pt x="1978" y="2697"/>
                      <a:pt x="6690" y="5706"/>
                    </a:cubicBezTo>
                    <a:cubicBezTo>
                      <a:pt x="11018" y="8475"/>
                      <a:pt x="18702" y="12408"/>
                      <a:pt x="30691" y="15405"/>
                    </a:cubicBezTo>
                    <a:lnTo>
                      <a:pt x="30739" y="15405"/>
                    </a:lnTo>
                    <a:cubicBezTo>
                      <a:pt x="30823" y="15405"/>
                      <a:pt x="30907" y="15345"/>
                      <a:pt x="30931" y="15249"/>
                    </a:cubicBezTo>
                    <a:cubicBezTo>
                      <a:pt x="30955" y="15141"/>
                      <a:pt x="30895" y="15033"/>
                      <a:pt x="30787" y="15009"/>
                    </a:cubicBezTo>
                    <a:cubicBezTo>
                      <a:pt x="18870" y="12036"/>
                      <a:pt x="11233" y="8140"/>
                      <a:pt x="6930" y="5382"/>
                    </a:cubicBezTo>
                    <a:cubicBezTo>
                      <a:pt x="2266" y="2409"/>
                      <a:pt x="396" y="95"/>
                      <a:pt x="372" y="71"/>
                    </a:cubicBezTo>
                    <a:cubicBezTo>
                      <a:pt x="338" y="24"/>
                      <a:pt x="283" y="0"/>
                      <a:pt x="22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1874938" y="4671800"/>
                <a:ext cx="753200" cy="175275"/>
              </a:xfrm>
              <a:custGeom>
                <a:avLst/>
                <a:gdLst/>
                <a:ahLst/>
                <a:cxnLst/>
                <a:rect l="l" t="t" r="r" b="b"/>
                <a:pathLst>
                  <a:path w="30128" h="7011" extrusionOk="0">
                    <a:moveTo>
                      <a:pt x="29895" y="0"/>
                    </a:moveTo>
                    <a:cubicBezTo>
                      <a:pt x="29856" y="0"/>
                      <a:pt x="29816" y="11"/>
                      <a:pt x="29780" y="33"/>
                    </a:cubicBezTo>
                    <a:cubicBezTo>
                      <a:pt x="29674" y="107"/>
                      <a:pt x="19893" y="6610"/>
                      <a:pt x="6008" y="6610"/>
                    </a:cubicBezTo>
                    <a:cubicBezTo>
                      <a:pt x="4154" y="6610"/>
                      <a:pt x="2227" y="6494"/>
                      <a:pt x="240" y="6232"/>
                    </a:cubicBezTo>
                    <a:cubicBezTo>
                      <a:pt x="232" y="6231"/>
                      <a:pt x="224" y="6230"/>
                      <a:pt x="216" y="6230"/>
                    </a:cubicBezTo>
                    <a:cubicBezTo>
                      <a:pt x="117" y="6230"/>
                      <a:pt x="23" y="6299"/>
                      <a:pt x="12" y="6399"/>
                    </a:cubicBezTo>
                    <a:cubicBezTo>
                      <a:pt x="0" y="6519"/>
                      <a:pt x="72" y="6615"/>
                      <a:pt x="180" y="6627"/>
                    </a:cubicBezTo>
                    <a:cubicBezTo>
                      <a:pt x="2110" y="6879"/>
                      <a:pt x="4064" y="7011"/>
                      <a:pt x="6006" y="7011"/>
                    </a:cubicBezTo>
                    <a:cubicBezTo>
                      <a:pt x="20021" y="7011"/>
                      <a:pt x="29900" y="441"/>
                      <a:pt x="30008" y="369"/>
                    </a:cubicBezTo>
                    <a:cubicBezTo>
                      <a:pt x="30104" y="297"/>
                      <a:pt x="30128" y="177"/>
                      <a:pt x="30068" y="81"/>
                    </a:cubicBezTo>
                    <a:cubicBezTo>
                      <a:pt x="30023" y="29"/>
                      <a:pt x="29959" y="0"/>
                      <a:pt x="298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2640113" y="4321025"/>
                <a:ext cx="369275" cy="146025"/>
              </a:xfrm>
              <a:custGeom>
                <a:avLst/>
                <a:gdLst/>
                <a:ahLst/>
                <a:cxnLst/>
                <a:rect l="l" t="t" r="r" b="b"/>
                <a:pathLst>
                  <a:path w="14771" h="5841" extrusionOk="0">
                    <a:moveTo>
                      <a:pt x="195" y="1"/>
                    </a:moveTo>
                    <a:cubicBezTo>
                      <a:pt x="96" y="1"/>
                      <a:pt x="12" y="81"/>
                      <a:pt x="12" y="194"/>
                    </a:cubicBezTo>
                    <a:cubicBezTo>
                      <a:pt x="0" y="301"/>
                      <a:pt x="84" y="397"/>
                      <a:pt x="192" y="409"/>
                    </a:cubicBezTo>
                    <a:cubicBezTo>
                      <a:pt x="300" y="409"/>
                      <a:pt x="11066" y="1189"/>
                      <a:pt x="14386" y="5756"/>
                    </a:cubicBezTo>
                    <a:cubicBezTo>
                      <a:pt x="14422" y="5804"/>
                      <a:pt x="14482" y="5828"/>
                      <a:pt x="14542" y="5840"/>
                    </a:cubicBezTo>
                    <a:cubicBezTo>
                      <a:pt x="14590" y="5828"/>
                      <a:pt x="14638" y="5816"/>
                      <a:pt x="14662" y="5792"/>
                    </a:cubicBezTo>
                    <a:cubicBezTo>
                      <a:pt x="14758" y="5732"/>
                      <a:pt x="14770" y="5600"/>
                      <a:pt x="14710" y="5516"/>
                    </a:cubicBezTo>
                    <a:cubicBezTo>
                      <a:pt x="11269" y="805"/>
                      <a:pt x="671" y="38"/>
                      <a:pt x="216" y="2"/>
                    </a:cubicBezTo>
                    <a:cubicBezTo>
                      <a:pt x="209" y="1"/>
                      <a:pt x="202" y="1"/>
                      <a:pt x="19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2008013" y="4410775"/>
                <a:ext cx="321000" cy="66925"/>
              </a:xfrm>
              <a:custGeom>
                <a:avLst/>
                <a:gdLst/>
                <a:ahLst/>
                <a:cxnLst/>
                <a:rect l="l" t="t" r="r" b="b"/>
                <a:pathLst>
                  <a:path w="12840" h="2677" extrusionOk="0">
                    <a:moveTo>
                      <a:pt x="2930" y="1"/>
                    </a:moveTo>
                    <a:cubicBezTo>
                      <a:pt x="2897" y="1"/>
                      <a:pt x="2871" y="3"/>
                      <a:pt x="2853" y="8"/>
                    </a:cubicBezTo>
                    <a:cubicBezTo>
                      <a:pt x="2290" y="164"/>
                      <a:pt x="0" y="1387"/>
                      <a:pt x="0" y="1387"/>
                    </a:cubicBezTo>
                    <a:cubicBezTo>
                      <a:pt x="0" y="1387"/>
                      <a:pt x="7492" y="2676"/>
                      <a:pt x="11143" y="2676"/>
                    </a:cubicBezTo>
                    <a:cubicBezTo>
                      <a:pt x="11917" y="2676"/>
                      <a:pt x="12519" y="2618"/>
                      <a:pt x="12840" y="2478"/>
                    </a:cubicBezTo>
                    <a:cubicBezTo>
                      <a:pt x="12840" y="2478"/>
                      <a:pt x="3989" y="1"/>
                      <a:pt x="2930" y="1"/>
                    </a:cubicBezTo>
                    <a:close/>
                  </a:path>
                </a:pathLst>
              </a:custGeom>
              <a:solidFill>
                <a:srgbClr val="C460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2006813" y="4442625"/>
                <a:ext cx="330000" cy="36400"/>
              </a:xfrm>
              <a:custGeom>
                <a:avLst/>
                <a:gdLst/>
                <a:ahLst/>
                <a:cxnLst/>
                <a:rect l="l" t="t" r="r" b="b"/>
                <a:pathLst>
                  <a:path w="13200" h="1456" extrusionOk="0">
                    <a:moveTo>
                      <a:pt x="210" y="0"/>
                    </a:moveTo>
                    <a:cubicBezTo>
                      <a:pt x="117" y="0"/>
                      <a:pt x="33" y="69"/>
                      <a:pt x="12" y="173"/>
                    </a:cubicBezTo>
                    <a:cubicBezTo>
                      <a:pt x="0" y="281"/>
                      <a:pt x="72" y="377"/>
                      <a:pt x="180" y="401"/>
                    </a:cubicBezTo>
                    <a:cubicBezTo>
                      <a:pt x="240" y="413"/>
                      <a:pt x="6186" y="1456"/>
                      <a:pt x="11881" y="1456"/>
                    </a:cubicBezTo>
                    <a:cubicBezTo>
                      <a:pt x="12240" y="1456"/>
                      <a:pt x="12624" y="1456"/>
                      <a:pt x="12996" y="1444"/>
                    </a:cubicBezTo>
                    <a:cubicBezTo>
                      <a:pt x="13104" y="1444"/>
                      <a:pt x="13200" y="1348"/>
                      <a:pt x="13188" y="1240"/>
                    </a:cubicBezTo>
                    <a:cubicBezTo>
                      <a:pt x="13176" y="1132"/>
                      <a:pt x="13092" y="1048"/>
                      <a:pt x="12984" y="1048"/>
                    </a:cubicBezTo>
                    <a:cubicBezTo>
                      <a:pt x="12617" y="1058"/>
                      <a:pt x="12247" y="1062"/>
                      <a:pt x="11876" y="1062"/>
                    </a:cubicBezTo>
                    <a:cubicBezTo>
                      <a:pt x="6224" y="1062"/>
                      <a:pt x="308" y="16"/>
                      <a:pt x="252" y="5"/>
                    </a:cubicBezTo>
                    <a:cubicBezTo>
                      <a:pt x="238" y="2"/>
                      <a:pt x="224" y="0"/>
                      <a:pt x="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2229188" y="4287050"/>
                <a:ext cx="108225" cy="185075"/>
              </a:xfrm>
              <a:custGeom>
                <a:avLst/>
                <a:gdLst/>
                <a:ahLst/>
                <a:cxnLst/>
                <a:rect l="l" t="t" r="r" b="b"/>
                <a:pathLst>
                  <a:path w="4329" h="7403" extrusionOk="0">
                    <a:moveTo>
                      <a:pt x="233" y="1"/>
                    </a:moveTo>
                    <a:cubicBezTo>
                      <a:pt x="199" y="1"/>
                      <a:pt x="164" y="10"/>
                      <a:pt x="133" y="30"/>
                    </a:cubicBezTo>
                    <a:cubicBezTo>
                      <a:pt x="37" y="78"/>
                      <a:pt x="1" y="198"/>
                      <a:pt x="49" y="294"/>
                    </a:cubicBezTo>
                    <a:lnTo>
                      <a:pt x="3921" y="7307"/>
                    </a:lnTo>
                    <a:cubicBezTo>
                      <a:pt x="3957" y="7367"/>
                      <a:pt x="4029" y="7403"/>
                      <a:pt x="4101" y="7403"/>
                    </a:cubicBezTo>
                    <a:cubicBezTo>
                      <a:pt x="4137" y="7403"/>
                      <a:pt x="4173" y="7403"/>
                      <a:pt x="4197" y="7379"/>
                    </a:cubicBezTo>
                    <a:cubicBezTo>
                      <a:pt x="4293" y="7331"/>
                      <a:pt x="4329" y="7211"/>
                      <a:pt x="4281" y="7115"/>
                    </a:cubicBezTo>
                    <a:lnTo>
                      <a:pt x="408" y="102"/>
                    </a:lnTo>
                    <a:cubicBezTo>
                      <a:pt x="368" y="38"/>
                      <a:pt x="302" y="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1510463" y="4374400"/>
                <a:ext cx="464300" cy="65075"/>
              </a:xfrm>
              <a:custGeom>
                <a:avLst/>
                <a:gdLst/>
                <a:ahLst/>
                <a:cxnLst/>
                <a:rect l="l" t="t" r="r" b="b"/>
                <a:pathLst>
                  <a:path w="18572" h="2603" extrusionOk="0">
                    <a:moveTo>
                      <a:pt x="672" y="1"/>
                    </a:moveTo>
                    <a:cubicBezTo>
                      <a:pt x="444" y="840"/>
                      <a:pt x="217" y="1703"/>
                      <a:pt x="1" y="2602"/>
                    </a:cubicBezTo>
                    <a:lnTo>
                      <a:pt x="18571" y="936"/>
                    </a:lnTo>
                    <a:lnTo>
                      <a:pt x="672" y="1"/>
                    </a:lnTo>
                    <a:close/>
                  </a:path>
                </a:pathLst>
              </a:custGeom>
              <a:solidFill>
                <a:srgbClr val="C460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2623313" y="4003050"/>
                <a:ext cx="236500" cy="142700"/>
              </a:xfrm>
              <a:custGeom>
                <a:avLst/>
                <a:gdLst/>
                <a:ahLst/>
                <a:cxnLst/>
                <a:rect l="l" t="t" r="r" b="b"/>
                <a:pathLst>
                  <a:path w="9460" h="5708" extrusionOk="0">
                    <a:moveTo>
                      <a:pt x="97" y="1"/>
                    </a:moveTo>
                    <a:lnTo>
                      <a:pt x="1" y="5551"/>
                    </a:lnTo>
                    <a:lnTo>
                      <a:pt x="9364" y="5707"/>
                    </a:lnTo>
                    <a:lnTo>
                      <a:pt x="9460" y="157"/>
                    </a:lnTo>
                    <a:lnTo>
                      <a:pt x="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2636513" y="4032725"/>
                <a:ext cx="209525" cy="13525"/>
              </a:xfrm>
              <a:custGeom>
                <a:avLst/>
                <a:gdLst/>
                <a:ahLst/>
                <a:cxnLst/>
                <a:rect l="l" t="t" r="r" b="b"/>
                <a:pathLst>
                  <a:path w="8381" h="541" extrusionOk="0">
                    <a:moveTo>
                      <a:pt x="204" y="1"/>
                    </a:moveTo>
                    <a:cubicBezTo>
                      <a:pt x="96" y="1"/>
                      <a:pt x="12" y="85"/>
                      <a:pt x="0" y="192"/>
                    </a:cubicBezTo>
                    <a:cubicBezTo>
                      <a:pt x="0" y="300"/>
                      <a:pt x="96" y="396"/>
                      <a:pt x="204" y="396"/>
                    </a:cubicBezTo>
                    <a:lnTo>
                      <a:pt x="8176" y="540"/>
                    </a:lnTo>
                    <a:cubicBezTo>
                      <a:pt x="8296" y="540"/>
                      <a:pt x="8380" y="444"/>
                      <a:pt x="8380" y="336"/>
                    </a:cubicBezTo>
                    <a:cubicBezTo>
                      <a:pt x="8380" y="228"/>
                      <a:pt x="8296" y="132"/>
                      <a:pt x="8188" y="132"/>
                    </a:cubicBezTo>
                    <a:lnTo>
                      <a:pt x="20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2230688" y="3557075"/>
                <a:ext cx="234100" cy="288950"/>
              </a:xfrm>
              <a:custGeom>
                <a:avLst/>
                <a:gdLst/>
                <a:ahLst/>
                <a:cxnLst/>
                <a:rect l="l" t="t" r="r" b="b"/>
                <a:pathLst>
                  <a:path w="9364" h="11558" extrusionOk="0">
                    <a:moveTo>
                      <a:pt x="2938" y="1"/>
                    </a:moveTo>
                    <a:lnTo>
                      <a:pt x="1" y="11402"/>
                    </a:lnTo>
                    <a:lnTo>
                      <a:pt x="9364" y="11558"/>
                    </a:lnTo>
                    <a:cubicBezTo>
                      <a:pt x="7709" y="3717"/>
                      <a:pt x="2938" y="1"/>
                      <a:pt x="2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2460563" y="3545400"/>
                <a:ext cx="234125" cy="304525"/>
              </a:xfrm>
              <a:custGeom>
                <a:avLst/>
                <a:gdLst/>
                <a:ahLst/>
                <a:cxnLst/>
                <a:rect l="l" t="t" r="r" b="b"/>
                <a:pathLst>
                  <a:path w="9365" h="12181" extrusionOk="0">
                    <a:moveTo>
                      <a:pt x="5863" y="0"/>
                    </a:moveTo>
                    <a:cubicBezTo>
                      <a:pt x="5863" y="0"/>
                      <a:pt x="109" y="5779"/>
                      <a:pt x="1" y="12025"/>
                    </a:cubicBezTo>
                    <a:lnTo>
                      <a:pt x="9364" y="12180"/>
                    </a:lnTo>
                    <a:lnTo>
                      <a:pt x="58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2278038" y="3654625"/>
                <a:ext cx="154375" cy="142850"/>
              </a:xfrm>
              <a:custGeom>
                <a:avLst/>
                <a:gdLst/>
                <a:ahLst/>
                <a:cxnLst/>
                <a:rect l="l" t="t" r="r" b="b"/>
                <a:pathLst>
                  <a:path w="6175" h="5714" extrusionOk="0">
                    <a:moveTo>
                      <a:pt x="1786" y="1"/>
                    </a:moveTo>
                    <a:cubicBezTo>
                      <a:pt x="1708" y="1"/>
                      <a:pt x="1639" y="47"/>
                      <a:pt x="1619" y="127"/>
                    </a:cubicBezTo>
                    <a:lnTo>
                      <a:pt x="25" y="5474"/>
                    </a:lnTo>
                    <a:cubicBezTo>
                      <a:pt x="1" y="5546"/>
                      <a:pt x="25" y="5618"/>
                      <a:pt x="73" y="5666"/>
                    </a:cubicBezTo>
                    <a:cubicBezTo>
                      <a:pt x="105" y="5691"/>
                      <a:pt x="144" y="5703"/>
                      <a:pt x="182" y="5703"/>
                    </a:cubicBezTo>
                    <a:cubicBezTo>
                      <a:pt x="216" y="5703"/>
                      <a:pt x="249" y="5694"/>
                      <a:pt x="277" y="5678"/>
                    </a:cubicBezTo>
                    <a:cubicBezTo>
                      <a:pt x="292" y="5670"/>
                      <a:pt x="1318" y="5133"/>
                      <a:pt x="2957" y="5133"/>
                    </a:cubicBezTo>
                    <a:cubicBezTo>
                      <a:pt x="3798" y="5133"/>
                      <a:pt x="4801" y="5274"/>
                      <a:pt x="5911" y="5701"/>
                    </a:cubicBezTo>
                    <a:cubicBezTo>
                      <a:pt x="5935" y="5713"/>
                      <a:pt x="5947" y="5713"/>
                      <a:pt x="5971" y="5713"/>
                    </a:cubicBezTo>
                    <a:cubicBezTo>
                      <a:pt x="6043" y="5713"/>
                      <a:pt x="6115" y="5666"/>
                      <a:pt x="6139" y="5606"/>
                    </a:cubicBezTo>
                    <a:cubicBezTo>
                      <a:pt x="6175" y="5510"/>
                      <a:pt x="6127" y="5402"/>
                      <a:pt x="6031" y="5378"/>
                    </a:cubicBezTo>
                    <a:cubicBezTo>
                      <a:pt x="4863" y="4926"/>
                      <a:pt x="3814" y="4776"/>
                      <a:pt x="2934" y="4776"/>
                    </a:cubicBezTo>
                    <a:cubicBezTo>
                      <a:pt x="1784" y="4776"/>
                      <a:pt x="924" y="5033"/>
                      <a:pt x="468" y="5210"/>
                    </a:cubicBezTo>
                    <a:lnTo>
                      <a:pt x="1955" y="223"/>
                    </a:lnTo>
                    <a:cubicBezTo>
                      <a:pt x="1979" y="127"/>
                      <a:pt x="1931" y="31"/>
                      <a:pt x="1835" y="7"/>
                    </a:cubicBezTo>
                    <a:cubicBezTo>
                      <a:pt x="1819" y="3"/>
                      <a:pt x="1802" y="1"/>
                      <a:pt x="1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2262763" y="3572900"/>
                <a:ext cx="97125" cy="146350"/>
              </a:xfrm>
              <a:custGeom>
                <a:avLst/>
                <a:gdLst/>
                <a:ahLst/>
                <a:cxnLst/>
                <a:rect l="l" t="t" r="r" b="b"/>
                <a:pathLst>
                  <a:path w="3885" h="5854" extrusionOk="0">
                    <a:moveTo>
                      <a:pt x="196" y="1"/>
                    </a:moveTo>
                    <a:cubicBezTo>
                      <a:pt x="155" y="1"/>
                      <a:pt x="115" y="13"/>
                      <a:pt x="84" y="39"/>
                    </a:cubicBezTo>
                    <a:cubicBezTo>
                      <a:pt x="12" y="99"/>
                      <a:pt x="0" y="219"/>
                      <a:pt x="60" y="291"/>
                    </a:cubicBezTo>
                    <a:cubicBezTo>
                      <a:pt x="96" y="327"/>
                      <a:pt x="2938" y="3803"/>
                      <a:pt x="3525" y="5722"/>
                    </a:cubicBezTo>
                    <a:cubicBezTo>
                      <a:pt x="3549" y="5793"/>
                      <a:pt x="3609" y="5853"/>
                      <a:pt x="3693" y="5853"/>
                    </a:cubicBezTo>
                    <a:cubicBezTo>
                      <a:pt x="3705" y="5853"/>
                      <a:pt x="3729" y="5841"/>
                      <a:pt x="3741" y="5841"/>
                    </a:cubicBezTo>
                    <a:cubicBezTo>
                      <a:pt x="3837" y="5817"/>
                      <a:pt x="3885" y="5710"/>
                      <a:pt x="3861" y="5626"/>
                    </a:cubicBezTo>
                    <a:cubicBezTo>
                      <a:pt x="3249" y="3636"/>
                      <a:pt x="456" y="219"/>
                      <a:pt x="336" y="63"/>
                    </a:cubicBezTo>
                    <a:cubicBezTo>
                      <a:pt x="302" y="22"/>
                      <a:pt x="249" y="1"/>
                      <a:pt x="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489338" y="3659450"/>
                <a:ext cx="153775" cy="546250"/>
              </a:xfrm>
              <a:custGeom>
                <a:avLst/>
                <a:gdLst/>
                <a:ahLst/>
                <a:cxnLst/>
                <a:rect l="l" t="t" r="r" b="b"/>
                <a:pathLst>
                  <a:path w="6151" h="21850" extrusionOk="0">
                    <a:moveTo>
                      <a:pt x="4551" y="0"/>
                    </a:moveTo>
                    <a:cubicBezTo>
                      <a:pt x="4537" y="0"/>
                      <a:pt x="4523" y="2"/>
                      <a:pt x="4509" y="6"/>
                    </a:cubicBezTo>
                    <a:cubicBezTo>
                      <a:pt x="4413" y="30"/>
                      <a:pt x="4353" y="126"/>
                      <a:pt x="4377" y="221"/>
                    </a:cubicBezTo>
                    <a:lnTo>
                      <a:pt x="5695" y="5257"/>
                    </a:lnTo>
                    <a:cubicBezTo>
                      <a:pt x="5212" y="5052"/>
                      <a:pt x="4260" y="4735"/>
                      <a:pt x="2969" y="4735"/>
                    </a:cubicBezTo>
                    <a:cubicBezTo>
                      <a:pt x="2146" y="4735"/>
                      <a:pt x="1185" y="4864"/>
                      <a:pt x="121" y="5233"/>
                    </a:cubicBezTo>
                    <a:cubicBezTo>
                      <a:pt x="49" y="5257"/>
                      <a:pt x="1" y="5317"/>
                      <a:pt x="1" y="5401"/>
                    </a:cubicBezTo>
                    <a:lnTo>
                      <a:pt x="1" y="21669"/>
                    </a:lnTo>
                    <a:cubicBezTo>
                      <a:pt x="13" y="21765"/>
                      <a:pt x="85" y="21849"/>
                      <a:pt x="181" y="21849"/>
                    </a:cubicBezTo>
                    <a:cubicBezTo>
                      <a:pt x="277" y="21849"/>
                      <a:pt x="360" y="21765"/>
                      <a:pt x="360" y="21669"/>
                    </a:cubicBezTo>
                    <a:lnTo>
                      <a:pt x="360" y="5508"/>
                    </a:lnTo>
                    <a:cubicBezTo>
                      <a:pt x="1320" y="5193"/>
                      <a:pt x="2191" y="5082"/>
                      <a:pt x="2944" y="5082"/>
                    </a:cubicBezTo>
                    <a:cubicBezTo>
                      <a:pt x="4740" y="5082"/>
                      <a:pt x="5858" y="5716"/>
                      <a:pt x="5875" y="5724"/>
                    </a:cubicBezTo>
                    <a:cubicBezTo>
                      <a:pt x="5903" y="5741"/>
                      <a:pt x="5933" y="5750"/>
                      <a:pt x="5964" y="5750"/>
                    </a:cubicBezTo>
                    <a:cubicBezTo>
                      <a:pt x="5999" y="5750"/>
                      <a:pt x="6035" y="5738"/>
                      <a:pt x="6067" y="5712"/>
                    </a:cubicBezTo>
                    <a:cubicBezTo>
                      <a:pt x="6127" y="5676"/>
                      <a:pt x="6151" y="5592"/>
                      <a:pt x="6139" y="5532"/>
                    </a:cubicBezTo>
                    <a:lnTo>
                      <a:pt x="4724" y="138"/>
                    </a:lnTo>
                    <a:cubicBezTo>
                      <a:pt x="4704" y="56"/>
                      <a:pt x="4631" y="0"/>
                      <a:pt x="45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2563963" y="3579550"/>
                <a:ext cx="101950" cy="143300"/>
              </a:xfrm>
              <a:custGeom>
                <a:avLst/>
                <a:gdLst/>
                <a:ahLst/>
                <a:cxnLst/>
                <a:rect l="l" t="t" r="r" b="b"/>
                <a:pathLst>
                  <a:path w="4078" h="5732" extrusionOk="0">
                    <a:moveTo>
                      <a:pt x="3878" y="0"/>
                    </a:moveTo>
                    <a:cubicBezTo>
                      <a:pt x="3830" y="0"/>
                      <a:pt x="3780" y="22"/>
                      <a:pt x="3741" y="61"/>
                    </a:cubicBezTo>
                    <a:cubicBezTo>
                      <a:pt x="3622" y="205"/>
                      <a:pt x="708" y="3525"/>
                      <a:pt x="37" y="5492"/>
                    </a:cubicBezTo>
                    <a:cubicBezTo>
                      <a:pt x="1" y="5587"/>
                      <a:pt x="49" y="5683"/>
                      <a:pt x="145" y="5719"/>
                    </a:cubicBezTo>
                    <a:cubicBezTo>
                      <a:pt x="157" y="5719"/>
                      <a:pt x="181" y="5731"/>
                      <a:pt x="193" y="5731"/>
                    </a:cubicBezTo>
                    <a:cubicBezTo>
                      <a:pt x="277" y="5731"/>
                      <a:pt x="337" y="5683"/>
                      <a:pt x="361" y="5611"/>
                    </a:cubicBezTo>
                    <a:cubicBezTo>
                      <a:pt x="1008" y="3705"/>
                      <a:pt x="3981" y="324"/>
                      <a:pt x="4005" y="288"/>
                    </a:cubicBezTo>
                    <a:cubicBezTo>
                      <a:pt x="4077" y="217"/>
                      <a:pt x="4065" y="109"/>
                      <a:pt x="3993" y="49"/>
                    </a:cubicBezTo>
                    <a:cubicBezTo>
                      <a:pt x="3960" y="16"/>
                      <a:pt x="3920" y="0"/>
                      <a:pt x="38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938313" y="4398375"/>
                <a:ext cx="411250" cy="14125"/>
              </a:xfrm>
              <a:custGeom>
                <a:avLst/>
                <a:gdLst/>
                <a:ahLst/>
                <a:cxnLst/>
                <a:rect l="l" t="t" r="r" b="b"/>
                <a:pathLst>
                  <a:path w="16450" h="565" extrusionOk="0">
                    <a:moveTo>
                      <a:pt x="181" y="1"/>
                    </a:moveTo>
                    <a:cubicBezTo>
                      <a:pt x="85" y="1"/>
                      <a:pt x="1" y="73"/>
                      <a:pt x="1" y="169"/>
                    </a:cubicBezTo>
                    <a:cubicBezTo>
                      <a:pt x="1" y="277"/>
                      <a:pt x="85" y="348"/>
                      <a:pt x="181" y="348"/>
                    </a:cubicBezTo>
                    <a:lnTo>
                      <a:pt x="16269" y="564"/>
                    </a:lnTo>
                    <a:cubicBezTo>
                      <a:pt x="16365" y="564"/>
                      <a:pt x="16449" y="492"/>
                      <a:pt x="16449" y="396"/>
                    </a:cubicBezTo>
                    <a:cubicBezTo>
                      <a:pt x="16449" y="300"/>
                      <a:pt x="16377" y="217"/>
                      <a:pt x="16269" y="217"/>
                    </a:cubicBezTo>
                    <a:lnTo>
                      <a:pt x="18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1551238" y="4368975"/>
                <a:ext cx="370175" cy="27925"/>
              </a:xfrm>
              <a:custGeom>
                <a:avLst/>
                <a:gdLst/>
                <a:ahLst/>
                <a:cxnLst/>
                <a:rect l="l" t="t" r="r" b="b"/>
                <a:pathLst>
                  <a:path w="14807" h="1117" extrusionOk="0">
                    <a:moveTo>
                      <a:pt x="171" y="1"/>
                    </a:moveTo>
                    <a:cubicBezTo>
                      <a:pt x="84" y="1"/>
                      <a:pt x="12" y="70"/>
                      <a:pt x="12" y="170"/>
                    </a:cubicBezTo>
                    <a:cubicBezTo>
                      <a:pt x="0" y="266"/>
                      <a:pt x="72" y="350"/>
                      <a:pt x="168" y="350"/>
                    </a:cubicBezTo>
                    <a:lnTo>
                      <a:pt x="14615" y="1117"/>
                    </a:lnTo>
                    <a:lnTo>
                      <a:pt x="14626" y="1117"/>
                    </a:lnTo>
                    <a:cubicBezTo>
                      <a:pt x="14722" y="1117"/>
                      <a:pt x="14794" y="1045"/>
                      <a:pt x="14806" y="949"/>
                    </a:cubicBezTo>
                    <a:cubicBezTo>
                      <a:pt x="14806" y="853"/>
                      <a:pt x="14734" y="769"/>
                      <a:pt x="14638" y="769"/>
                    </a:cubicBezTo>
                    <a:lnTo>
                      <a:pt x="192" y="2"/>
                    </a:lnTo>
                    <a:cubicBezTo>
                      <a:pt x="185" y="1"/>
                      <a:pt x="178"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1891113" y="5237900"/>
                <a:ext cx="1220175" cy="129800"/>
              </a:xfrm>
              <a:custGeom>
                <a:avLst/>
                <a:gdLst/>
                <a:ahLst/>
                <a:cxnLst/>
                <a:rect l="l" t="t" r="r" b="b"/>
                <a:pathLst>
                  <a:path w="48807" h="5192" extrusionOk="0">
                    <a:moveTo>
                      <a:pt x="0" y="0"/>
                    </a:moveTo>
                    <a:lnTo>
                      <a:pt x="0" y="0"/>
                    </a:lnTo>
                    <a:cubicBezTo>
                      <a:pt x="72" y="2098"/>
                      <a:pt x="132" y="3621"/>
                      <a:pt x="168" y="4400"/>
                    </a:cubicBezTo>
                    <a:lnTo>
                      <a:pt x="46744" y="5191"/>
                    </a:lnTo>
                    <a:cubicBezTo>
                      <a:pt x="47428" y="4975"/>
                      <a:pt x="48123" y="4748"/>
                      <a:pt x="48806" y="4508"/>
                    </a:cubicBezTo>
                    <a:lnTo>
                      <a:pt x="48638" y="82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5495188" y="5740825"/>
                <a:ext cx="1340375" cy="904850"/>
              </a:xfrm>
              <a:custGeom>
                <a:avLst/>
                <a:gdLst/>
                <a:ahLst/>
                <a:cxnLst/>
                <a:rect l="l" t="t" r="r" b="b"/>
                <a:pathLst>
                  <a:path w="53615" h="36194" extrusionOk="0">
                    <a:moveTo>
                      <a:pt x="3490" y="0"/>
                    </a:moveTo>
                    <a:cubicBezTo>
                      <a:pt x="1811" y="12768"/>
                      <a:pt x="696" y="24889"/>
                      <a:pt x="1" y="36194"/>
                    </a:cubicBezTo>
                    <a:lnTo>
                      <a:pt x="24901" y="36194"/>
                    </a:lnTo>
                    <a:cubicBezTo>
                      <a:pt x="25045" y="33832"/>
                      <a:pt x="25201" y="31674"/>
                      <a:pt x="25369" y="29864"/>
                    </a:cubicBezTo>
                    <a:cubicBezTo>
                      <a:pt x="25225" y="29648"/>
                      <a:pt x="25369" y="29360"/>
                      <a:pt x="25633" y="29360"/>
                    </a:cubicBezTo>
                    <a:cubicBezTo>
                      <a:pt x="25884" y="29360"/>
                      <a:pt x="26040" y="29648"/>
                      <a:pt x="25896" y="29864"/>
                    </a:cubicBezTo>
                    <a:cubicBezTo>
                      <a:pt x="26052" y="31674"/>
                      <a:pt x="26280" y="33832"/>
                      <a:pt x="26568" y="36194"/>
                    </a:cubicBezTo>
                    <a:lnTo>
                      <a:pt x="53614" y="36194"/>
                    </a:lnTo>
                    <a:cubicBezTo>
                      <a:pt x="52919" y="24889"/>
                      <a:pt x="51804" y="12768"/>
                      <a:pt x="50125" y="0"/>
                    </a:cubicBezTo>
                    <a:lnTo>
                      <a:pt x="26808" y="84"/>
                    </a:lnTo>
                    <a:lnTo>
                      <a:pt x="34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6696163" y="4811400"/>
                <a:ext cx="362075" cy="181050"/>
              </a:xfrm>
              <a:custGeom>
                <a:avLst/>
                <a:gdLst/>
                <a:ahLst/>
                <a:cxnLst/>
                <a:rect l="l" t="t" r="r" b="b"/>
                <a:pathLst>
                  <a:path w="14483" h="7242" extrusionOk="0">
                    <a:moveTo>
                      <a:pt x="1667" y="0"/>
                    </a:moveTo>
                    <a:lnTo>
                      <a:pt x="0" y="6498"/>
                    </a:lnTo>
                    <a:lnTo>
                      <a:pt x="14483" y="7241"/>
                    </a:lnTo>
                    <a:lnTo>
                      <a:pt x="14483" y="7241"/>
                    </a:lnTo>
                    <a:lnTo>
                      <a:pt x="12828" y="1247"/>
                    </a:lnTo>
                    <a:lnTo>
                      <a:pt x="1667" y="0"/>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6857113" y="4829075"/>
                <a:ext cx="169650" cy="68950"/>
              </a:xfrm>
              <a:custGeom>
                <a:avLst/>
                <a:gdLst/>
                <a:ahLst/>
                <a:cxnLst/>
                <a:rect l="l" t="t" r="r" b="b"/>
                <a:pathLst>
                  <a:path w="6786" h="2758" extrusionOk="0">
                    <a:moveTo>
                      <a:pt x="1547" y="0"/>
                    </a:moveTo>
                    <a:lnTo>
                      <a:pt x="0" y="96"/>
                    </a:lnTo>
                    <a:lnTo>
                      <a:pt x="4160" y="2758"/>
                    </a:lnTo>
                    <a:lnTo>
                      <a:pt x="6774" y="2146"/>
                    </a:lnTo>
                    <a:lnTo>
                      <a:pt x="6786" y="1979"/>
                    </a:lnTo>
                    <a:lnTo>
                      <a:pt x="6390" y="540"/>
                    </a:lnTo>
                    <a:lnTo>
                      <a:pt x="1547" y="0"/>
                    </a:ln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6427913" y="4130425"/>
                <a:ext cx="588975" cy="712450"/>
              </a:xfrm>
              <a:custGeom>
                <a:avLst/>
                <a:gdLst/>
                <a:ahLst/>
                <a:cxnLst/>
                <a:rect l="l" t="t" r="r" b="b"/>
                <a:pathLst>
                  <a:path w="23559" h="28498" extrusionOk="0">
                    <a:moveTo>
                      <a:pt x="9472" y="1"/>
                    </a:moveTo>
                    <a:lnTo>
                      <a:pt x="1" y="28498"/>
                    </a:lnTo>
                    <a:lnTo>
                      <a:pt x="23558" y="28498"/>
                    </a:lnTo>
                    <a:cubicBezTo>
                      <a:pt x="17732" y="6163"/>
                      <a:pt x="9472" y="1"/>
                      <a:pt x="9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5535663" y="4021550"/>
                <a:ext cx="1214775" cy="1745075"/>
              </a:xfrm>
              <a:custGeom>
                <a:avLst/>
                <a:gdLst/>
                <a:ahLst/>
                <a:cxnLst/>
                <a:rect l="l" t="t" r="r" b="b"/>
                <a:pathLst>
                  <a:path w="48591" h="69803" extrusionOk="0">
                    <a:moveTo>
                      <a:pt x="31529" y="0"/>
                    </a:moveTo>
                    <a:cubicBezTo>
                      <a:pt x="23372" y="0"/>
                      <a:pt x="8968" y="1227"/>
                      <a:pt x="8968" y="1227"/>
                    </a:cubicBezTo>
                    <a:cubicBezTo>
                      <a:pt x="8968" y="1227"/>
                      <a:pt x="1271" y="3061"/>
                      <a:pt x="456" y="8684"/>
                    </a:cubicBezTo>
                    <a:cubicBezTo>
                      <a:pt x="0" y="11729"/>
                      <a:pt x="1787" y="69802"/>
                      <a:pt x="1787" y="69802"/>
                    </a:cubicBezTo>
                    <a:cubicBezTo>
                      <a:pt x="1787" y="69802"/>
                      <a:pt x="15542" y="68016"/>
                      <a:pt x="31533" y="68016"/>
                    </a:cubicBezTo>
                    <a:cubicBezTo>
                      <a:pt x="37110" y="68016"/>
                      <a:pt x="42958" y="68233"/>
                      <a:pt x="48590" y="68819"/>
                    </a:cubicBezTo>
                    <a:lnTo>
                      <a:pt x="46360" y="11717"/>
                    </a:lnTo>
                    <a:cubicBezTo>
                      <a:pt x="45989" y="5627"/>
                      <a:pt x="46576" y="1515"/>
                      <a:pt x="35163" y="136"/>
                    </a:cubicBezTo>
                    <a:cubicBezTo>
                      <a:pt x="35091" y="124"/>
                      <a:pt x="35031" y="124"/>
                      <a:pt x="34971" y="112"/>
                    </a:cubicBezTo>
                    <a:cubicBezTo>
                      <a:pt x="34057" y="34"/>
                      <a:pt x="32879" y="0"/>
                      <a:pt x="31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6311013" y="4558725"/>
                <a:ext cx="148700" cy="324625"/>
              </a:xfrm>
              <a:custGeom>
                <a:avLst/>
                <a:gdLst/>
                <a:ahLst/>
                <a:cxnLst/>
                <a:rect l="l" t="t" r="r" b="b"/>
                <a:pathLst>
                  <a:path w="5948" h="12985" extrusionOk="0">
                    <a:moveTo>
                      <a:pt x="445" y="1"/>
                    </a:moveTo>
                    <a:cubicBezTo>
                      <a:pt x="349" y="1"/>
                      <a:pt x="277" y="73"/>
                      <a:pt x="277" y="157"/>
                    </a:cubicBezTo>
                    <a:cubicBezTo>
                      <a:pt x="265" y="468"/>
                      <a:pt x="1" y="7853"/>
                      <a:pt x="1056" y="10395"/>
                    </a:cubicBezTo>
                    <a:cubicBezTo>
                      <a:pt x="1416" y="11270"/>
                      <a:pt x="4713" y="12745"/>
                      <a:pt x="5684" y="12984"/>
                    </a:cubicBezTo>
                    <a:lnTo>
                      <a:pt x="5720" y="12984"/>
                    </a:lnTo>
                    <a:cubicBezTo>
                      <a:pt x="5911" y="12984"/>
                      <a:pt x="5947" y="12709"/>
                      <a:pt x="5768" y="12661"/>
                    </a:cubicBezTo>
                    <a:cubicBezTo>
                      <a:pt x="4689" y="12385"/>
                      <a:pt x="1631" y="10922"/>
                      <a:pt x="1368" y="10275"/>
                    </a:cubicBezTo>
                    <a:cubicBezTo>
                      <a:pt x="433" y="7985"/>
                      <a:pt x="576" y="1451"/>
                      <a:pt x="600" y="336"/>
                    </a:cubicBezTo>
                    <a:lnTo>
                      <a:pt x="5720" y="336"/>
                    </a:lnTo>
                    <a:cubicBezTo>
                      <a:pt x="5923" y="312"/>
                      <a:pt x="5923" y="13"/>
                      <a:pt x="57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6454463" y="4558400"/>
                <a:ext cx="149100" cy="324950"/>
              </a:xfrm>
              <a:custGeom>
                <a:avLst/>
                <a:gdLst/>
                <a:ahLst/>
                <a:cxnLst/>
                <a:rect l="l" t="t" r="r" b="b"/>
                <a:pathLst>
                  <a:path w="5964" h="12998" extrusionOk="0">
                    <a:moveTo>
                      <a:pt x="223" y="1"/>
                    </a:moveTo>
                    <a:cubicBezTo>
                      <a:pt x="1" y="1"/>
                      <a:pt x="1" y="338"/>
                      <a:pt x="223" y="338"/>
                    </a:cubicBezTo>
                    <a:cubicBezTo>
                      <a:pt x="230" y="338"/>
                      <a:pt x="238" y="338"/>
                      <a:pt x="245" y="337"/>
                    </a:cubicBezTo>
                    <a:lnTo>
                      <a:pt x="5364" y="337"/>
                    </a:lnTo>
                    <a:cubicBezTo>
                      <a:pt x="5400" y="1452"/>
                      <a:pt x="5544" y="7998"/>
                      <a:pt x="4609" y="10276"/>
                    </a:cubicBezTo>
                    <a:cubicBezTo>
                      <a:pt x="4333" y="10935"/>
                      <a:pt x="1276" y="12398"/>
                      <a:pt x="209" y="12662"/>
                    </a:cubicBezTo>
                    <a:cubicBezTo>
                      <a:pt x="18" y="12722"/>
                      <a:pt x="54" y="12997"/>
                      <a:pt x="245" y="12997"/>
                    </a:cubicBezTo>
                    <a:lnTo>
                      <a:pt x="293" y="12997"/>
                    </a:lnTo>
                    <a:cubicBezTo>
                      <a:pt x="1264" y="12746"/>
                      <a:pt x="4561" y="11283"/>
                      <a:pt x="4921" y="10408"/>
                    </a:cubicBezTo>
                    <a:cubicBezTo>
                      <a:pt x="5964" y="7854"/>
                      <a:pt x="5712" y="481"/>
                      <a:pt x="5700" y="170"/>
                    </a:cubicBezTo>
                    <a:cubicBezTo>
                      <a:pt x="5700" y="74"/>
                      <a:pt x="5616" y="2"/>
                      <a:pt x="5532" y="2"/>
                    </a:cubicBezTo>
                    <a:lnTo>
                      <a:pt x="245" y="2"/>
                    </a:lnTo>
                    <a:cubicBezTo>
                      <a:pt x="238" y="1"/>
                      <a:pt x="230" y="1"/>
                      <a:pt x="2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6318513" y="4624350"/>
                <a:ext cx="282275" cy="8750"/>
              </a:xfrm>
              <a:custGeom>
                <a:avLst/>
                <a:gdLst/>
                <a:ahLst/>
                <a:cxnLst/>
                <a:rect l="l" t="t" r="r" b="b"/>
                <a:pathLst>
                  <a:path w="11291" h="350" extrusionOk="0">
                    <a:moveTo>
                      <a:pt x="11064" y="0"/>
                    </a:moveTo>
                    <a:cubicBezTo>
                      <a:pt x="11057" y="0"/>
                      <a:pt x="11050" y="1"/>
                      <a:pt x="11042" y="1"/>
                    </a:cubicBezTo>
                    <a:lnTo>
                      <a:pt x="205" y="1"/>
                    </a:lnTo>
                    <a:cubicBezTo>
                      <a:pt x="1" y="25"/>
                      <a:pt x="1" y="325"/>
                      <a:pt x="205" y="349"/>
                    </a:cubicBezTo>
                    <a:lnTo>
                      <a:pt x="11042" y="349"/>
                    </a:lnTo>
                    <a:cubicBezTo>
                      <a:pt x="11046" y="349"/>
                      <a:pt x="11050" y="349"/>
                      <a:pt x="11054" y="349"/>
                    </a:cubicBezTo>
                    <a:cubicBezTo>
                      <a:pt x="11287" y="349"/>
                      <a:pt x="11290" y="0"/>
                      <a:pt x="11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6130588" y="4307950"/>
                <a:ext cx="8425" cy="1313000"/>
              </a:xfrm>
              <a:custGeom>
                <a:avLst/>
                <a:gdLst/>
                <a:ahLst/>
                <a:cxnLst/>
                <a:rect l="l" t="t" r="r" b="b"/>
                <a:pathLst>
                  <a:path w="337" h="52520" extrusionOk="0">
                    <a:moveTo>
                      <a:pt x="173" y="0"/>
                    </a:moveTo>
                    <a:cubicBezTo>
                      <a:pt x="94" y="0"/>
                      <a:pt x="13" y="51"/>
                      <a:pt x="1" y="153"/>
                    </a:cubicBezTo>
                    <a:lnTo>
                      <a:pt x="1" y="52352"/>
                    </a:lnTo>
                    <a:cubicBezTo>
                      <a:pt x="1" y="52448"/>
                      <a:pt x="85" y="52520"/>
                      <a:pt x="169" y="52520"/>
                    </a:cubicBezTo>
                    <a:cubicBezTo>
                      <a:pt x="265" y="52520"/>
                      <a:pt x="337" y="52448"/>
                      <a:pt x="337" y="52352"/>
                    </a:cubicBezTo>
                    <a:lnTo>
                      <a:pt x="337" y="153"/>
                    </a:lnTo>
                    <a:cubicBezTo>
                      <a:pt x="331" y="51"/>
                      <a:pt x="253" y="0"/>
                      <a:pt x="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6609538" y="4491625"/>
                <a:ext cx="106425" cy="371950"/>
              </a:xfrm>
              <a:custGeom>
                <a:avLst/>
                <a:gdLst/>
                <a:ahLst/>
                <a:cxnLst/>
                <a:rect l="l" t="t" r="r" b="b"/>
                <a:pathLst>
                  <a:path w="4257" h="14878" extrusionOk="0">
                    <a:moveTo>
                      <a:pt x="196" y="1"/>
                    </a:moveTo>
                    <a:cubicBezTo>
                      <a:pt x="179" y="1"/>
                      <a:pt x="162" y="4"/>
                      <a:pt x="145" y="11"/>
                    </a:cubicBezTo>
                    <a:cubicBezTo>
                      <a:pt x="49" y="35"/>
                      <a:pt x="1" y="119"/>
                      <a:pt x="25" y="215"/>
                    </a:cubicBezTo>
                    <a:lnTo>
                      <a:pt x="3909" y="14745"/>
                    </a:lnTo>
                    <a:cubicBezTo>
                      <a:pt x="3933" y="14817"/>
                      <a:pt x="3993" y="14877"/>
                      <a:pt x="4077" y="14877"/>
                    </a:cubicBezTo>
                    <a:cubicBezTo>
                      <a:pt x="4089" y="14877"/>
                      <a:pt x="4101" y="14865"/>
                      <a:pt x="4113" y="14865"/>
                    </a:cubicBezTo>
                    <a:cubicBezTo>
                      <a:pt x="4209" y="14841"/>
                      <a:pt x="4257" y="14745"/>
                      <a:pt x="4233" y="14661"/>
                    </a:cubicBezTo>
                    <a:lnTo>
                      <a:pt x="348" y="119"/>
                    </a:lnTo>
                    <a:cubicBezTo>
                      <a:pt x="329" y="52"/>
                      <a:pt x="264" y="1"/>
                      <a:pt x="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5968138" y="3824125"/>
                <a:ext cx="335725" cy="482275"/>
              </a:xfrm>
              <a:custGeom>
                <a:avLst/>
                <a:gdLst/>
                <a:ahLst/>
                <a:cxnLst/>
                <a:rect l="l" t="t" r="r" b="b"/>
                <a:pathLst>
                  <a:path w="13429" h="19291" extrusionOk="0">
                    <a:moveTo>
                      <a:pt x="10323" y="0"/>
                    </a:moveTo>
                    <a:lnTo>
                      <a:pt x="1536" y="96"/>
                    </a:lnTo>
                    <a:cubicBezTo>
                      <a:pt x="960" y="3705"/>
                      <a:pt x="516" y="9711"/>
                      <a:pt x="1" y="10658"/>
                    </a:cubicBezTo>
                    <a:cubicBezTo>
                      <a:pt x="1" y="10658"/>
                      <a:pt x="382" y="19291"/>
                      <a:pt x="7433" y="19291"/>
                    </a:cubicBezTo>
                    <a:cubicBezTo>
                      <a:pt x="7457" y="19291"/>
                      <a:pt x="7481" y="19290"/>
                      <a:pt x="7506" y="19290"/>
                    </a:cubicBezTo>
                    <a:cubicBezTo>
                      <a:pt x="10299" y="19254"/>
                      <a:pt x="13428" y="14962"/>
                      <a:pt x="12781" y="10670"/>
                    </a:cubicBezTo>
                    <a:cubicBezTo>
                      <a:pt x="12529" y="8980"/>
                      <a:pt x="11031" y="4832"/>
                      <a:pt x="10323"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6000813" y="3824125"/>
                <a:ext cx="229625" cy="143900"/>
              </a:xfrm>
              <a:custGeom>
                <a:avLst/>
                <a:gdLst/>
                <a:ahLst/>
                <a:cxnLst/>
                <a:rect l="l" t="t" r="r" b="b"/>
                <a:pathLst>
                  <a:path w="9185" h="5756" extrusionOk="0">
                    <a:moveTo>
                      <a:pt x="9016" y="0"/>
                    </a:moveTo>
                    <a:lnTo>
                      <a:pt x="229" y="96"/>
                    </a:lnTo>
                    <a:cubicBezTo>
                      <a:pt x="157" y="516"/>
                      <a:pt x="85" y="1008"/>
                      <a:pt x="1" y="1535"/>
                    </a:cubicBezTo>
                    <a:cubicBezTo>
                      <a:pt x="229" y="2218"/>
                      <a:pt x="564" y="2854"/>
                      <a:pt x="996" y="3429"/>
                    </a:cubicBezTo>
                    <a:cubicBezTo>
                      <a:pt x="2243" y="4976"/>
                      <a:pt x="3585" y="5623"/>
                      <a:pt x="4556" y="5755"/>
                    </a:cubicBezTo>
                    <a:cubicBezTo>
                      <a:pt x="5539" y="5611"/>
                      <a:pt x="6858" y="4928"/>
                      <a:pt x="8081" y="3357"/>
                    </a:cubicBezTo>
                    <a:cubicBezTo>
                      <a:pt x="8573" y="2674"/>
                      <a:pt x="8944" y="1931"/>
                      <a:pt x="9184" y="1127"/>
                    </a:cubicBezTo>
                    <a:cubicBezTo>
                      <a:pt x="9124" y="744"/>
                      <a:pt x="9076" y="372"/>
                      <a:pt x="9016" y="0"/>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5960413" y="3537775"/>
                <a:ext cx="292500" cy="387975"/>
              </a:xfrm>
              <a:custGeom>
                <a:avLst/>
                <a:gdLst/>
                <a:ahLst/>
                <a:cxnLst/>
                <a:rect l="l" t="t" r="r" b="b"/>
                <a:pathLst>
                  <a:path w="11700" h="15519" extrusionOk="0">
                    <a:moveTo>
                      <a:pt x="6591" y="1"/>
                    </a:moveTo>
                    <a:cubicBezTo>
                      <a:pt x="6312" y="1"/>
                      <a:pt x="6017" y="18"/>
                      <a:pt x="5705" y="53"/>
                    </a:cubicBezTo>
                    <a:cubicBezTo>
                      <a:pt x="5446" y="29"/>
                      <a:pt x="5200" y="17"/>
                      <a:pt x="4967" y="17"/>
                    </a:cubicBezTo>
                    <a:cubicBezTo>
                      <a:pt x="0" y="17"/>
                      <a:pt x="646" y="5256"/>
                      <a:pt x="646" y="5256"/>
                    </a:cubicBezTo>
                    <a:cubicBezTo>
                      <a:pt x="646" y="5256"/>
                      <a:pt x="550" y="10651"/>
                      <a:pt x="2600" y="13181"/>
                    </a:cubicBezTo>
                    <a:cubicBezTo>
                      <a:pt x="3847" y="14727"/>
                      <a:pt x="5177" y="15387"/>
                      <a:pt x="6160" y="15519"/>
                    </a:cubicBezTo>
                    <a:cubicBezTo>
                      <a:pt x="7132" y="15363"/>
                      <a:pt x="8462" y="14679"/>
                      <a:pt x="9685" y="13109"/>
                    </a:cubicBezTo>
                    <a:cubicBezTo>
                      <a:pt x="11699" y="10531"/>
                      <a:pt x="11531" y="5148"/>
                      <a:pt x="11531" y="5148"/>
                    </a:cubicBezTo>
                    <a:cubicBezTo>
                      <a:pt x="11531" y="5148"/>
                      <a:pt x="11467" y="1"/>
                      <a:pt x="659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5984938" y="3715750"/>
                <a:ext cx="259575" cy="210000"/>
              </a:xfrm>
              <a:custGeom>
                <a:avLst/>
                <a:gdLst/>
                <a:ahLst/>
                <a:cxnLst/>
                <a:rect l="l" t="t" r="r" b="b"/>
                <a:pathLst>
                  <a:path w="10383" h="8400" extrusionOk="0">
                    <a:moveTo>
                      <a:pt x="5282" y="1"/>
                    </a:moveTo>
                    <a:cubicBezTo>
                      <a:pt x="4777" y="1"/>
                      <a:pt x="4298" y="329"/>
                      <a:pt x="4064" y="643"/>
                    </a:cubicBezTo>
                    <a:cubicBezTo>
                      <a:pt x="3141" y="1866"/>
                      <a:pt x="60" y="1854"/>
                      <a:pt x="0" y="1866"/>
                    </a:cubicBezTo>
                    <a:cubicBezTo>
                      <a:pt x="264" y="3364"/>
                      <a:pt x="732" y="4971"/>
                      <a:pt x="1619" y="6074"/>
                    </a:cubicBezTo>
                    <a:cubicBezTo>
                      <a:pt x="2866" y="7608"/>
                      <a:pt x="4208" y="8268"/>
                      <a:pt x="5191" y="8400"/>
                    </a:cubicBezTo>
                    <a:cubicBezTo>
                      <a:pt x="5959" y="8280"/>
                      <a:pt x="6942" y="7800"/>
                      <a:pt x="7925" y="6853"/>
                    </a:cubicBezTo>
                    <a:cubicBezTo>
                      <a:pt x="9579" y="5378"/>
                      <a:pt x="10383" y="2441"/>
                      <a:pt x="10263" y="1806"/>
                    </a:cubicBezTo>
                    <a:lnTo>
                      <a:pt x="10275" y="1758"/>
                    </a:lnTo>
                    <a:lnTo>
                      <a:pt x="10275" y="1758"/>
                    </a:lnTo>
                    <a:cubicBezTo>
                      <a:pt x="9905" y="1885"/>
                      <a:pt x="9528" y="1938"/>
                      <a:pt x="9161" y="1938"/>
                    </a:cubicBezTo>
                    <a:cubicBezTo>
                      <a:pt x="7861" y="1938"/>
                      <a:pt x="6688" y="1266"/>
                      <a:pt x="6426" y="799"/>
                    </a:cubicBezTo>
                    <a:cubicBezTo>
                      <a:pt x="6102" y="209"/>
                      <a:pt x="5684" y="1"/>
                      <a:pt x="5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5948063" y="3682050"/>
                <a:ext cx="36600" cy="80350"/>
              </a:xfrm>
              <a:custGeom>
                <a:avLst/>
                <a:gdLst/>
                <a:ahLst/>
                <a:cxnLst/>
                <a:rect l="l" t="t" r="r" b="b"/>
                <a:pathLst>
                  <a:path w="1464" h="3214" extrusionOk="0">
                    <a:moveTo>
                      <a:pt x="618" y="0"/>
                    </a:moveTo>
                    <a:cubicBezTo>
                      <a:pt x="491" y="0"/>
                      <a:pt x="374" y="30"/>
                      <a:pt x="312" y="121"/>
                    </a:cubicBezTo>
                    <a:cubicBezTo>
                      <a:pt x="145" y="384"/>
                      <a:pt x="1" y="1475"/>
                      <a:pt x="504" y="2195"/>
                    </a:cubicBezTo>
                    <a:cubicBezTo>
                      <a:pt x="768" y="2590"/>
                      <a:pt x="1092" y="2926"/>
                      <a:pt x="1463" y="3214"/>
                    </a:cubicBezTo>
                    <a:lnTo>
                      <a:pt x="1140" y="109"/>
                    </a:lnTo>
                    <a:cubicBezTo>
                      <a:pt x="1140" y="109"/>
                      <a:pt x="861" y="0"/>
                      <a:pt x="61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6242088" y="3678900"/>
                <a:ext cx="36000" cy="80500"/>
              </a:xfrm>
              <a:custGeom>
                <a:avLst/>
                <a:gdLst/>
                <a:ahLst/>
                <a:cxnLst/>
                <a:rect l="l" t="t" r="r" b="b"/>
                <a:pathLst>
                  <a:path w="1440" h="3220" extrusionOk="0">
                    <a:moveTo>
                      <a:pt x="817" y="1"/>
                    </a:moveTo>
                    <a:cubicBezTo>
                      <a:pt x="566" y="1"/>
                      <a:pt x="264" y="127"/>
                      <a:pt x="264" y="127"/>
                    </a:cubicBezTo>
                    <a:lnTo>
                      <a:pt x="1" y="3220"/>
                    </a:lnTo>
                    <a:cubicBezTo>
                      <a:pt x="372" y="2932"/>
                      <a:pt x="684" y="2585"/>
                      <a:pt x="936" y="2189"/>
                    </a:cubicBezTo>
                    <a:cubicBezTo>
                      <a:pt x="1439" y="1458"/>
                      <a:pt x="1283" y="379"/>
                      <a:pt x="1104" y="115"/>
                    </a:cubicBezTo>
                    <a:cubicBezTo>
                      <a:pt x="1045" y="30"/>
                      <a:pt x="937" y="1"/>
                      <a:pt x="817"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5939988" y="3496675"/>
                <a:ext cx="328200" cy="183600"/>
              </a:xfrm>
              <a:custGeom>
                <a:avLst/>
                <a:gdLst/>
                <a:ahLst/>
                <a:cxnLst/>
                <a:rect l="l" t="t" r="r" b="b"/>
                <a:pathLst>
                  <a:path w="13128" h="7344" extrusionOk="0">
                    <a:moveTo>
                      <a:pt x="8124" y="0"/>
                    </a:moveTo>
                    <a:cubicBezTo>
                      <a:pt x="7416" y="0"/>
                      <a:pt x="6703" y="124"/>
                      <a:pt x="6018" y="378"/>
                    </a:cubicBezTo>
                    <a:cubicBezTo>
                      <a:pt x="5623" y="522"/>
                      <a:pt x="5239" y="726"/>
                      <a:pt x="4819" y="798"/>
                    </a:cubicBezTo>
                    <a:cubicBezTo>
                      <a:pt x="4614" y="836"/>
                      <a:pt x="4406" y="846"/>
                      <a:pt x="4198" y="846"/>
                    </a:cubicBezTo>
                    <a:cubicBezTo>
                      <a:pt x="3967" y="846"/>
                      <a:pt x="3735" y="833"/>
                      <a:pt x="3506" y="833"/>
                    </a:cubicBezTo>
                    <a:cubicBezTo>
                      <a:pt x="3351" y="833"/>
                      <a:pt x="3197" y="839"/>
                      <a:pt x="3045" y="858"/>
                    </a:cubicBezTo>
                    <a:cubicBezTo>
                      <a:pt x="2266" y="966"/>
                      <a:pt x="1583" y="1433"/>
                      <a:pt x="1019" y="1973"/>
                    </a:cubicBezTo>
                    <a:cubicBezTo>
                      <a:pt x="576" y="2405"/>
                      <a:pt x="180" y="2920"/>
                      <a:pt x="60" y="3532"/>
                    </a:cubicBezTo>
                    <a:cubicBezTo>
                      <a:pt x="0" y="3915"/>
                      <a:pt x="12" y="4311"/>
                      <a:pt x="96" y="4694"/>
                    </a:cubicBezTo>
                    <a:cubicBezTo>
                      <a:pt x="228" y="5301"/>
                      <a:pt x="902" y="6922"/>
                      <a:pt x="1479" y="6922"/>
                    </a:cubicBezTo>
                    <a:cubicBezTo>
                      <a:pt x="1689" y="6922"/>
                      <a:pt x="1885" y="6709"/>
                      <a:pt x="2038" y="6157"/>
                    </a:cubicBezTo>
                    <a:cubicBezTo>
                      <a:pt x="2158" y="5749"/>
                      <a:pt x="2122" y="5318"/>
                      <a:pt x="2218" y="4910"/>
                    </a:cubicBezTo>
                    <a:cubicBezTo>
                      <a:pt x="2422" y="4083"/>
                      <a:pt x="3093" y="3448"/>
                      <a:pt x="3932" y="3280"/>
                    </a:cubicBezTo>
                    <a:cubicBezTo>
                      <a:pt x="3992" y="3268"/>
                      <a:pt x="4052" y="3262"/>
                      <a:pt x="4112" y="3262"/>
                    </a:cubicBezTo>
                    <a:cubicBezTo>
                      <a:pt x="4172" y="3262"/>
                      <a:pt x="4232" y="3268"/>
                      <a:pt x="4292" y="3280"/>
                    </a:cubicBezTo>
                    <a:cubicBezTo>
                      <a:pt x="4448" y="3352"/>
                      <a:pt x="4580" y="3448"/>
                      <a:pt x="4688" y="3567"/>
                    </a:cubicBezTo>
                    <a:cubicBezTo>
                      <a:pt x="5026" y="3849"/>
                      <a:pt x="5454" y="3949"/>
                      <a:pt x="5902" y="3949"/>
                    </a:cubicBezTo>
                    <a:cubicBezTo>
                      <a:pt x="6295" y="3949"/>
                      <a:pt x="6705" y="3872"/>
                      <a:pt x="7085" y="3771"/>
                    </a:cubicBezTo>
                    <a:cubicBezTo>
                      <a:pt x="7634" y="3632"/>
                      <a:pt x="8216" y="3459"/>
                      <a:pt x="8779" y="3459"/>
                    </a:cubicBezTo>
                    <a:cubicBezTo>
                      <a:pt x="9039" y="3459"/>
                      <a:pt x="9296" y="3496"/>
                      <a:pt x="9543" y="3591"/>
                    </a:cubicBezTo>
                    <a:cubicBezTo>
                      <a:pt x="10286" y="3879"/>
                      <a:pt x="10754" y="4622"/>
                      <a:pt x="11090" y="5342"/>
                    </a:cubicBezTo>
                    <a:cubicBezTo>
                      <a:pt x="11437" y="6073"/>
                      <a:pt x="11749" y="6840"/>
                      <a:pt x="12384" y="7344"/>
                    </a:cubicBezTo>
                    <a:cubicBezTo>
                      <a:pt x="13128" y="6349"/>
                      <a:pt x="13116" y="4994"/>
                      <a:pt x="13056" y="3747"/>
                    </a:cubicBezTo>
                    <a:cubicBezTo>
                      <a:pt x="13032" y="3280"/>
                      <a:pt x="13008" y="2812"/>
                      <a:pt x="12816" y="2393"/>
                    </a:cubicBezTo>
                    <a:cubicBezTo>
                      <a:pt x="12648" y="2057"/>
                      <a:pt x="12420" y="1769"/>
                      <a:pt x="12145" y="1529"/>
                    </a:cubicBezTo>
                    <a:cubicBezTo>
                      <a:pt x="11022" y="528"/>
                      <a:pt x="9584" y="0"/>
                      <a:pt x="81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6062263" y="3678750"/>
                <a:ext cx="21000" cy="30025"/>
              </a:xfrm>
              <a:custGeom>
                <a:avLst/>
                <a:gdLst/>
                <a:ahLst/>
                <a:cxnLst/>
                <a:rect l="l" t="t" r="r" b="b"/>
                <a:pathLst>
                  <a:path w="840" h="1201" extrusionOk="0">
                    <a:moveTo>
                      <a:pt x="429" y="1"/>
                    </a:moveTo>
                    <a:cubicBezTo>
                      <a:pt x="208" y="1"/>
                      <a:pt x="24" y="260"/>
                      <a:pt x="12" y="588"/>
                    </a:cubicBezTo>
                    <a:cubicBezTo>
                      <a:pt x="0" y="912"/>
                      <a:pt x="168" y="1188"/>
                      <a:pt x="396" y="1200"/>
                    </a:cubicBezTo>
                    <a:cubicBezTo>
                      <a:pt x="401" y="1200"/>
                      <a:pt x="405" y="1200"/>
                      <a:pt x="410" y="1200"/>
                    </a:cubicBezTo>
                    <a:cubicBezTo>
                      <a:pt x="620" y="1200"/>
                      <a:pt x="804" y="941"/>
                      <a:pt x="828" y="624"/>
                    </a:cubicBezTo>
                    <a:cubicBezTo>
                      <a:pt x="840" y="289"/>
                      <a:pt x="660" y="13"/>
                      <a:pt x="444" y="1"/>
                    </a:cubicBezTo>
                    <a:cubicBezTo>
                      <a:pt x="439" y="1"/>
                      <a:pt x="434" y="1"/>
                      <a:pt x="429"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6144688" y="3679025"/>
                <a:ext cx="21300" cy="29750"/>
              </a:xfrm>
              <a:custGeom>
                <a:avLst/>
                <a:gdLst/>
                <a:ahLst/>
                <a:cxnLst/>
                <a:rect l="l" t="t" r="r" b="b"/>
                <a:pathLst>
                  <a:path w="852" h="1190" extrusionOk="0">
                    <a:moveTo>
                      <a:pt x="413" y="0"/>
                    </a:moveTo>
                    <a:cubicBezTo>
                      <a:pt x="403" y="0"/>
                      <a:pt x="394" y="1"/>
                      <a:pt x="384" y="2"/>
                    </a:cubicBezTo>
                    <a:cubicBezTo>
                      <a:pt x="168" y="14"/>
                      <a:pt x="0" y="290"/>
                      <a:pt x="24" y="625"/>
                    </a:cubicBezTo>
                    <a:cubicBezTo>
                      <a:pt x="36" y="942"/>
                      <a:pt x="231" y="1189"/>
                      <a:pt x="441" y="1189"/>
                    </a:cubicBezTo>
                    <a:cubicBezTo>
                      <a:pt x="446" y="1189"/>
                      <a:pt x="451" y="1189"/>
                      <a:pt x="456" y="1189"/>
                    </a:cubicBezTo>
                    <a:cubicBezTo>
                      <a:pt x="684" y="1177"/>
                      <a:pt x="851" y="901"/>
                      <a:pt x="828" y="565"/>
                    </a:cubicBezTo>
                    <a:cubicBezTo>
                      <a:pt x="816" y="255"/>
                      <a:pt x="629" y="0"/>
                      <a:pt x="413"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6007413" y="3625275"/>
                <a:ext cx="90025" cy="36150"/>
              </a:xfrm>
              <a:custGeom>
                <a:avLst/>
                <a:gdLst/>
                <a:ahLst/>
                <a:cxnLst/>
                <a:rect l="l" t="t" r="r" b="b"/>
                <a:pathLst>
                  <a:path w="3601" h="1446" extrusionOk="0">
                    <a:moveTo>
                      <a:pt x="1834" y="0"/>
                    </a:moveTo>
                    <a:cubicBezTo>
                      <a:pt x="1516" y="0"/>
                      <a:pt x="1186" y="94"/>
                      <a:pt x="900" y="366"/>
                    </a:cubicBezTo>
                    <a:cubicBezTo>
                      <a:pt x="0" y="1218"/>
                      <a:pt x="512" y="1445"/>
                      <a:pt x="683" y="1445"/>
                    </a:cubicBezTo>
                    <a:cubicBezTo>
                      <a:pt x="688" y="1445"/>
                      <a:pt x="692" y="1445"/>
                      <a:pt x="696" y="1445"/>
                    </a:cubicBezTo>
                    <a:cubicBezTo>
                      <a:pt x="814" y="1436"/>
                      <a:pt x="1814" y="917"/>
                      <a:pt x="2494" y="917"/>
                    </a:cubicBezTo>
                    <a:cubicBezTo>
                      <a:pt x="2712" y="917"/>
                      <a:pt x="2896" y="970"/>
                      <a:pt x="3010" y="1109"/>
                    </a:cubicBezTo>
                    <a:cubicBezTo>
                      <a:pt x="3010" y="1109"/>
                      <a:pt x="3019" y="1110"/>
                      <a:pt x="3035" y="1110"/>
                    </a:cubicBezTo>
                    <a:cubicBezTo>
                      <a:pt x="3150" y="1110"/>
                      <a:pt x="3600" y="1073"/>
                      <a:pt x="3189" y="462"/>
                    </a:cubicBezTo>
                    <a:cubicBezTo>
                      <a:pt x="3189" y="462"/>
                      <a:pt x="2540" y="0"/>
                      <a:pt x="1834"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6130838" y="3625275"/>
                <a:ext cx="90300" cy="36150"/>
              </a:xfrm>
              <a:custGeom>
                <a:avLst/>
                <a:gdLst/>
                <a:ahLst/>
                <a:cxnLst/>
                <a:rect l="l" t="t" r="r" b="b"/>
                <a:pathLst>
                  <a:path w="3612" h="1446" extrusionOk="0">
                    <a:moveTo>
                      <a:pt x="1778" y="0"/>
                    </a:moveTo>
                    <a:cubicBezTo>
                      <a:pt x="1072" y="0"/>
                      <a:pt x="422" y="462"/>
                      <a:pt x="422" y="462"/>
                    </a:cubicBezTo>
                    <a:cubicBezTo>
                      <a:pt x="1" y="1073"/>
                      <a:pt x="459" y="1110"/>
                      <a:pt x="576" y="1110"/>
                    </a:cubicBezTo>
                    <a:cubicBezTo>
                      <a:pt x="593" y="1110"/>
                      <a:pt x="602" y="1109"/>
                      <a:pt x="602" y="1109"/>
                    </a:cubicBezTo>
                    <a:cubicBezTo>
                      <a:pt x="715" y="970"/>
                      <a:pt x="900" y="917"/>
                      <a:pt x="1118" y="917"/>
                    </a:cubicBezTo>
                    <a:cubicBezTo>
                      <a:pt x="1798" y="917"/>
                      <a:pt x="2798" y="1436"/>
                      <a:pt x="2916" y="1445"/>
                    </a:cubicBezTo>
                    <a:cubicBezTo>
                      <a:pt x="2920" y="1445"/>
                      <a:pt x="2924" y="1445"/>
                      <a:pt x="2929" y="1445"/>
                    </a:cubicBezTo>
                    <a:cubicBezTo>
                      <a:pt x="3100" y="1445"/>
                      <a:pt x="3612" y="1218"/>
                      <a:pt x="2712" y="366"/>
                    </a:cubicBezTo>
                    <a:cubicBezTo>
                      <a:pt x="2425" y="94"/>
                      <a:pt x="2096" y="0"/>
                      <a:pt x="1778"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5175713" y="4126550"/>
                <a:ext cx="694750" cy="1147100"/>
              </a:xfrm>
              <a:custGeom>
                <a:avLst/>
                <a:gdLst/>
                <a:ahLst/>
                <a:cxnLst/>
                <a:rect l="l" t="t" r="r" b="b"/>
                <a:pathLst>
                  <a:path w="27790" h="45884" extrusionOk="0">
                    <a:moveTo>
                      <a:pt x="17611" y="0"/>
                    </a:moveTo>
                    <a:cubicBezTo>
                      <a:pt x="17611" y="0"/>
                      <a:pt x="6390" y="7649"/>
                      <a:pt x="1379" y="35235"/>
                    </a:cubicBezTo>
                    <a:cubicBezTo>
                      <a:pt x="1" y="42785"/>
                      <a:pt x="10552" y="45884"/>
                      <a:pt x="21355" y="45884"/>
                    </a:cubicBezTo>
                    <a:cubicBezTo>
                      <a:pt x="23521" y="45884"/>
                      <a:pt x="25697" y="45759"/>
                      <a:pt x="27790" y="45521"/>
                    </a:cubicBezTo>
                    <a:lnTo>
                      <a:pt x="176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5181088" y="4804975"/>
                <a:ext cx="405850" cy="464100"/>
              </a:xfrm>
              <a:custGeom>
                <a:avLst/>
                <a:gdLst/>
                <a:ahLst/>
                <a:cxnLst/>
                <a:rect l="l" t="t" r="r" b="b"/>
                <a:pathLst>
                  <a:path w="16234" h="18564" extrusionOk="0">
                    <a:moveTo>
                      <a:pt x="2955" y="1"/>
                    </a:moveTo>
                    <a:cubicBezTo>
                      <a:pt x="2953" y="1"/>
                      <a:pt x="2952" y="2"/>
                      <a:pt x="2950" y="5"/>
                    </a:cubicBezTo>
                    <a:cubicBezTo>
                      <a:pt x="2303" y="2487"/>
                      <a:pt x="1691" y="5173"/>
                      <a:pt x="1164" y="8098"/>
                    </a:cubicBezTo>
                    <a:cubicBezTo>
                      <a:pt x="1" y="14512"/>
                      <a:pt x="6571" y="17749"/>
                      <a:pt x="15478" y="18564"/>
                    </a:cubicBezTo>
                    <a:lnTo>
                      <a:pt x="16233" y="3758"/>
                    </a:lnTo>
                    <a:lnTo>
                      <a:pt x="2830" y="1612"/>
                    </a:lnTo>
                    <a:cubicBezTo>
                      <a:pt x="2830" y="1612"/>
                      <a:pt x="2999" y="1"/>
                      <a:pt x="2955"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5236238" y="4804975"/>
                <a:ext cx="350700" cy="194075"/>
              </a:xfrm>
              <a:custGeom>
                <a:avLst/>
                <a:gdLst/>
                <a:ahLst/>
                <a:cxnLst/>
                <a:rect l="l" t="t" r="r" b="b"/>
                <a:pathLst>
                  <a:path w="14028" h="7763" extrusionOk="0">
                    <a:moveTo>
                      <a:pt x="749" y="1"/>
                    </a:moveTo>
                    <a:cubicBezTo>
                      <a:pt x="747" y="1"/>
                      <a:pt x="746" y="2"/>
                      <a:pt x="744" y="5"/>
                    </a:cubicBezTo>
                    <a:cubicBezTo>
                      <a:pt x="492" y="976"/>
                      <a:pt x="240" y="1984"/>
                      <a:pt x="1" y="3027"/>
                    </a:cubicBezTo>
                    <a:lnTo>
                      <a:pt x="13824" y="7762"/>
                    </a:lnTo>
                    <a:lnTo>
                      <a:pt x="14027" y="3758"/>
                    </a:lnTo>
                    <a:lnTo>
                      <a:pt x="624" y="1612"/>
                    </a:lnTo>
                    <a:cubicBezTo>
                      <a:pt x="624" y="1612"/>
                      <a:pt x="793" y="1"/>
                      <a:pt x="749" y="1"/>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5245513" y="4535625"/>
                <a:ext cx="402275" cy="372300"/>
              </a:xfrm>
              <a:custGeom>
                <a:avLst/>
                <a:gdLst/>
                <a:ahLst/>
                <a:cxnLst/>
                <a:rect l="l" t="t" r="r" b="b"/>
                <a:pathLst>
                  <a:path w="16091" h="14892" extrusionOk="0">
                    <a:moveTo>
                      <a:pt x="15910" y="0"/>
                    </a:moveTo>
                    <a:cubicBezTo>
                      <a:pt x="15823" y="0"/>
                      <a:pt x="15741" y="58"/>
                      <a:pt x="15730" y="145"/>
                    </a:cubicBezTo>
                    <a:lnTo>
                      <a:pt x="13537" y="14532"/>
                    </a:lnTo>
                    <a:lnTo>
                      <a:pt x="277" y="12218"/>
                    </a:lnTo>
                    <a:cubicBezTo>
                      <a:pt x="266" y="12216"/>
                      <a:pt x="254" y="12215"/>
                      <a:pt x="244" y="12215"/>
                    </a:cubicBezTo>
                    <a:cubicBezTo>
                      <a:pt x="44" y="12215"/>
                      <a:pt x="1" y="12520"/>
                      <a:pt x="217" y="12554"/>
                    </a:cubicBezTo>
                    <a:lnTo>
                      <a:pt x="13644" y="14892"/>
                    </a:lnTo>
                    <a:lnTo>
                      <a:pt x="13680" y="14892"/>
                    </a:lnTo>
                    <a:lnTo>
                      <a:pt x="13680" y="14880"/>
                    </a:lnTo>
                    <a:cubicBezTo>
                      <a:pt x="13764" y="14880"/>
                      <a:pt x="13836" y="14820"/>
                      <a:pt x="13848" y="14736"/>
                    </a:cubicBezTo>
                    <a:lnTo>
                      <a:pt x="16066" y="193"/>
                    </a:lnTo>
                    <a:cubicBezTo>
                      <a:pt x="16090" y="109"/>
                      <a:pt x="16018" y="14"/>
                      <a:pt x="15934" y="2"/>
                    </a:cubicBezTo>
                    <a:cubicBezTo>
                      <a:pt x="15926" y="1"/>
                      <a:pt x="15918" y="0"/>
                      <a:pt x="15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5914213" y="4037225"/>
                <a:ext cx="224800" cy="274875"/>
              </a:xfrm>
              <a:custGeom>
                <a:avLst/>
                <a:gdLst/>
                <a:ahLst/>
                <a:cxnLst/>
                <a:rect l="l" t="t" r="r" b="b"/>
                <a:pathLst>
                  <a:path w="8992" h="10995" extrusionOk="0">
                    <a:moveTo>
                      <a:pt x="2638" y="0"/>
                    </a:moveTo>
                    <a:lnTo>
                      <a:pt x="1571" y="4460"/>
                    </a:lnTo>
                    <a:lnTo>
                      <a:pt x="0" y="10994"/>
                    </a:lnTo>
                    <a:lnTo>
                      <a:pt x="8992" y="10994"/>
                    </a:lnTo>
                    <a:cubicBezTo>
                      <a:pt x="4688" y="4472"/>
                      <a:pt x="2638" y="0"/>
                      <a:pt x="2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6134788" y="4021050"/>
                <a:ext cx="224825" cy="290750"/>
              </a:xfrm>
              <a:custGeom>
                <a:avLst/>
                <a:gdLst/>
                <a:ahLst/>
                <a:cxnLst/>
                <a:rect l="l" t="t" r="r" b="b"/>
                <a:pathLst>
                  <a:path w="8993" h="11630" extrusionOk="0">
                    <a:moveTo>
                      <a:pt x="5444" y="0"/>
                    </a:moveTo>
                    <a:cubicBezTo>
                      <a:pt x="5444" y="0"/>
                      <a:pt x="3310" y="6054"/>
                      <a:pt x="1" y="11629"/>
                    </a:cubicBezTo>
                    <a:lnTo>
                      <a:pt x="8992" y="11629"/>
                    </a:lnTo>
                    <a:lnTo>
                      <a:pt x="54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5936988" y="4109550"/>
                <a:ext cx="147775" cy="137800"/>
              </a:xfrm>
              <a:custGeom>
                <a:avLst/>
                <a:gdLst/>
                <a:ahLst/>
                <a:cxnLst/>
                <a:rect l="l" t="t" r="r" b="b"/>
                <a:pathLst>
                  <a:path w="5911" h="5512" extrusionOk="0">
                    <a:moveTo>
                      <a:pt x="1614" y="1"/>
                    </a:moveTo>
                    <a:cubicBezTo>
                      <a:pt x="1542" y="1"/>
                      <a:pt x="1470" y="43"/>
                      <a:pt x="1451" y="141"/>
                    </a:cubicBezTo>
                    <a:lnTo>
                      <a:pt x="12" y="5296"/>
                    </a:lnTo>
                    <a:cubicBezTo>
                      <a:pt x="0" y="5368"/>
                      <a:pt x="24" y="5440"/>
                      <a:pt x="72" y="5476"/>
                    </a:cubicBezTo>
                    <a:cubicBezTo>
                      <a:pt x="96" y="5499"/>
                      <a:pt x="132" y="5511"/>
                      <a:pt x="180" y="5511"/>
                    </a:cubicBezTo>
                    <a:cubicBezTo>
                      <a:pt x="204" y="5511"/>
                      <a:pt x="228" y="5499"/>
                      <a:pt x="252" y="5487"/>
                    </a:cubicBezTo>
                    <a:cubicBezTo>
                      <a:pt x="268" y="5479"/>
                      <a:pt x="1294" y="4920"/>
                      <a:pt x="2940" y="4920"/>
                    </a:cubicBezTo>
                    <a:cubicBezTo>
                      <a:pt x="3721" y="4920"/>
                      <a:pt x="4641" y="5045"/>
                      <a:pt x="5659" y="5416"/>
                    </a:cubicBezTo>
                    <a:cubicBezTo>
                      <a:pt x="5678" y="5424"/>
                      <a:pt x="5698" y="5428"/>
                      <a:pt x="5718" y="5428"/>
                    </a:cubicBezTo>
                    <a:cubicBezTo>
                      <a:pt x="5784" y="5428"/>
                      <a:pt x="5847" y="5384"/>
                      <a:pt x="5875" y="5320"/>
                    </a:cubicBezTo>
                    <a:cubicBezTo>
                      <a:pt x="5911" y="5224"/>
                      <a:pt x="5863" y="5128"/>
                      <a:pt x="5779" y="5104"/>
                    </a:cubicBezTo>
                    <a:cubicBezTo>
                      <a:pt x="4702" y="4709"/>
                      <a:pt x="3733" y="4574"/>
                      <a:pt x="2913" y="4574"/>
                    </a:cubicBezTo>
                    <a:cubicBezTo>
                      <a:pt x="1743" y="4574"/>
                      <a:pt x="876" y="4849"/>
                      <a:pt x="432" y="5032"/>
                    </a:cubicBezTo>
                    <a:lnTo>
                      <a:pt x="1774" y="224"/>
                    </a:lnTo>
                    <a:cubicBezTo>
                      <a:pt x="1824" y="90"/>
                      <a:pt x="1718" y="1"/>
                      <a:pt x="1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5972863" y="4035300"/>
                <a:ext cx="97825" cy="169200"/>
              </a:xfrm>
              <a:custGeom>
                <a:avLst/>
                <a:gdLst/>
                <a:ahLst/>
                <a:cxnLst/>
                <a:rect l="l" t="t" r="r" b="b"/>
                <a:pathLst>
                  <a:path w="3913" h="6768" extrusionOk="0">
                    <a:moveTo>
                      <a:pt x="261" y="0"/>
                    </a:moveTo>
                    <a:cubicBezTo>
                      <a:pt x="146" y="0"/>
                      <a:pt x="1" y="117"/>
                      <a:pt x="76" y="233"/>
                    </a:cubicBezTo>
                    <a:cubicBezTo>
                      <a:pt x="100" y="269"/>
                      <a:pt x="1934" y="4046"/>
                      <a:pt x="3588" y="6683"/>
                    </a:cubicBezTo>
                    <a:cubicBezTo>
                      <a:pt x="3612" y="6731"/>
                      <a:pt x="3672" y="6767"/>
                      <a:pt x="3732" y="6767"/>
                    </a:cubicBezTo>
                    <a:cubicBezTo>
                      <a:pt x="3768" y="6755"/>
                      <a:pt x="3792" y="6755"/>
                      <a:pt x="3816" y="6731"/>
                    </a:cubicBezTo>
                    <a:cubicBezTo>
                      <a:pt x="3888" y="6683"/>
                      <a:pt x="3912" y="6575"/>
                      <a:pt x="3864" y="6503"/>
                    </a:cubicBezTo>
                    <a:cubicBezTo>
                      <a:pt x="2222" y="3878"/>
                      <a:pt x="399" y="113"/>
                      <a:pt x="375" y="77"/>
                    </a:cubicBezTo>
                    <a:cubicBezTo>
                      <a:pt x="357" y="23"/>
                      <a:pt x="312" y="0"/>
                      <a:pt x="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187988" y="4109550"/>
                <a:ext cx="149125" cy="137800"/>
              </a:xfrm>
              <a:custGeom>
                <a:avLst/>
                <a:gdLst/>
                <a:ahLst/>
                <a:cxnLst/>
                <a:rect l="l" t="t" r="r" b="b"/>
                <a:pathLst>
                  <a:path w="5965" h="5512" extrusionOk="0">
                    <a:moveTo>
                      <a:pt x="4340" y="1"/>
                    </a:moveTo>
                    <a:cubicBezTo>
                      <a:pt x="4235" y="1"/>
                      <a:pt x="4129" y="90"/>
                      <a:pt x="4179" y="224"/>
                    </a:cubicBezTo>
                    <a:lnTo>
                      <a:pt x="5521" y="5032"/>
                    </a:lnTo>
                    <a:cubicBezTo>
                      <a:pt x="5070" y="4849"/>
                      <a:pt x="4204" y="4574"/>
                      <a:pt x="3036" y="4574"/>
                    </a:cubicBezTo>
                    <a:cubicBezTo>
                      <a:pt x="2218" y="4574"/>
                      <a:pt x="1251" y="4709"/>
                      <a:pt x="174" y="5104"/>
                    </a:cubicBezTo>
                    <a:cubicBezTo>
                      <a:pt x="1" y="5180"/>
                      <a:pt x="73" y="5424"/>
                      <a:pt x="240" y="5424"/>
                    </a:cubicBezTo>
                    <a:cubicBezTo>
                      <a:pt x="257" y="5424"/>
                      <a:pt x="275" y="5421"/>
                      <a:pt x="294" y="5416"/>
                    </a:cubicBezTo>
                    <a:cubicBezTo>
                      <a:pt x="1312" y="5045"/>
                      <a:pt x="2232" y="4920"/>
                      <a:pt x="3013" y="4920"/>
                    </a:cubicBezTo>
                    <a:cubicBezTo>
                      <a:pt x="4659" y="4920"/>
                      <a:pt x="5685" y="5479"/>
                      <a:pt x="5701" y="5487"/>
                    </a:cubicBezTo>
                    <a:cubicBezTo>
                      <a:pt x="5725" y="5499"/>
                      <a:pt x="5761" y="5511"/>
                      <a:pt x="5785" y="5511"/>
                    </a:cubicBezTo>
                    <a:cubicBezTo>
                      <a:pt x="5821" y="5511"/>
                      <a:pt x="5857" y="5499"/>
                      <a:pt x="5893" y="5476"/>
                    </a:cubicBezTo>
                    <a:cubicBezTo>
                      <a:pt x="5941" y="5440"/>
                      <a:pt x="5965" y="5368"/>
                      <a:pt x="5953" y="5296"/>
                    </a:cubicBezTo>
                    <a:lnTo>
                      <a:pt x="4502" y="141"/>
                    </a:lnTo>
                    <a:cubicBezTo>
                      <a:pt x="4483" y="43"/>
                      <a:pt x="4412" y="1"/>
                      <a:pt x="4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189938" y="4016200"/>
                <a:ext cx="84250" cy="194875"/>
              </a:xfrm>
              <a:custGeom>
                <a:avLst/>
                <a:gdLst/>
                <a:ahLst/>
                <a:cxnLst/>
                <a:rect l="l" t="t" r="r" b="b"/>
                <a:pathLst>
                  <a:path w="3370" h="7795" extrusionOk="0">
                    <a:moveTo>
                      <a:pt x="3177" y="1"/>
                    </a:moveTo>
                    <a:cubicBezTo>
                      <a:pt x="3109" y="1"/>
                      <a:pt x="3048" y="39"/>
                      <a:pt x="3022" y="110"/>
                    </a:cubicBezTo>
                    <a:cubicBezTo>
                      <a:pt x="2722" y="853"/>
                      <a:pt x="73" y="7447"/>
                      <a:pt x="25" y="7567"/>
                    </a:cubicBezTo>
                    <a:cubicBezTo>
                      <a:pt x="1" y="7651"/>
                      <a:pt x="49" y="7747"/>
                      <a:pt x="132" y="7783"/>
                    </a:cubicBezTo>
                    <a:cubicBezTo>
                      <a:pt x="144" y="7783"/>
                      <a:pt x="168" y="7795"/>
                      <a:pt x="180" y="7795"/>
                    </a:cubicBezTo>
                    <a:cubicBezTo>
                      <a:pt x="252" y="7783"/>
                      <a:pt x="312" y="7747"/>
                      <a:pt x="336" y="7675"/>
                    </a:cubicBezTo>
                    <a:cubicBezTo>
                      <a:pt x="396" y="7543"/>
                      <a:pt x="2326" y="2748"/>
                      <a:pt x="3333" y="230"/>
                    </a:cubicBezTo>
                    <a:cubicBezTo>
                      <a:pt x="3369" y="146"/>
                      <a:pt x="3333" y="50"/>
                      <a:pt x="3249" y="14"/>
                    </a:cubicBezTo>
                    <a:cubicBezTo>
                      <a:pt x="3225" y="5"/>
                      <a:pt x="3201" y="1"/>
                      <a:pt x="3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5854863" y="3352675"/>
                <a:ext cx="496650" cy="225700"/>
              </a:xfrm>
              <a:custGeom>
                <a:avLst/>
                <a:gdLst/>
                <a:ahLst/>
                <a:cxnLst/>
                <a:rect l="l" t="t" r="r" b="b"/>
                <a:pathLst>
                  <a:path w="19866" h="9028" extrusionOk="0">
                    <a:moveTo>
                      <a:pt x="9867" y="0"/>
                    </a:moveTo>
                    <a:lnTo>
                      <a:pt x="9867" y="24"/>
                    </a:lnTo>
                    <a:lnTo>
                      <a:pt x="9843" y="24"/>
                    </a:lnTo>
                    <a:lnTo>
                      <a:pt x="9843" y="72"/>
                    </a:lnTo>
                    <a:cubicBezTo>
                      <a:pt x="9040" y="564"/>
                      <a:pt x="4748" y="3129"/>
                      <a:pt x="2722" y="4508"/>
                    </a:cubicBezTo>
                    <a:cubicBezTo>
                      <a:pt x="0" y="6354"/>
                      <a:pt x="3837" y="9028"/>
                      <a:pt x="3837" y="9028"/>
                    </a:cubicBezTo>
                    <a:cubicBezTo>
                      <a:pt x="3837" y="9028"/>
                      <a:pt x="6462" y="6762"/>
                      <a:pt x="9855" y="6474"/>
                    </a:cubicBezTo>
                    <a:lnTo>
                      <a:pt x="10023" y="6474"/>
                    </a:lnTo>
                    <a:cubicBezTo>
                      <a:pt x="13416" y="6774"/>
                      <a:pt x="16041" y="9028"/>
                      <a:pt x="16041" y="9028"/>
                    </a:cubicBezTo>
                    <a:cubicBezTo>
                      <a:pt x="16041" y="9028"/>
                      <a:pt x="19865" y="6354"/>
                      <a:pt x="17144" y="4508"/>
                    </a:cubicBezTo>
                    <a:cubicBezTo>
                      <a:pt x="15118" y="3129"/>
                      <a:pt x="10826" y="564"/>
                      <a:pt x="10011" y="72"/>
                    </a:cubicBezTo>
                    <a:lnTo>
                      <a:pt x="10011" y="24"/>
                    </a:lnTo>
                    <a:lnTo>
                      <a:pt x="9987" y="24"/>
                    </a:lnTo>
                    <a:lnTo>
                      <a:pt x="9987" y="0"/>
                    </a:lnTo>
                    <a:lnTo>
                      <a:pt x="9927" y="36"/>
                    </a:lnTo>
                    <a:lnTo>
                      <a:pt x="98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5577613" y="5652700"/>
                <a:ext cx="1174925" cy="110025"/>
              </a:xfrm>
              <a:custGeom>
                <a:avLst/>
                <a:gdLst/>
                <a:ahLst/>
                <a:cxnLst/>
                <a:rect l="l" t="t" r="r" b="b"/>
                <a:pathLst>
                  <a:path w="46997" h="4401" extrusionOk="0">
                    <a:moveTo>
                      <a:pt x="46768" y="0"/>
                    </a:moveTo>
                    <a:lnTo>
                      <a:pt x="1" y="60"/>
                    </a:lnTo>
                    <a:cubicBezTo>
                      <a:pt x="1" y="84"/>
                      <a:pt x="37" y="3645"/>
                      <a:pt x="73" y="4400"/>
                    </a:cubicBezTo>
                    <a:lnTo>
                      <a:pt x="46996" y="4400"/>
                    </a:lnTo>
                    <a:cubicBezTo>
                      <a:pt x="46971" y="4388"/>
                      <a:pt x="46768" y="0"/>
                      <a:pt x="46768" y="0"/>
                    </a:cubicBezTo>
                    <a:close/>
                    <a:moveTo>
                      <a:pt x="46996" y="4400"/>
                    </a:moveTo>
                    <a:cubicBezTo>
                      <a:pt x="46996" y="4400"/>
                      <a:pt x="46996" y="4400"/>
                      <a:pt x="46996" y="4400"/>
                    </a:cubicBezTo>
                    <a:cubicBezTo>
                      <a:pt x="46996" y="4400"/>
                      <a:pt x="46996" y="4400"/>
                      <a:pt x="46996" y="4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6258863" y="4557225"/>
                <a:ext cx="805425" cy="664250"/>
              </a:xfrm>
              <a:custGeom>
                <a:avLst/>
                <a:gdLst/>
                <a:ahLst/>
                <a:cxnLst/>
                <a:rect l="l" t="t" r="r" b="b"/>
                <a:pathLst>
                  <a:path w="32217" h="26570" extrusionOk="0">
                    <a:moveTo>
                      <a:pt x="2926" y="1"/>
                    </a:moveTo>
                    <a:lnTo>
                      <a:pt x="1" y="4808"/>
                    </a:lnTo>
                    <a:cubicBezTo>
                      <a:pt x="1" y="4808"/>
                      <a:pt x="13908" y="24482"/>
                      <a:pt x="23834" y="26400"/>
                    </a:cubicBezTo>
                    <a:cubicBezTo>
                      <a:pt x="24432" y="26515"/>
                      <a:pt x="24986" y="26569"/>
                      <a:pt x="25498" y="26569"/>
                    </a:cubicBezTo>
                    <a:cubicBezTo>
                      <a:pt x="32216" y="26569"/>
                      <a:pt x="31927" y="17348"/>
                      <a:pt x="31927" y="17348"/>
                    </a:cubicBezTo>
                    <a:cubicBezTo>
                      <a:pt x="29601" y="12361"/>
                      <a:pt x="2926" y="1"/>
                      <a:pt x="2926"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6042788" y="4250025"/>
                <a:ext cx="406125" cy="451400"/>
              </a:xfrm>
              <a:custGeom>
                <a:avLst/>
                <a:gdLst/>
                <a:ahLst/>
                <a:cxnLst/>
                <a:rect l="l" t="t" r="r" b="b"/>
                <a:pathLst>
                  <a:path w="16245" h="18056" extrusionOk="0">
                    <a:moveTo>
                      <a:pt x="9159" y="0"/>
                    </a:moveTo>
                    <a:lnTo>
                      <a:pt x="0" y="13104"/>
                    </a:lnTo>
                    <a:lnTo>
                      <a:pt x="7097" y="18055"/>
                    </a:lnTo>
                    <a:lnTo>
                      <a:pt x="16245" y="4952"/>
                    </a:lnTo>
                    <a:lnTo>
                      <a:pt x="91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6291238" y="4129525"/>
                <a:ext cx="130400" cy="161575"/>
              </a:xfrm>
              <a:custGeom>
                <a:avLst/>
                <a:gdLst/>
                <a:ahLst/>
                <a:cxnLst/>
                <a:rect l="l" t="t" r="r" b="b"/>
                <a:pathLst>
                  <a:path w="5216" h="6463" extrusionOk="0">
                    <a:moveTo>
                      <a:pt x="3873" y="1"/>
                    </a:moveTo>
                    <a:lnTo>
                      <a:pt x="1" y="5528"/>
                    </a:lnTo>
                    <a:lnTo>
                      <a:pt x="1343" y="6463"/>
                    </a:lnTo>
                    <a:lnTo>
                      <a:pt x="5216" y="936"/>
                    </a:lnTo>
                    <a:lnTo>
                      <a:pt x="3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6265763" y="4298275"/>
                <a:ext cx="136700" cy="102525"/>
              </a:xfrm>
              <a:custGeom>
                <a:avLst/>
                <a:gdLst/>
                <a:ahLst/>
                <a:cxnLst/>
                <a:rect l="l" t="t" r="r" b="b"/>
                <a:pathLst>
                  <a:path w="5468" h="4101" extrusionOk="0">
                    <a:moveTo>
                      <a:pt x="372" y="1"/>
                    </a:moveTo>
                    <a:lnTo>
                      <a:pt x="1" y="540"/>
                    </a:lnTo>
                    <a:lnTo>
                      <a:pt x="5096" y="4101"/>
                    </a:lnTo>
                    <a:lnTo>
                      <a:pt x="5468" y="3561"/>
                    </a:lnTo>
                    <a:lnTo>
                      <a:pt x="372" y="1"/>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6245988" y="4326450"/>
                <a:ext cx="137000" cy="102525"/>
              </a:xfrm>
              <a:custGeom>
                <a:avLst/>
                <a:gdLst/>
                <a:ahLst/>
                <a:cxnLst/>
                <a:rect l="l" t="t" r="r" b="b"/>
                <a:pathLst>
                  <a:path w="5480" h="4101" extrusionOk="0">
                    <a:moveTo>
                      <a:pt x="372" y="0"/>
                    </a:moveTo>
                    <a:lnTo>
                      <a:pt x="0" y="540"/>
                    </a:lnTo>
                    <a:lnTo>
                      <a:pt x="5096" y="4101"/>
                    </a:lnTo>
                    <a:lnTo>
                      <a:pt x="5479" y="3573"/>
                    </a:lnTo>
                    <a:lnTo>
                      <a:pt x="372"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6226213" y="4354625"/>
                <a:ext cx="136975" cy="102525"/>
              </a:xfrm>
              <a:custGeom>
                <a:avLst/>
                <a:gdLst/>
                <a:ahLst/>
                <a:cxnLst/>
                <a:rect l="l" t="t" r="r" b="b"/>
                <a:pathLst>
                  <a:path w="5479" h="4101" extrusionOk="0">
                    <a:moveTo>
                      <a:pt x="372" y="0"/>
                    </a:moveTo>
                    <a:lnTo>
                      <a:pt x="0" y="540"/>
                    </a:lnTo>
                    <a:lnTo>
                      <a:pt x="5107" y="4101"/>
                    </a:lnTo>
                    <a:lnTo>
                      <a:pt x="5479" y="3573"/>
                    </a:lnTo>
                    <a:lnTo>
                      <a:pt x="372"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6206413" y="4382800"/>
                <a:ext cx="137000" cy="102525"/>
              </a:xfrm>
              <a:custGeom>
                <a:avLst/>
                <a:gdLst/>
                <a:ahLst/>
                <a:cxnLst/>
                <a:rect l="l" t="t" r="r" b="b"/>
                <a:pathLst>
                  <a:path w="5480" h="4101" extrusionOk="0">
                    <a:moveTo>
                      <a:pt x="385" y="0"/>
                    </a:moveTo>
                    <a:lnTo>
                      <a:pt x="1" y="540"/>
                    </a:lnTo>
                    <a:lnTo>
                      <a:pt x="5108" y="4100"/>
                    </a:lnTo>
                    <a:lnTo>
                      <a:pt x="5480" y="3573"/>
                    </a:lnTo>
                    <a:lnTo>
                      <a:pt x="385"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6064663" y="4394175"/>
                <a:ext cx="280250" cy="283275"/>
              </a:xfrm>
              <a:custGeom>
                <a:avLst/>
                <a:gdLst/>
                <a:ahLst/>
                <a:cxnLst/>
                <a:rect l="l" t="t" r="r" b="b"/>
                <a:pathLst>
                  <a:path w="11210" h="11331" extrusionOk="0">
                    <a:moveTo>
                      <a:pt x="3885" y="1"/>
                    </a:moveTo>
                    <a:cubicBezTo>
                      <a:pt x="3885" y="1"/>
                      <a:pt x="0" y="3717"/>
                      <a:pt x="1067" y="6019"/>
                    </a:cubicBezTo>
                    <a:cubicBezTo>
                      <a:pt x="3297" y="10803"/>
                      <a:pt x="8260" y="11330"/>
                      <a:pt x="8260" y="11330"/>
                    </a:cubicBezTo>
                    <a:cubicBezTo>
                      <a:pt x="8260" y="11330"/>
                      <a:pt x="10982" y="6882"/>
                      <a:pt x="11102" y="6547"/>
                    </a:cubicBezTo>
                    <a:cubicBezTo>
                      <a:pt x="11210" y="6223"/>
                      <a:pt x="9855" y="4089"/>
                      <a:pt x="8764" y="2890"/>
                    </a:cubicBezTo>
                    <a:cubicBezTo>
                      <a:pt x="7673" y="1691"/>
                      <a:pt x="3885" y="1"/>
                      <a:pt x="3885"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6064363" y="4510475"/>
                <a:ext cx="122300" cy="100425"/>
              </a:xfrm>
              <a:custGeom>
                <a:avLst/>
                <a:gdLst/>
                <a:ahLst/>
                <a:cxnLst/>
                <a:rect l="l" t="t" r="r" b="b"/>
                <a:pathLst>
                  <a:path w="4892" h="4017" extrusionOk="0">
                    <a:moveTo>
                      <a:pt x="650" y="0"/>
                    </a:moveTo>
                    <a:cubicBezTo>
                      <a:pt x="1" y="0"/>
                      <a:pt x="60" y="1259"/>
                      <a:pt x="60" y="1259"/>
                    </a:cubicBezTo>
                    <a:cubicBezTo>
                      <a:pt x="60" y="1259"/>
                      <a:pt x="2915" y="4017"/>
                      <a:pt x="3900" y="4017"/>
                    </a:cubicBezTo>
                    <a:cubicBezTo>
                      <a:pt x="3953" y="4017"/>
                      <a:pt x="4000" y="4009"/>
                      <a:pt x="4041" y="3993"/>
                    </a:cubicBezTo>
                    <a:cubicBezTo>
                      <a:pt x="4892" y="3633"/>
                      <a:pt x="1319" y="13"/>
                      <a:pt x="660" y="1"/>
                    </a:cubicBezTo>
                    <a:cubicBezTo>
                      <a:pt x="657" y="0"/>
                      <a:pt x="654" y="0"/>
                      <a:pt x="650"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6066163" y="4461625"/>
                <a:ext cx="128000" cy="100875"/>
              </a:xfrm>
              <a:custGeom>
                <a:avLst/>
                <a:gdLst/>
                <a:ahLst/>
                <a:cxnLst/>
                <a:rect l="l" t="t" r="r" b="b"/>
                <a:pathLst>
                  <a:path w="5120" h="4035" extrusionOk="0">
                    <a:moveTo>
                      <a:pt x="937" y="0"/>
                    </a:moveTo>
                    <a:cubicBezTo>
                      <a:pt x="285" y="0"/>
                      <a:pt x="0" y="1175"/>
                      <a:pt x="0" y="1175"/>
                    </a:cubicBezTo>
                    <a:cubicBezTo>
                      <a:pt x="0" y="1175"/>
                      <a:pt x="3213" y="4035"/>
                      <a:pt x="3991" y="4035"/>
                    </a:cubicBezTo>
                    <a:cubicBezTo>
                      <a:pt x="4036" y="4035"/>
                      <a:pt x="4073" y="4025"/>
                      <a:pt x="4100" y="4005"/>
                    </a:cubicBezTo>
                    <a:cubicBezTo>
                      <a:pt x="5119" y="3285"/>
                      <a:pt x="1607" y="12"/>
                      <a:pt x="947" y="0"/>
                    </a:cubicBezTo>
                    <a:cubicBezTo>
                      <a:pt x="944" y="0"/>
                      <a:pt x="941" y="0"/>
                      <a:pt x="937"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6085638" y="4417525"/>
                <a:ext cx="168425" cy="117900"/>
              </a:xfrm>
              <a:custGeom>
                <a:avLst/>
                <a:gdLst/>
                <a:ahLst/>
                <a:cxnLst/>
                <a:rect l="l" t="t" r="r" b="b"/>
                <a:pathLst>
                  <a:path w="6737" h="4716" extrusionOk="0">
                    <a:moveTo>
                      <a:pt x="759" y="0"/>
                    </a:moveTo>
                    <a:cubicBezTo>
                      <a:pt x="749" y="0"/>
                      <a:pt x="740" y="1"/>
                      <a:pt x="732" y="2"/>
                    </a:cubicBezTo>
                    <a:cubicBezTo>
                      <a:pt x="84" y="110"/>
                      <a:pt x="1" y="1321"/>
                      <a:pt x="1" y="1321"/>
                    </a:cubicBezTo>
                    <a:cubicBezTo>
                      <a:pt x="1" y="1321"/>
                      <a:pt x="4462" y="4716"/>
                      <a:pt x="5516" y="4716"/>
                    </a:cubicBezTo>
                    <a:cubicBezTo>
                      <a:pt x="5569" y="4716"/>
                      <a:pt x="5613" y="4707"/>
                      <a:pt x="5647" y="4690"/>
                    </a:cubicBezTo>
                    <a:cubicBezTo>
                      <a:pt x="6736" y="4121"/>
                      <a:pt x="1525" y="0"/>
                      <a:pt x="75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6112013" y="4378850"/>
                <a:ext cx="152075" cy="121225"/>
              </a:xfrm>
              <a:custGeom>
                <a:avLst/>
                <a:gdLst/>
                <a:ahLst/>
                <a:cxnLst/>
                <a:rect l="l" t="t" r="r" b="b"/>
                <a:pathLst>
                  <a:path w="6083" h="4849" extrusionOk="0">
                    <a:moveTo>
                      <a:pt x="845" y="0"/>
                    </a:moveTo>
                    <a:cubicBezTo>
                      <a:pt x="834" y="0"/>
                      <a:pt x="825" y="1"/>
                      <a:pt x="816" y="3"/>
                    </a:cubicBezTo>
                    <a:cubicBezTo>
                      <a:pt x="168" y="98"/>
                      <a:pt x="1" y="1417"/>
                      <a:pt x="1" y="1417"/>
                    </a:cubicBezTo>
                    <a:cubicBezTo>
                      <a:pt x="1" y="1417"/>
                      <a:pt x="4992" y="4849"/>
                      <a:pt x="5491" y="4849"/>
                    </a:cubicBezTo>
                    <a:cubicBezTo>
                      <a:pt x="5509" y="4849"/>
                      <a:pt x="5522" y="4844"/>
                      <a:pt x="5527" y="4834"/>
                    </a:cubicBezTo>
                    <a:cubicBezTo>
                      <a:pt x="6083" y="3746"/>
                      <a:pt x="1590" y="0"/>
                      <a:pt x="845"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6126688" y="4423550"/>
                <a:ext cx="58475" cy="36900"/>
              </a:xfrm>
              <a:custGeom>
                <a:avLst/>
                <a:gdLst/>
                <a:ahLst/>
                <a:cxnLst/>
                <a:rect l="l" t="t" r="r" b="b"/>
                <a:pathLst>
                  <a:path w="2339" h="1476" extrusionOk="0">
                    <a:moveTo>
                      <a:pt x="189" y="0"/>
                    </a:moveTo>
                    <a:cubicBezTo>
                      <a:pt x="133" y="0"/>
                      <a:pt x="80" y="30"/>
                      <a:pt x="49" y="85"/>
                    </a:cubicBezTo>
                    <a:cubicBezTo>
                      <a:pt x="1" y="157"/>
                      <a:pt x="25" y="265"/>
                      <a:pt x="109" y="313"/>
                    </a:cubicBezTo>
                    <a:lnTo>
                      <a:pt x="2015" y="1451"/>
                    </a:lnTo>
                    <a:cubicBezTo>
                      <a:pt x="2051" y="1463"/>
                      <a:pt x="2075" y="1475"/>
                      <a:pt x="2111" y="1475"/>
                    </a:cubicBezTo>
                    <a:cubicBezTo>
                      <a:pt x="2279" y="1475"/>
                      <a:pt x="2339" y="1248"/>
                      <a:pt x="2195" y="1164"/>
                    </a:cubicBezTo>
                    <a:lnTo>
                      <a:pt x="277" y="25"/>
                    </a:lnTo>
                    <a:cubicBezTo>
                      <a:pt x="248" y="8"/>
                      <a:pt x="218" y="0"/>
                      <a:pt x="18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6103613" y="4464300"/>
                <a:ext cx="58675" cy="36925"/>
              </a:xfrm>
              <a:custGeom>
                <a:avLst/>
                <a:gdLst/>
                <a:ahLst/>
                <a:cxnLst/>
                <a:rect l="l" t="t" r="r" b="b"/>
                <a:pathLst>
                  <a:path w="2347" h="1477" extrusionOk="0">
                    <a:moveTo>
                      <a:pt x="197" y="1"/>
                    </a:moveTo>
                    <a:cubicBezTo>
                      <a:pt x="138" y="1"/>
                      <a:pt x="80" y="30"/>
                      <a:pt x="49" y="85"/>
                    </a:cubicBezTo>
                    <a:cubicBezTo>
                      <a:pt x="1" y="169"/>
                      <a:pt x="37" y="277"/>
                      <a:pt x="109" y="325"/>
                    </a:cubicBezTo>
                    <a:lnTo>
                      <a:pt x="2027" y="1452"/>
                    </a:lnTo>
                    <a:cubicBezTo>
                      <a:pt x="2051" y="1476"/>
                      <a:pt x="2087" y="1476"/>
                      <a:pt x="2111" y="1476"/>
                    </a:cubicBezTo>
                    <a:cubicBezTo>
                      <a:pt x="2115" y="1476"/>
                      <a:pt x="2120" y="1476"/>
                      <a:pt x="2124" y="1476"/>
                    </a:cubicBezTo>
                    <a:cubicBezTo>
                      <a:pt x="2293" y="1476"/>
                      <a:pt x="2347" y="1246"/>
                      <a:pt x="2195" y="1164"/>
                    </a:cubicBezTo>
                    <a:lnTo>
                      <a:pt x="289" y="25"/>
                    </a:lnTo>
                    <a:cubicBezTo>
                      <a:pt x="260" y="9"/>
                      <a:pt x="228" y="1"/>
                      <a:pt x="1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6079488" y="4505075"/>
                <a:ext cx="59825" cy="37200"/>
              </a:xfrm>
              <a:custGeom>
                <a:avLst/>
                <a:gdLst/>
                <a:ahLst/>
                <a:cxnLst/>
                <a:rect l="l" t="t" r="r" b="b"/>
                <a:pathLst>
                  <a:path w="2393" h="1488" extrusionOk="0">
                    <a:moveTo>
                      <a:pt x="245" y="1"/>
                    </a:moveTo>
                    <a:cubicBezTo>
                      <a:pt x="96" y="1"/>
                      <a:pt x="0" y="223"/>
                      <a:pt x="163" y="324"/>
                    </a:cubicBezTo>
                    <a:lnTo>
                      <a:pt x="2081" y="1463"/>
                    </a:lnTo>
                    <a:cubicBezTo>
                      <a:pt x="2105" y="1475"/>
                      <a:pt x="2129" y="1487"/>
                      <a:pt x="2165" y="1487"/>
                    </a:cubicBezTo>
                    <a:lnTo>
                      <a:pt x="2165" y="1475"/>
                    </a:lnTo>
                    <a:cubicBezTo>
                      <a:pt x="2333" y="1475"/>
                      <a:pt x="2392" y="1260"/>
                      <a:pt x="2249" y="1164"/>
                    </a:cubicBezTo>
                    <a:lnTo>
                      <a:pt x="330" y="25"/>
                    </a:lnTo>
                    <a:cubicBezTo>
                      <a:pt x="301" y="8"/>
                      <a:pt x="272" y="1"/>
                      <a:pt x="24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6155463" y="4377700"/>
                <a:ext cx="168175" cy="141200"/>
              </a:xfrm>
              <a:custGeom>
                <a:avLst/>
                <a:gdLst/>
                <a:ahLst/>
                <a:cxnLst/>
                <a:rect l="l" t="t" r="r" b="b"/>
                <a:pathLst>
                  <a:path w="6727" h="5648" extrusionOk="0">
                    <a:moveTo>
                      <a:pt x="2511" y="1"/>
                    </a:moveTo>
                    <a:cubicBezTo>
                      <a:pt x="1982" y="1"/>
                      <a:pt x="1523" y="60"/>
                      <a:pt x="1523" y="60"/>
                    </a:cubicBezTo>
                    <a:cubicBezTo>
                      <a:pt x="1" y="516"/>
                      <a:pt x="2159" y="1175"/>
                      <a:pt x="2159" y="1175"/>
                    </a:cubicBezTo>
                    <a:cubicBezTo>
                      <a:pt x="2363" y="1583"/>
                      <a:pt x="2590" y="1979"/>
                      <a:pt x="2842" y="2362"/>
                    </a:cubicBezTo>
                    <a:cubicBezTo>
                      <a:pt x="3178" y="2866"/>
                      <a:pt x="6727" y="5647"/>
                      <a:pt x="6727" y="5647"/>
                    </a:cubicBezTo>
                    <a:cubicBezTo>
                      <a:pt x="6727" y="5647"/>
                      <a:pt x="4557" y="1307"/>
                      <a:pt x="4029" y="420"/>
                    </a:cubicBezTo>
                    <a:cubicBezTo>
                      <a:pt x="3824" y="80"/>
                      <a:pt x="3120" y="1"/>
                      <a:pt x="251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6646863" y="4709200"/>
                <a:ext cx="366025" cy="230500"/>
              </a:xfrm>
              <a:custGeom>
                <a:avLst/>
                <a:gdLst/>
                <a:ahLst/>
                <a:cxnLst/>
                <a:rect l="l" t="t" r="r" b="b"/>
                <a:pathLst>
                  <a:path w="14641" h="9220" extrusionOk="0">
                    <a:moveTo>
                      <a:pt x="243" y="1"/>
                    </a:moveTo>
                    <a:cubicBezTo>
                      <a:pt x="88" y="1"/>
                      <a:pt x="1" y="232"/>
                      <a:pt x="174" y="324"/>
                    </a:cubicBezTo>
                    <a:cubicBezTo>
                      <a:pt x="270" y="372"/>
                      <a:pt x="10364" y="5731"/>
                      <a:pt x="14297" y="9183"/>
                    </a:cubicBezTo>
                    <a:cubicBezTo>
                      <a:pt x="14321" y="9207"/>
                      <a:pt x="14369" y="9219"/>
                      <a:pt x="14405" y="9219"/>
                    </a:cubicBezTo>
                    <a:cubicBezTo>
                      <a:pt x="14409" y="9220"/>
                      <a:pt x="14413" y="9220"/>
                      <a:pt x="14418" y="9220"/>
                    </a:cubicBezTo>
                    <a:cubicBezTo>
                      <a:pt x="14565" y="9220"/>
                      <a:pt x="14641" y="9024"/>
                      <a:pt x="14513" y="8920"/>
                    </a:cubicBezTo>
                    <a:cubicBezTo>
                      <a:pt x="10556" y="5455"/>
                      <a:pt x="438" y="72"/>
                      <a:pt x="330" y="24"/>
                    </a:cubicBezTo>
                    <a:cubicBezTo>
                      <a:pt x="300" y="8"/>
                      <a:pt x="270" y="1"/>
                      <a:pt x="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6872688" y="4838375"/>
                <a:ext cx="149300" cy="8400"/>
              </a:xfrm>
              <a:custGeom>
                <a:avLst/>
                <a:gdLst/>
                <a:ahLst/>
                <a:cxnLst/>
                <a:rect l="l" t="t" r="r" b="b"/>
                <a:pathLst>
                  <a:path w="5972" h="336" extrusionOk="0">
                    <a:moveTo>
                      <a:pt x="217" y="0"/>
                    </a:moveTo>
                    <a:cubicBezTo>
                      <a:pt x="1" y="12"/>
                      <a:pt x="1" y="312"/>
                      <a:pt x="217" y="336"/>
                    </a:cubicBezTo>
                    <a:lnTo>
                      <a:pt x="5767" y="336"/>
                    </a:lnTo>
                    <a:cubicBezTo>
                      <a:pt x="5971" y="312"/>
                      <a:pt x="5971" y="12"/>
                      <a:pt x="5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6775588" y="4769125"/>
                <a:ext cx="223000" cy="15325"/>
              </a:xfrm>
              <a:custGeom>
                <a:avLst/>
                <a:gdLst/>
                <a:ahLst/>
                <a:cxnLst/>
                <a:rect l="l" t="t" r="r" b="b"/>
                <a:pathLst>
                  <a:path w="8920" h="613" extrusionOk="0">
                    <a:moveTo>
                      <a:pt x="8704" y="1"/>
                    </a:moveTo>
                    <a:lnTo>
                      <a:pt x="216" y="276"/>
                    </a:lnTo>
                    <a:cubicBezTo>
                      <a:pt x="0" y="288"/>
                      <a:pt x="0" y="588"/>
                      <a:pt x="216" y="612"/>
                    </a:cubicBezTo>
                    <a:lnTo>
                      <a:pt x="8716" y="336"/>
                    </a:lnTo>
                    <a:cubicBezTo>
                      <a:pt x="8920" y="312"/>
                      <a:pt x="8908" y="1"/>
                      <a:pt x="87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5704988" y="4014750"/>
                <a:ext cx="250600" cy="80650"/>
              </a:xfrm>
              <a:custGeom>
                <a:avLst/>
                <a:gdLst/>
                <a:ahLst/>
                <a:cxnLst/>
                <a:rect l="l" t="t" r="r" b="b"/>
                <a:pathLst>
                  <a:path w="10024" h="3226" extrusionOk="0">
                    <a:moveTo>
                      <a:pt x="9892" y="0"/>
                    </a:moveTo>
                    <a:lnTo>
                      <a:pt x="1" y="396"/>
                    </a:lnTo>
                    <a:lnTo>
                      <a:pt x="145" y="3225"/>
                    </a:lnTo>
                    <a:lnTo>
                      <a:pt x="10023" y="2830"/>
                    </a:lnTo>
                    <a:lnTo>
                      <a:pt x="98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6319113" y="4001850"/>
                <a:ext cx="250600" cy="80650"/>
              </a:xfrm>
              <a:custGeom>
                <a:avLst/>
                <a:gdLst/>
                <a:ahLst/>
                <a:cxnLst/>
                <a:rect l="l" t="t" r="r" b="b"/>
                <a:pathLst>
                  <a:path w="10024" h="3226" extrusionOk="0">
                    <a:moveTo>
                      <a:pt x="145" y="1"/>
                    </a:moveTo>
                    <a:lnTo>
                      <a:pt x="1" y="2818"/>
                    </a:lnTo>
                    <a:lnTo>
                      <a:pt x="9879" y="3226"/>
                    </a:lnTo>
                    <a:lnTo>
                      <a:pt x="10023" y="396"/>
                    </a:lnTo>
                    <a:lnTo>
                      <a:pt x="1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5708888" y="4558700"/>
                <a:ext cx="149100" cy="324650"/>
              </a:xfrm>
              <a:custGeom>
                <a:avLst/>
                <a:gdLst/>
                <a:ahLst/>
                <a:cxnLst/>
                <a:rect l="l" t="t" r="r" b="b"/>
                <a:pathLst>
                  <a:path w="5964" h="12986" extrusionOk="0">
                    <a:moveTo>
                      <a:pt x="5742" y="1"/>
                    </a:moveTo>
                    <a:cubicBezTo>
                      <a:pt x="5734" y="1"/>
                      <a:pt x="5727" y="1"/>
                      <a:pt x="5719" y="2"/>
                    </a:cubicBezTo>
                    <a:lnTo>
                      <a:pt x="432" y="2"/>
                    </a:lnTo>
                    <a:cubicBezTo>
                      <a:pt x="348" y="2"/>
                      <a:pt x="277" y="74"/>
                      <a:pt x="265" y="158"/>
                    </a:cubicBezTo>
                    <a:cubicBezTo>
                      <a:pt x="253" y="469"/>
                      <a:pt x="1" y="7854"/>
                      <a:pt x="1056" y="10396"/>
                    </a:cubicBezTo>
                    <a:cubicBezTo>
                      <a:pt x="1415" y="11271"/>
                      <a:pt x="4700" y="12746"/>
                      <a:pt x="5683" y="12985"/>
                    </a:cubicBezTo>
                    <a:lnTo>
                      <a:pt x="5719" y="12985"/>
                    </a:lnTo>
                    <a:cubicBezTo>
                      <a:pt x="5911" y="12985"/>
                      <a:pt x="5947" y="12710"/>
                      <a:pt x="5755" y="12662"/>
                    </a:cubicBezTo>
                    <a:cubicBezTo>
                      <a:pt x="4676" y="12386"/>
                      <a:pt x="1631" y="10923"/>
                      <a:pt x="1368" y="10276"/>
                    </a:cubicBezTo>
                    <a:cubicBezTo>
                      <a:pt x="420" y="7986"/>
                      <a:pt x="564" y="1452"/>
                      <a:pt x="600" y="337"/>
                    </a:cubicBezTo>
                    <a:lnTo>
                      <a:pt x="5719" y="337"/>
                    </a:lnTo>
                    <a:cubicBezTo>
                      <a:pt x="5727" y="338"/>
                      <a:pt x="5734" y="338"/>
                      <a:pt x="5742" y="338"/>
                    </a:cubicBezTo>
                    <a:cubicBezTo>
                      <a:pt x="5964" y="338"/>
                      <a:pt x="5964" y="1"/>
                      <a:pt x="57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5852338" y="4558400"/>
                <a:ext cx="149100" cy="324950"/>
              </a:xfrm>
              <a:custGeom>
                <a:avLst/>
                <a:gdLst/>
                <a:ahLst/>
                <a:cxnLst/>
                <a:rect l="l" t="t" r="r" b="b"/>
                <a:pathLst>
                  <a:path w="5964" h="12998" extrusionOk="0">
                    <a:moveTo>
                      <a:pt x="223" y="1"/>
                    </a:moveTo>
                    <a:cubicBezTo>
                      <a:pt x="1" y="1"/>
                      <a:pt x="1" y="338"/>
                      <a:pt x="223" y="338"/>
                    </a:cubicBezTo>
                    <a:cubicBezTo>
                      <a:pt x="230" y="338"/>
                      <a:pt x="238" y="338"/>
                      <a:pt x="245" y="337"/>
                    </a:cubicBezTo>
                    <a:lnTo>
                      <a:pt x="5364" y="337"/>
                    </a:lnTo>
                    <a:cubicBezTo>
                      <a:pt x="5400" y="1452"/>
                      <a:pt x="5532" y="7998"/>
                      <a:pt x="4597" y="10276"/>
                    </a:cubicBezTo>
                    <a:cubicBezTo>
                      <a:pt x="4333" y="10935"/>
                      <a:pt x="1276" y="12398"/>
                      <a:pt x="197" y="12662"/>
                    </a:cubicBezTo>
                    <a:cubicBezTo>
                      <a:pt x="17" y="12722"/>
                      <a:pt x="41" y="12997"/>
                      <a:pt x="245" y="12997"/>
                    </a:cubicBezTo>
                    <a:lnTo>
                      <a:pt x="281" y="12997"/>
                    </a:lnTo>
                    <a:cubicBezTo>
                      <a:pt x="1252" y="12746"/>
                      <a:pt x="4549" y="11283"/>
                      <a:pt x="4909" y="10408"/>
                    </a:cubicBezTo>
                    <a:cubicBezTo>
                      <a:pt x="5964" y="7854"/>
                      <a:pt x="5700" y="481"/>
                      <a:pt x="5700" y="170"/>
                    </a:cubicBezTo>
                    <a:cubicBezTo>
                      <a:pt x="5688" y="74"/>
                      <a:pt x="5616" y="2"/>
                      <a:pt x="5520" y="2"/>
                    </a:cubicBezTo>
                    <a:lnTo>
                      <a:pt x="245" y="2"/>
                    </a:lnTo>
                    <a:cubicBezTo>
                      <a:pt x="238" y="1"/>
                      <a:pt x="230" y="1"/>
                      <a:pt x="2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5716388" y="4624375"/>
                <a:ext cx="281150" cy="8700"/>
              </a:xfrm>
              <a:custGeom>
                <a:avLst/>
                <a:gdLst/>
                <a:ahLst/>
                <a:cxnLst/>
                <a:rect l="l" t="t" r="r" b="b"/>
                <a:pathLst>
                  <a:path w="11246" h="348" extrusionOk="0">
                    <a:moveTo>
                      <a:pt x="204" y="0"/>
                    </a:moveTo>
                    <a:cubicBezTo>
                      <a:pt x="1" y="24"/>
                      <a:pt x="1" y="324"/>
                      <a:pt x="204" y="348"/>
                    </a:cubicBezTo>
                    <a:lnTo>
                      <a:pt x="11042" y="348"/>
                    </a:lnTo>
                    <a:cubicBezTo>
                      <a:pt x="11246" y="324"/>
                      <a:pt x="11246" y="24"/>
                      <a:pt x="110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6147088" y="5489000"/>
                <a:ext cx="65050" cy="55825"/>
              </a:xfrm>
              <a:custGeom>
                <a:avLst/>
                <a:gdLst/>
                <a:ahLst/>
                <a:cxnLst/>
                <a:rect l="l" t="t" r="r" b="b"/>
                <a:pathLst>
                  <a:path w="2602" h="2233" extrusionOk="0">
                    <a:moveTo>
                      <a:pt x="1487" y="338"/>
                    </a:moveTo>
                    <a:cubicBezTo>
                      <a:pt x="1906" y="338"/>
                      <a:pt x="2266" y="686"/>
                      <a:pt x="2266" y="1117"/>
                    </a:cubicBezTo>
                    <a:cubicBezTo>
                      <a:pt x="2258" y="1588"/>
                      <a:pt x="1877" y="1894"/>
                      <a:pt x="1478" y="1894"/>
                    </a:cubicBezTo>
                    <a:cubicBezTo>
                      <a:pt x="1288" y="1894"/>
                      <a:pt x="1094" y="1824"/>
                      <a:pt x="935" y="1669"/>
                    </a:cubicBezTo>
                    <a:cubicBezTo>
                      <a:pt x="444" y="1177"/>
                      <a:pt x="791" y="338"/>
                      <a:pt x="1487" y="338"/>
                    </a:cubicBezTo>
                    <a:close/>
                    <a:moveTo>
                      <a:pt x="1478" y="1"/>
                    </a:moveTo>
                    <a:cubicBezTo>
                      <a:pt x="1204" y="1"/>
                      <a:pt x="924" y="102"/>
                      <a:pt x="696" y="326"/>
                    </a:cubicBezTo>
                    <a:cubicBezTo>
                      <a:pt x="0" y="1034"/>
                      <a:pt x="492" y="2232"/>
                      <a:pt x="1487" y="2232"/>
                    </a:cubicBezTo>
                    <a:cubicBezTo>
                      <a:pt x="2098" y="2232"/>
                      <a:pt x="2602" y="1729"/>
                      <a:pt x="2602" y="1117"/>
                    </a:cubicBezTo>
                    <a:cubicBezTo>
                      <a:pt x="2602" y="444"/>
                      <a:pt x="2052" y="1"/>
                      <a:pt x="14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6147088" y="5283100"/>
                <a:ext cx="65050" cy="55525"/>
              </a:xfrm>
              <a:custGeom>
                <a:avLst/>
                <a:gdLst/>
                <a:ahLst/>
                <a:cxnLst/>
                <a:rect l="l" t="t" r="r" b="b"/>
                <a:pathLst>
                  <a:path w="2602" h="2221" extrusionOk="0">
                    <a:moveTo>
                      <a:pt x="1487" y="338"/>
                    </a:moveTo>
                    <a:cubicBezTo>
                      <a:pt x="1906" y="338"/>
                      <a:pt x="2266" y="686"/>
                      <a:pt x="2266" y="1105"/>
                    </a:cubicBezTo>
                    <a:cubicBezTo>
                      <a:pt x="2258" y="1576"/>
                      <a:pt x="1877" y="1887"/>
                      <a:pt x="1479" y="1887"/>
                    </a:cubicBezTo>
                    <a:cubicBezTo>
                      <a:pt x="1288" y="1887"/>
                      <a:pt x="1094" y="1816"/>
                      <a:pt x="935" y="1657"/>
                    </a:cubicBezTo>
                    <a:cubicBezTo>
                      <a:pt x="444" y="1177"/>
                      <a:pt x="791" y="338"/>
                      <a:pt x="1487" y="338"/>
                    </a:cubicBezTo>
                    <a:close/>
                    <a:moveTo>
                      <a:pt x="1478" y="1"/>
                    </a:moveTo>
                    <a:cubicBezTo>
                      <a:pt x="1204" y="1"/>
                      <a:pt x="924" y="101"/>
                      <a:pt x="696" y="326"/>
                    </a:cubicBezTo>
                    <a:cubicBezTo>
                      <a:pt x="0" y="1021"/>
                      <a:pt x="492" y="2220"/>
                      <a:pt x="1487" y="2220"/>
                    </a:cubicBezTo>
                    <a:cubicBezTo>
                      <a:pt x="2098" y="2220"/>
                      <a:pt x="2602" y="1729"/>
                      <a:pt x="2602" y="1117"/>
                    </a:cubicBezTo>
                    <a:cubicBezTo>
                      <a:pt x="2602" y="444"/>
                      <a:pt x="2052" y="1"/>
                      <a:pt x="14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6147088" y="5076900"/>
                <a:ext cx="65050" cy="55825"/>
              </a:xfrm>
              <a:custGeom>
                <a:avLst/>
                <a:gdLst/>
                <a:ahLst/>
                <a:cxnLst/>
                <a:rect l="l" t="t" r="r" b="b"/>
                <a:pathLst>
                  <a:path w="2602" h="2233" extrusionOk="0">
                    <a:moveTo>
                      <a:pt x="1487" y="338"/>
                    </a:moveTo>
                    <a:cubicBezTo>
                      <a:pt x="1906" y="338"/>
                      <a:pt x="2266" y="685"/>
                      <a:pt x="2266" y="1117"/>
                    </a:cubicBezTo>
                    <a:cubicBezTo>
                      <a:pt x="2258" y="1588"/>
                      <a:pt x="1877" y="1893"/>
                      <a:pt x="1478" y="1893"/>
                    </a:cubicBezTo>
                    <a:cubicBezTo>
                      <a:pt x="1288" y="1893"/>
                      <a:pt x="1094" y="1824"/>
                      <a:pt x="935" y="1669"/>
                    </a:cubicBezTo>
                    <a:cubicBezTo>
                      <a:pt x="444" y="1177"/>
                      <a:pt x="791" y="338"/>
                      <a:pt x="1487" y="338"/>
                    </a:cubicBezTo>
                    <a:close/>
                    <a:moveTo>
                      <a:pt x="1478" y="0"/>
                    </a:moveTo>
                    <a:cubicBezTo>
                      <a:pt x="1204" y="0"/>
                      <a:pt x="924" y="101"/>
                      <a:pt x="696" y="326"/>
                    </a:cubicBezTo>
                    <a:cubicBezTo>
                      <a:pt x="0" y="1033"/>
                      <a:pt x="492" y="2232"/>
                      <a:pt x="1487" y="2232"/>
                    </a:cubicBezTo>
                    <a:cubicBezTo>
                      <a:pt x="2098" y="2232"/>
                      <a:pt x="2602" y="1728"/>
                      <a:pt x="2602" y="1117"/>
                    </a:cubicBezTo>
                    <a:cubicBezTo>
                      <a:pt x="2602" y="443"/>
                      <a:pt x="2052" y="0"/>
                      <a:pt x="1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6147088" y="4871000"/>
                <a:ext cx="65050" cy="55500"/>
              </a:xfrm>
              <a:custGeom>
                <a:avLst/>
                <a:gdLst/>
                <a:ahLst/>
                <a:cxnLst/>
                <a:rect l="l" t="t" r="r" b="b"/>
                <a:pathLst>
                  <a:path w="2602" h="2220" extrusionOk="0">
                    <a:moveTo>
                      <a:pt x="1487" y="338"/>
                    </a:moveTo>
                    <a:cubicBezTo>
                      <a:pt x="1906" y="338"/>
                      <a:pt x="2266" y="685"/>
                      <a:pt x="2266" y="1117"/>
                    </a:cubicBezTo>
                    <a:cubicBezTo>
                      <a:pt x="2258" y="1579"/>
                      <a:pt x="1878" y="1887"/>
                      <a:pt x="1480" y="1887"/>
                    </a:cubicBezTo>
                    <a:cubicBezTo>
                      <a:pt x="1290" y="1887"/>
                      <a:pt x="1095" y="1816"/>
                      <a:pt x="935" y="1656"/>
                    </a:cubicBezTo>
                    <a:cubicBezTo>
                      <a:pt x="444" y="1177"/>
                      <a:pt x="791" y="338"/>
                      <a:pt x="1487" y="338"/>
                    </a:cubicBezTo>
                    <a:close/>
                    <a:moveTo>
                      <a:pt x="1478" y="0"/>
                    </a:moveTo>
                    <a:cubicBezTo>
                      <a:pt x="1204" y="0"/>
                      <a:pt x="924" y="101"/>
                      <a:pt x="696" y="326"/>
                    </a:cubicBezTo>
                    <a:cubicBezTo>
                      <a:pt x="0" y="1021"/>
                      <a:pt x="492" y="2220"/>
                      <a:pt x="1487" y="2220"/>
                    </a:cubicBezTo>
                    <a:cubicBezTo>
                      <a:pt x="2098" y="2220"/>
                      <a:pt x="2602" y="1728"/>
                      <a:pt x="2602" y="1117"/>
                    </a:cubicBezTo>
                    <a:cubicBezTo>
                      <a:pt x="2602" y="443"/>
                      <a:pt x="2052" y="0"/>
                      <a:pt x="1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6147088" y="4664875"/>
                <a:ext cx="65050" cy="55725"/>
              </a:xfrm>
              <a:custGeom>
                <a:avLst/>
                <a:gdLst/>
                <a:ahLst/>
                <a:cxnLst/>
                <a:rect l="l" t="t" r="r" b="b"/>
                <a:pathLst>
                  <a:path w="2602" h="2229" extrusionOk="0">
                    <a:moveTo>
                      <a:pt x="1487" y="334"/>
                    </a:moveTo>
                    <a:cubicBezTo>
                      <a:pt x="1906" y="334"/>
                      <a:pt x="2266" y="682"/>
                      <a:pt x="2266" y="1114"/>
                    </a:cubicBezTo>
                    <a:cubicBezTo>
                      <a:pt x="2258" y="1584"/>
                      <a:pt x="1877" y="1890"/>
                      <a:pt x="1478" y="1890"/>
                    </a:cubicBezTo>
                    <a:cubicBezTo>
                      <a:pt x="1288" y="1890"/>
                      <a:pt x="1094" y="1820"/>
                      <a:pt x="935" y="1665"/>
                    </a:cubicBezTo>
                    <a:cubicBezTo>
                      <a:pt x="444" y="1174"/>
                      <a:pt x="791" y="334"/>
                      <a:pt x="1487" y="334"/>
                    </a:cubicBezTo>
                    <a:close/>
                    <a:moveTo>
                      <a:pt x="1485" y="1"/>
                    </a:moveTo>
                    <a:cubicBezTo>
                      <a:pt x="1209" y="1"/>
                      <a:pt x="926" y="104"/>
                      <a:pt x="696" y="334"/>
                    </a:cubicBezTo>
                    <a:cubicBezTo>
                      <a:pt x="0" y="1030"/>
                      <a:pt x="492" y="2229"/>
                      <a:pt x="1487" y="2229"/>
                    </a:cubicBezTo>
                    <a:cubicBezTo>
                      <a:pt x="2098" y="2229"/>
                      <a:pt x="2602" y="1725"/>
                      <a:pt x="2602" y="1114"/>
                    </a:cubicBezTo>
                    <a:cubicBezTo>
                      <a:pt x="2602" y="443"/>
                      <a:pt x="2057" y="1"/>
                      <a:pt x="14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5608788" y="5627825"/>
                <a:ext cx="393250" cy="11400"/>
              </a:xfrm>
              <a:custGeom>
                <a:avLst/>
                <a:gdLst/>
                <a:ahLst/>
                <a:cxnLst/>
                <a:rect l="l" t="t" r="r" b="b"/>
                <a:pathLst>
                  <a:path w="15730" h="456" extrusionOk="0">
                    <a:moveTo>
                      <a:pt x="15526" y="0"/>
                    </a:moveTo>
                    <a:lnTo>
                      <a:pt x="204" y="120"/>
                    </a:lnTo>
                    <a:cubicBezTo>
                      <a:pt x="1" y="132"/>
                      <a:pt x="1" y="432"/>
                      <a:pt x="204" y="456"/>
                    </a:cubicBezTo>
                    <a:lnTo>
                      <a:pt x="15526" y="336"/>
                    </a:lnTo>
                    <a:cubicBezTo>
                      <a:pt x="15730" y="324"/>
                      <a:pt x="15730" y="24"/>
                      <a:pt x="15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6280463" y="5625125"/>
                <a:ext cx="415425" cy="8425"/>
              </a:xfrm>
              <a:custGeom>
                <a:avLst/>
                <a:gdLst/>
                <a:ahLst/>
                <a:cxnLst/>
                <a:rect l="l" t="t" r="r" b="b"/>
                <a:pathLst>
                  <a:path w="16617" h="337" extrusionOk="0">
                    <a:moveTo>
                      <a:pt x="204" y="0"/>
                    </a:moveTo>
                    <a:cubicBezTo>
                      <a:pt x="0" y="24"/>
                      <a:pt x="0" y="324"/>
                      <a:pt x="204" y="336"/>
                    </a:cubicBezTo>
                    <a:lnTo>
                      <a:pt x="16413" y="336"/>
                    </a:lnTo>
                    <a:cubicBezTo>
                      <a:pt x="16616" y="324"/>
                      <a:pt x="16616" y="24"/>
                      <a:pt x="164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5996913" y="5616725"/>
                <a:ext cx="287150" cy="183450"/>
              </a:xfrm>
              <a:custGeom>
                <a:avLst/>
                <a:gdLst/>
                <a:ahLst/>
                <a:cxnLst/>
                <a:rect l="l" t="t" r="r" b="b"/>
                <a:pathLst>
                  <a:path w="11486" h="7338" extrusionOk="0">
                    <a:moveTo>
                      <a:pt x="1" y="1"/>
                    </a:moveTo>
                    <a:lnTo>
                      <a:pt x="1" y="7338"/>
                    </a:lnTo>
                    <a:lnTo>
                      <a:pt x="11486" y="7338"/>
                    </a:lnTo>
                    <a:lnTo>
                      <a:pt x="114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5261713" y="4755300"/>
                <a:ext cx="343200" cy="62400"/>
              </a:xfrm>
              <a:custGeom>
                <a:avLst/>
                <a:gdLst/>
                <a:ahLst/>
                <a:cxnLst/>
                <a:rect l="l" t="t" r="r" b="b"/>
                <a:pathLst>
                  <a:path w="13728" h="2496" extrusionOk="0">
                    <a:moveTo>
                      <a:pt x="183" y="1"/>
                    </a:moveTo>
                    <a:cubicBezTo>
                      <a:pt x="107" y="1"/>
                      <a:pt x="35" y="57"/>
                      <a:pt x="13" y="134"/>
                    </a:cubicBezTo>
                    <a:cubicBezTo>
                      <a:pt x="1" y="230"/>
                      <a:pt x="61" y="314"/>
                      <a:pt x="157" y="326"/>
                    </a:cubicBezTo>
                    <a:lnTo>
                      <a:pt x="13476" y="2496"/>
                    </a:lnTo>
                    <a:lnTo>
                      <a:pt x="13500" y="2496"/>
                    </a:lnTo>
                    <a:cubicBezTo>
                      <a:pt x="13704" y="2496"/>
                      <a:pt x="13728" y="2196"/>
                      <a:pt x="13536" y="2160"/>
                    </a:cubicBezTo>
                    <a:lnTo>
                      <a:pt x="205" y="2"/>
                    </a:lnTo>
                    <a:cubicBezTo>
                      <a:pt x="197" y="1"/>
                      <a:pt x="190"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5779038" y="4304275"/>
                <a:ext cx="181650" cy="169350"/>
              </a:xfrm>
              <a:custGeom>
                <a:avLst/>
                <a:gdLst/>
                <a:ahLst/>
                <a:cxnLst/>
                <a:rect l="l" t="t" r="r" b="b"/>
                <a:pathLst>
                  <a:path w="7266" h="6774" extrusionOk="0">
                    <a:moveTo>
                      <a:pt x="3609" y="0"/>
                    </a:moveTo>
                    <a:lnTo>
                      <a:pt x="3609" y="48"/>
                    </a:lnTo>
                    <a:cubicBezTo>
                      <a:pt x="2837" y="792"/>
                      <a:pt x="1808" y="1185"/>
                      <a:pt x="761" y="1185"/>
                    </a:cubicBezTo>
                    <a:cubicBezTo>
                      <a:pt x="507" y="1185"/>
                      <a:pt x="252" y="1162"/>
                      <a:pt x="0" y="1115"/>
                    </a:cubicBezTo>
                    <a:lnTo>
                      <a:pt x="0" y="1115"/>
                    </a:lnTo>
                    <a:cubicBezTo>
                      <a:pt x="0" y="1115"/>
                      <a:pt x="216" y="5060"/>
                      <a:pt x="3609" y="6738"/>
                    </a:cubicBezTo>
                    <a:lnTo>
                      <a:pt x="3609" y="6774"/>
                    </a:lnTo>
                    <a:lnTo>
                      <a:pt x="3633" y="6750"/>
                    </a:lnTo>
                    <a:lnTo>
                      <a:pt x="3657" y="6774"/>
                    </a:lnTo>
                    <a:lnTo>
                      <a:pt x="3657" y="6738"/>
                    </a:lnTo>
                    <a:cubicBezTo>
                      <a:pt x="7049" y="5060"/>
                      <a:pt x="7265" y="1103"/>
                      <a:pt x="7265" y="1103"/>
                    </a:cubicBezTo>
                    <a:lnTo>
                      <a:pt x="7265" y="1103"/>
                    </a:lnTo>
                    <a:cubicBezTo>
                      <a:pt x="6986" y="1159"/>
                      <a:pt x="6720" y="1184"/>
                      <a:pt x="6467" y="1184"/>
                    </a:cubicBezTo>
                    <a:cubicBezTo>
                      <a:pt x="4937" y="1184"/>
                      <a:pt x="3905" y="287"/>
                      <a:pt x="3669" y="60"/>
                    </a:cubicBezTo>
                    <a:lnTo>
                      <a:pt x="3669" y="0"/>
                    </a:lnTo>
                    <a:lnTo>
                      <a:pt x="3633" y="24"/>
                    </a:lnTo>
                    <a:lnTo>
                      <a:pt x="3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5924388" y="3510925"/>
                <a:ext cx="357600" cy="93775"/>
              </a:xfrm>
              <a:custGeom>
                <a:avLst/>
                <a:gdLst/>
                <a:ahLst/>
                <a:cxnLst/>
                <a:rect l="l" t="t" r="r" b="b"/>
                <a:pathLst>
                  <a:path w="14304" h="3751" extrusionOk="0">
                    <a:moveTo>
                      <a:pt x="7098" y="0"/>
                    </a:moveTo>
                    <a:lnTo>
                      <a:pt x="7098" y="36"/>
                    </a:lnTo>
                    <a:lnTo>
                      <a:pt x="708" y="1235"/>
                    </a:lnTo>
                    <a:lnTo>
                      <a:pt x="1" y="3153"/>
                    </a:lnTo>
                    <a:cubicBezTo>
                      <a:pt x="1" y="3153"/>
                      <a:pt x="3261" y="3751"/>
                      <a:pt x="6216" y="3751"/>
                    </a:cubicBezTo>
                    <a:cubicBezTo>
                      <a:pt x="6531" y="3751"/>
                      <a:pt x="6842" y="3744"/>
                      <a:pt x="7146" y="3729"/>
                    </a:cubicBezTo>
                    <a:cubicBezTo>
                      <a:pt x="7451" y="3744"/>
                      <a:pt x="7763" y="3751"/>
                      <a:pt x="8079" y="3751"/>
                    </a:cubicBezTo>
                    <a:cubicBezTo>
                      <a:pt x="11043" y="3751"/>
                      <a:pt x="14303" y="3153"/>
                      <a:pt x="14303" y="3153"/>
                    </a:cubicBezTo>
                    <a:lnTo>
                      <a:pt x="13584" y="1235"/>
                    </a:lnTo>
                    <a:lnTo>
                      <a:pt x="7206" y="36"/>
                    </a:lnTo>
                    <a:lnTo>
                      <a:pt x="7206" y="0"/>
                    </a:lnTo>
                    <a:lnTo>
                      <a:pt x="7146" y="12"/>
                    </a:lnTo>
                    <a:lnTo>
                      <a:pt x="7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6049963" y="3413800"/>
                <a:ext cx="113325" cy="105825"/>
              </a:xfrm>
              <a:custGeom>
                <a:avLst/>
                <a:gdLst/>
                <a:ahLst/>
                <a:cxnLst/>
                <a:rect l="l" t="t" r="r" b="b"/>
                <a:pathLst>
                  <a:path w="4533" h="4233" extrusionOk="0">
                    <a:moveTo>
                      <a:pt x="2255" y="1"/>
                    </a:moveTo>
                    <a:cubicBezTo>
                      <a:pt x="2255" y="13"/>
                      <a:pt x="2255" y="25"/>
                      <a:pt x="2255" y="37"/>
                    </a:cubicBezTo>
                    <a:cubicBezTo>
                      <a:pt x="1773" y="490"/>
                      <a:pt x="1135" y="742"/>
                      <a:pt x="480" y="742"/>
                    </a:cubicBezTo>
                    <a:cubicBezTo>
                      <a:pt x="321" y="742"/>
                      <a:pt x="160" y="727"/>
                      <a:pt x="1" y="696"/>
                    </a:cubicBezTo>
                    <a:lnTo>
                      <a:pt x="1" y="696"/>
                    </a:lnTo>
                    <a:cubicBezTo>
                      <a:pt x="1" y="696"/>
                      <a:pt x="133" y="3166"/>
                      <a:pt x="2243" y="4209"/>
                    </a:cubicBezTo>
                    <a:lnTo>
                      <a:pt x="2243" y="4233"/>
                    </a:lnTo>
                    <a:lnTo>
                      <a:pt x="2267" y="4221"/>
                    </a:lnTo>
                    <a:lnTo>
                      <a:pt x="2279" y="4233"/>
                    </a:lnTo>
                    <a:lnTo>
                      <a:pt x="2279" y="4209"/>
                    </a:lnTo>
                    <a:cubicBezTo>
                      <a:pt x="4401" y="3166"/>
                      <a:pt x="4533" y="696"/>
                      <a:pt x="4533" y="696"/>
                    </a:cubicBezTo>
                    <a:lnTo>
                      <a:pt x="4533" y="696"/>
                    </a:lnTo>
                    <a:cubicBezTo>
                      <a:pt x="4375" y="727"/>
                      <a:pt x="4217" y="742"/>
                      <a:pt x="4059" y="742"/>
                    </a:cubicBezTo>
                    <a:cubicBezTo>
                      <a:pt x="3410" y="742"/>
                      <a:pt x="2773" y="490"/>
                      <a:pt x="2291" y="37"/>
                    </a:cubicBezTo>
                    <a:lnTo>
                      <a:pt x="2291" y="1"/>
                    </a:lnTo>
                    <a:lnTo>
                      <a:pt x="2267" y="13"/>
                    </a:lnTo>
                    <a:lnTo>
                      <a:pt x="22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6032888" y="5801350"/>
                <a:ext cx="111225" cy="405250"/>
              </a:xfrm>
              <a:custGeom>
                <a:avLst/>
                <a:gdLst/>
                <a:ahLst/>
                <a:cxnLst/>
                <a:rect l="l" t="t" r="r" b="b"/>
                <a:pathLst>
                  <a:path w="4449" h="16210" extrusionOk="0">
                    <a:moveTo>
                      <a:pt x="4101" y="336"/>
                    </a:moveTo>
                    <a:lnTo>
                      <a:pt x="4101" y="15874"/>
                    </a:lnTo>
                    <a:cubicBezTo>
                      <a:pt x="2003" y="15778"/>
                      <a:pt x="336" y="14039"/>
                      <a:pt x="336" y="11941"/>
                    </a:cubicBezTo>
                    <a:lnTo>
                      <a:pt x="336" y="336"/>
                    </a:lnTo>
                    <a:close/>
                    <a:moveTo>
                      <a:pt x="168" y="1"/>
                    </a:moveTo>
                    <a:cubicBezTo>
                      <a:pt x="72" y="1"/>
                      <a:pt x="1" y="73"/>
                      <a:pt x="1" y="169"/>
                    </a:cubicBezTo>
                    <a:lnTo>
                      <a:pt x="1" y="11929"/>
                    </a:lnTo>
                    <a:cubicBezTo>
                      <a:pt x="1" y="14291"/>
                      <a:pt x="1919" y="16197"/>
                      <a:pt x="4280" y="16209"/>
                    </a:cubicBezTo>
                    <a:cubicBezTo>
                      <a:pt x="4364" y="16209"/>
                      <a:pt x="4436" y="16137"/>
                      <a:pt x="4448" y="16042"/>
                    </a:cubicBezTo>
                    <a:lnTo>
                      <a:pt x="4448" y="169"/>
                    </a:lnTo>
                    <a:cubicBezTo>
                      <a:pt x="4448" y="73"/>
                      <a:pt x="4364" y="1"/>
                      <a:pt x="4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6133288" y="6186875"/>
                <a:ext cx="9025" cy="275075"/>
              </a:xfrm>
              <a:custGeom>
                <a:avLst/>
                <a:gdLst/>
                <a:ahLst/>
                <a:cxnLst/>
                <a:rect l="l" t="t" r="r" b="b"/>
                <a:pathLst>
                  <a:path w="361" h="11003" extrusionOk="0">
                    <a:moveTo>
                      <a:pt x="181" y="0"/>
                    </a:moveTo>
                    <a:cubicBezTo>
                      <a:pt x="91" y="0"/>
                      <a:pt x="1" y="63"/>
                      <a:pt x="13" y="189"/>
                    </a:cubicBezTo>
                    <a:lnTo>
                      <a:pt x="13" y="10835"/>
                    </a:lnTo>
                    <a:cubicBezTo>
                      <a:pt x="13" y="10931"/>
                      <a:pt x="85" y="11003"/>
                      <a:pt x="181" y="11003"/>
                    </a:cubicBezTo>
                    <a:cubicBezTo>
                      <a:pt x="264" y="11003"/>
                      <a:pt x="336" y="10931"/>
                      <a:pt x="348" y="10835"/>
                    </a:cubicBezTo>
                    <a:lnTo>
                      <a:pt x="348" y="189"/>
                    </a:lnTo>
                    <a:cubicBezTo>
                      <a:pt x="360" y="63"/>
                      <a:pt x="270" y="0"/>
                      <a:pt x="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3233238" y="5032575"/>
                <a:ext cx="1405100" cy="1619700"/>
              </a:xfrm>
              <a:custGeom>
                <a:avLst/>
                <a:gdLst/>
                <a:ahLst/>
                <a:cxnLst/>
                <a:rect l="l" t="t" r="r" b="b"/>
                <a:pathLst>
                  <a:path w="56204" h="64788" extrusionOk="0">
                    <a:moveTo>
                      <a:pt x="4760" y="1"/>
                    </a:moveTo>
                    <a:cubicBezTo>
                      <a:pt x="3082" y="12781"/>
                      <a:pt x="696" y="53039"/>
                      <a:pt x="1" y="64332"/>
                    </a:cubicBezTo>
                    <a:lnTo>
                      <a:pt x="24901" y="64344"/>
                    </a:lnTo>
                    <a:cubicBezTo>
                      <a:pt x="25057" y="61982"/>
                      <a:pt x="26484" y="31687"/>
                      <a:pt x="26639" y="29877"/>
                    </a:cubicBezTo>
                    <a:cubicBezTo>
                      <a:pt x="26651" y="29673"/>
                      <a:pt x="26747" y="29493"/>
                      <a:pt x="26903" y="29373"/>
                    </a:cubicBezTo>
                    <a:cubicBezTo>
                      <a:pt x="27059" y="29493"/>
                      <a:pt x="27155" y="29673"/>
                      <a:pt x="27167" y="29877"/>
                    </a:cubicBezTo>
                    <a:cubicBezTo>
                      <a:pt x="27323" y="31687"/>
                      <a:pt x="28881" y="62426"/>
                      <a:pt x="29157" y="64788"/>
                    </a:cubicBezTo>
                    <a:lnTo>
                      <a:pt x="56203" y="64788"/>
                    </a:lnTo>
                    <a:cubicBezTo>
                      <a:pt x="55508" y="53482"/>
                      <a:pt x="53086" y="12793"/>
                      <a:pt x="51408" y="13"/>
                    </a:cubicBezTo>
                    <a:lnTo>
                      <a:pt x="28078" y="97"/>
                    </a:lnTo>
                    <a:lnTo>
                      <a:pt x="4760" y="1"/>
                    </a:lnTo>
                    <a:close/>
                  </a:path>
                </a:pathLst>
              </a:custGeom>
              <a:solidFill>
                <a:srgbClr val="E95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4465963" y="4103150"/>
                <a:ext cx="362400" cy="181075"/>
              </a:xfrm>
              <a:custGeom>
                <a:avLst/>
                <a:gdLst/>
                <a:ahLst/>
                <a:cxnLst/>
                <a:rect l="l" t="t" r="r" b="b"/>
                <a:pathLst>
                  <a:path w="14496" h="7243" extrusionOk="0">
                    <a:moveTo>
                      <a:pt x="1667" y="1"/>
                    </a:moveTo>
                    <a:lnTo>
                      <a:pt x="1" y="6499"/>
                    </a:lnTo>
                    <a:lnTo>
                      <a:pt x="14495" y="7242"/>
                    </a:lnTo>
                    <a:lnTo>
                      <a:pt x="14495" y="7242"/>
                    </a:lnTo>
                    <a:lnTo>
                      <a:pt x="12829" y="1248"/>
                    </a:lnTo>
                    <a:lnTo>
                      <a:pt x="1667"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4626913" y="4120850"/>
                <a:ext cx="169675" cy="69250"/>
              </a:xfrm>
              <a:custGeom>
                <a:avLst/>
                <a:gdLst/>
                <a:ahLst/>
                <a:cxnLst/>
                <a:rect l="l" t="t" r="r" b="b"/>
                <a:pathLst>
                  <a:path w="6787" h="2770" extrusionOk="0">
                    <a:moveTo>
                      <a:pt x="1547" y="0"/>
                    </a:moveTo>
                    <a:lnTo>
                      <a:pt x="1" y="96"/>
                    </a:lnTo>
                    <a:lnTo>
                      <a:pt x="4173" y="2770"/>
                    </a:lnTo>
                    <a:lnTo>
                      <a:pt x="6774" y="2158"/>
                    </a:lnTo>
                    <a:lnTo>
                      <a:pt x="6786" y="1978"/>
                    </a:lnTo>
                    <a:lnTo>
                      <a:pt x="6391" y="540"/>
                    </a:lnTo>
                    <a:lnTo>
                      <a:pt x="1547" y="0"/>
                    </a:ln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4197738" y="3421900"/>
                <a:ext cx="588950" cy="712450"/>
              </a:xfrm>
              <a:custGeom>
                <a:avLst/>
                <a:gdLst/>
                <a:ahLst/>
                <a:cxnLst/>
                <a:rect l="l" t="t" r="r" b="b"/>
                <a:pathLst>
                  <a:path w="23558" h="28498" extrusionOk="0">
                    <a:moveTo>
                      <a:pt x="9471" y="1"/>
                    </a:moveTo>
                    <a:lnTo>
                      <a:pt x="0" y="28498"/>
                    </a:lnTo>
                    <a:lnTo>
                      <a:pt x="23558" y="28498"/>
                    </a:lnTo>
                    <a:cubicBezTo>
                      <a:pt x="17731" y="6175"/>
                      <a:pt x="9471" y="1"/>
                      <a:pt x="9471" y="1"/>
                    </a:cubicBezTo>
                    <a:close/>
                  </a:path>
                </a:pathLst>
              </a:custGeom>
              <a:solidFill>
                <a:srgbClr val="1C4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3305763" y="3313500"/>
                <a:ext cx="1214475" cy="1745175"/>
              </a:xfrm>
              <a:custGeom>
                <a:avLst/>
                <a:gdLst/>
                <a:ahLst/>
                <a:cxnLst/>
                <a:rect l="l" t="t" r="r" b="b"/>
                <a:pathLst>
                  <a:path w="48579" h="69807" extrusionOk="0">
                    <a:moveTo>
                      <a:pt x="31467" y="1"/>
                    </a:moveTo>
                    <a:cubicBezTo>
                      <a:pt x="23302" y="1"/>
                      <a:pt x="8956" y="1232"/>
                      <a:pt x="8956" y="1232"/>
                    </a:cubicBezTo>
                    <a:cubicBezTo>
                      <a:pt x="8956" y="1232"/>
                      <a:pt x="1272" y="3066"/>
                      <a:pt x="456" y="8677"/>
                    </a:cubicBezTo>
                    <a:cubicBezTo>
                      <a:pt x="1" y="11734"/>
                      <a:pt x="1787" y="69807"/>
                      <a:pt x="1787" y="69807"/>
                    </a:cubicBezTo>
                    <a:cubicBezTo>
                      <a:pt x="1787" y="69807"/>
                      <a:pt x="15618" y="68011"/>
                      <a:pt x="31661" y="68011"/>
                    </a:cubicBezTo>
                    <a:cubicBezTo>
                      <a:pt x="37196" y="68011"/>
                      <a:pt x="42994" y="68225"/>
                      <a:pt x="48579" y="68800"/>
                    </a:cubicBezTo>
                    <a:lnTo>
                      <a:pt x="46361" y="11722"/>
                    </a:lnTo>
                    <a:cubicBezTo>
                      <a:pt x="45977" y="5619"/>
                      <a:pt x="46565" y="1519"/>
                      <a:pt x="35152" y="129"/>
                    </a:cubicBezTo>
                    <a:cubicBezTo>
                      <a:pt x="35092" y="129"/>
                      <a:pt x="35020" y="129"/>
                      <a:pt x="34960" y="117"/>
                    </a:cubicBezTo>
                    <a:cubicBezTo>
                      <a:pt x="34034" y="36"/>
                      <a:pt x="32838" y="1"/>
                      <a:pt x="31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3414563" y="3812425"/>
                <a:ext cx="1015175" cy="2118125"/>
              </a:xfrm>
              <a:custGeom>
                <a:avLst/>
                <a:gdLst/>
                <a:ahLst/>
                <a:cxnLst/>
                <a:rect l="l" t="t" r="r" b="b"/>
                <a:pathLst>
                  <a:path w="40607" h="84725" extrusionOk="0">
                    <a:moveTo>
                      <a:pt x="6139" y="1"/>
                    </a:moveTo>
                    <a:lnTo>
                      <a:pt x="3549" y="11007"/>
                    </a:lnTo>
                    <a:lnTo>
                      <a:pt x="1" y="24841"/>
                    </a:lnTo>
                    <a:lnTo>
                      <a:pt x="1" y="84725"/>
                    </a:lnTo>
                    <a:lnTo>
                      <a:pt x="40247" y="84725"/>
                    </a:lnTo>
                    <a:lnTo>
                      <a:pt x="40606" y="19806"/>
                    </a:lnTo>
                    <a:lnTo>
                      <a:pt x="32946" y="133"/>
                    </a:lnTo>
                    <a:lnTo>
                      <a:pt x="61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3646238" y="4044725"/>
                <a:ext cx="535925" cy="419025"/>
              </a:xfrm>
              <a:custGeom>
                <a:avLst/>
                <a:gdLst/>
                <a:ahLst/>
                <a:cxnLst/>
                <a:rect l="l" t="t" r="r" b="b"/>
                <a:pathLst>
                  <a:path w="21437" h="16761" extrusionOk="0">
                    <a:moveTo>
                      <a:pt x="21089" y="336"/>
                    </a:moveTo>
                    <a:lnTo>
                      <a:pt x="21089" y="16425"/>
                    </a:lnTo>
                    <a:lnTo>
                      <a:pt x="337" y="16425"/>
                    </a:lnTo>
                    <a:lnTo>
                      <a:pt x="337" y="336"/>
                    </a:lnTo>
                    <a:close/>
                    <a:moveTo>
                      <a:pt x="169" y="0"/>
                    </a:moveTo>
                    <a:cubicBezTo>
                      <a:pt x="73" y="0"/>
                      <a:pt x="1" y="72"/>
                      <a:pt x="1" y="168"/>
                    </a:cubicBezTo>
                    <a:lnTo>
                      <a:pt x="1" y="16592"/>
                    </a:lnTo>
                    <a:cubicBezTo>
                      <a:pt x="1" y="16688"/>
                      <a:pt x="73" y="16760"/>
                      <a:pt x="169" y="16760"/>
                    </a:cubicBezTo>
                    <a:lnTo>
                      <a:pt x="21257" y="16760"/>
                    </a:lnTo>
                    <a:cubicBezTo>
                      <a:pt x="21353" y="16760"/>
                      <a:pt x="21425" y="16688"/>
                      <a:pt x="21437" y="16592"/>
                    </a:cubicBezTo>
                    <a:lnTo>
                      <a:pt x="21437" y="168"/>
                    </a:lnTo>
                    <a:cubicBezTo>
                      <a:pt x="21437" y="72"/>
                      <a:pt x="21353" y="0"/>
                      <a:pt x="21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3571913" y="3335575"/>
                <a:ext cx="108525" cy="532925"/>
              </a:xfrm>
              <a:custGeom>
                <a:avLst/>
                <a:gdLst/>
                <a:ahLst/>
                <a:cxnLst/>
                <a:rect l="l" t="t" r="r" b="b"/>
                <a:pathLst>
                  <a:path w="4341" h="21317" extrusionOk="0">
                    <a:moveTo>
                      <a:pt x="1" y="1"/>
                    </a:moveTo>
                    <a:lnTo>
                      <a:pt x="1" y="21317"/>
                    </a:lnTo>
                    <a:lnTo>
                      <a:pt x="4341" y="21317"/>
                    </a:lnTo>
                    <a:lnTo>
                      <a:pt x="4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4129988" y="3319100"/>
                <a:ext cx="108225" cy="532625"/>
              </a:xfrm>
              <a:custGeom>
                <a:avLst/>
                <a:gdLst/>
                <a:ahLst/>
                <a:cxnLst/>
                <a:rect l="l" t="t" r="r" b="b"/>
                <a:pathLst>
                  <a:path w="4329" h="21305" extrusionOk="0">
                    <a:moveTo>
                      <a:pt x="1" y="1"/>
                    </a:moveTo>
                    <a:lnTo>
                      <a:pt x="1" y="21304"/>
                    </a:lnTo>
                    <a:lnTo>
                      <a:pt x="4329" y="21304"/>
                    </a:lnTo>
                    <a:lnTo>
                      <a:pt x="43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4379538" y="3783525"/>
                <a:ext cx="106550" cy="371800"/>
              </a:xfrm>
              <a:custGeom>
                <a:avLst/>
                <a:gdLst/>
                <a:ahLst/>
                <a:cxnLst/>
                <a:rect l="l" t="t" r="r" b="b"/>
                <a:pathLst>
                  <a:path w="4262" h="14872" extrusionOk="0">
                    <a:moveTo>
                      <a:pt x="191" y="0"/>
                    </a:moveTo>
                    <a:cubicBezTo>
                      <a:pt x="95" y="0"/>
                      <a:pt x="1" y="82"/>
                      <a:pt x="29" y="210"/>
                    </a:cubicBezTo>
                    <a:lnTo>
                      <a:pt x="3913" y="14752"/>
                    </a:lnTo>
                    <a:cubicBezTo>
                      <a:pt x="3925" y="14824"/>
                      <a:pt x="3997" y="14872"/>
                      <a:pt x="4069" y="14872"/>
                    </a:cubicBezTo>
                    <a:lnTo>
                      <a:pt x="4117" y="14872"/>
                    </a:lnTo>
                    <a:cubicBezTo>
                      <a:pt x="4201" y="14848"/>
                      <a:pt x="4261" y="14752"/>
                      <a:pt x="4237" y="14656"/>
                    </a:cubicBezTo>
                    <a:lnTo>
                      <a:pt x="353" y="126"/>
                    </a:lnTo>
                    <a:cubicBezTo>
                      <a:pt x="324" y="38"/>
                      <a:pt x="257" y="0"/>
                      <a:pt x="1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3619563" y="2685100"/>
                <a:ext cx="475075" cy="557300"/>
              </a:xfrm>
              <a:custGeom>
                <a:avLst/>
                <a:gdLst/>
                <a:ahLst/>
                <a:cxnLst/>
                <a:rect l="l" t="t" r="r" b="b"/>
                <a:pathLst>
                  <a:path w="19003" h="22292" extrusionOk="0">
                    <a:moveTo>
                      <a:pt x="11476" y="1"/>
                    </a:moveTo>
                    <a:cubicBezTo>
                      <a:pt x="11268" y="1"/>
                      <a:pt x="11061" y="26"/>
                      <a:pt x="10863" y="76"/>
                    </a:cubicBezTo>
                    <a:cubicBezTo>
                      <a:pt x="10143" y="244"/>
                      <a:pt x="9628" y="676"/>
                      <a:pt x="9040" y="1083"/>
                    </a:cubicBezTo>
                    <a:cubicBezTo>
                      <a:pt x="8811" y="1243"/>
                      <a:pt x="8524" y="1267"/>
                      <a:pt x="8231" y="1267"/>
                    </a:cubicBezTo>
                    <a:cubicBezTo>
                      <a:pt x="8104" y="1267"/>
                      <a:pt x="7977" y="1262"/>
                      <a:pt x="7852" y="1262"/>
                    </a:cubicBezTo>
                    <a:cubicBezTo>
                      <a:pt x="7720" y="1262"/>
                      <a:pt x="7591" y="1267"/>
                      <a:pt x="7470" y="1287"/>
                    </a:cubicBezTo>
                    <a:cubicBezTo>
                      <a:pt x="6259" y="1479"/>
                      <a:pt x="5132" y="2079"/>
                      <a:pt x="4293" y="2990"/>
                    </a:cubicBezTo>
                    <a:cubicBezTo>
                      <a:pt x="3813" y="3481"/>
                      <a:pt x="3430" y="4069"/>
                      <a:pt x="3166" y="4692"/>
                    </a:cubicBezTo>
                    <a:cubicBezTo>
                      <a:pt x="2207" y="6910"/>
                      <a:pt x="2567" y="9512"/>
                      <a:pt x="3646" y="11658"/>
                    </a:cubicBezTo>
                    <a:cubicBezTo>
                      <a:pt x="3070" y="12065"/>
                      <a:pt x="2818" y="12820"/>
                      <a:pt x="2830" y="13540"/>
                    </a:cubicBezTo>
                    <a:cubicBezTo>
                      <a:pt x="2842" y="14247"/>
                      <a:pt x="3058" y="14930"/>
                      <a:pt x="3238" y="15614"/>
                    </a:cubicBezTo>
                    <a:cubicBezTo>
                      <a:pt x="3598" y="16992"/>
                      <a:pt x="3693" y="18647"/>
                      <a:pt x="2698" y="19666"/>
                    </a:cubicBezTo>
                    <a:cubicBezTo>
                      <a:pt x="2243" y="20133"/>
                      <a:pt x="1607" y="20385"/>
                      <a:pt x="1056" y="20733"/>
                    </a:cubicBezTo>
                    <a:cubicBezTo>
                      <a:pt x="504" y="21093"/>
                      <a:pt x="1" y="21632"/>
                      <a:pt x="1" y="22291"/>
                    </a:cubicBezTo>
                    <a:cubicBezTo>
                      <a:pt x="660" y="21452"/>
                      <a:pt x="1811" y="21272"/>
                      <a:pt x="2782" y="20829"/>
                    </a:cubicBezTo>
                    <a:cubicBezTo>
                      <a:pt x="5060" y="19798"/>
                      <a:pt x="6295" y="17196"/>
                      <a:pt x="6343" y="14691"/>
                    </a:cubicBezTo>
                    <a:cubicBezTo>
                      <a:pt x="6391" y="12916"/>
                      <a:pt x="5935" y="11058"/>
                      <a:pt x="6559" y="9392"/>
                    </a:cubicBezTo>
                    <a:cubicBezTo>
                      <a:pt x="6871" y="9309"/>
                      <a:pt x="7188" y="9268"/>
                      <a:pt x="7503" y="9268"/>
                    </a:cubicBezTo>
                    <a:cubicBezTo>
                      <a:pt x="8373" y="9268"/>
                      <a:pt x="9226" y="9578"/>
                      <a:pt x="9904" y="10159"/>
                    </a:cubicBezTo>
                    <a:cubicBezTo>
                      <a:pt x="10323" y="10531"/>
                      <a:pt x="10659" y="10998"/>
                      <a:pt x="11114" y="11334"/>
                    </a:cubicBezTo>
                    <a:cubicBezTo>
                      <a:pt x="11411" y="11553"/>
                      <a:pt x="11785" y="11705"/>
                      <a:pt x="12142" y="11705"/>
                    </a:cubicBezTo>
                    <a:cubicBezTo>
                      <a:pt x="12332" y="11705"/>
                      <a:pt x="12518" y="11662"/>
                      <a:pt x="12685" y="11562"/>
                    </a:cubicBezTo>
                    <a:cubicBezTo>
                      <a:pt x="12697" y="12113"/>
                      <a:pt x="13176" y="12581"/>
                      <a:pt x="13728" y="12724"/>
                    </a:cubicBezTo>
                    <a:cubicBezTo>
                      <a:pt x="13892" y="12768"/>
                      <a:pt x="14060" y="12788"/>
                      <a:pt x="14228" y="12788"/>
                    </a:cubicBezTo>
                    <a:cubicBezTo>
                      <a:pt x="14613" y="12788"/>
                      <a:pt x="15003" y="12686"/>
                      <a:pt x="15370" y="12545"/>
                    </a:cubicBezTo>
                    <a:cubicBezTo>
                      <a:pt x="17516" y="11693"/>
                      <a:pt x="19003" y="9392"/>
                      <a:pt x="18883" y="7090"/>
                    </a:cubicBezTo>
                    <a:cubicBezTo>
                      <a:pt x="18751" y="4776"/>
                      <a:pt x="17037" y="2642"/>
                      <a:pt x="14807" y="2031"/>
                    </a:cubicBezTo>
                    <a:cubicBezTo>
                      <a:pt x="14423" y="1923"/>
                      <a:pt x="13992" y="1839"/>
                      <a:pt x="13692" y="1563"/>
                    </a:cubicBezTo>
                    <a:cubicBezTo>
                      <a:pt x="13452" y="1335"/>
                      <a:pt x="13320" y="1012"/>
                      <a:pt x="13117" y="736"/>
                    </a:cubicBezTo>
                    <a:cubicBezTo>
                      <a:pt x="12746" y="239"/>
                      <a:pt x="12110" y="1"/>
                      <a:pt x="11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3726663" y="3116175"/>
                <a:ext cx="334125" cy="420850"/>
              </a:xfrm>
              <a:custGeom>
                <a:avLst/>
                <a:gdLst/>
                <a:ahLst/>
                <a:cxnLst/>
                <a:rect l="l" t="t" r="r" b="b"/>
                <a:pathLst>
                  <a:path w="13365" h="16834" extrusionOk="0">
                    <a:moveTo>
                      <a:pt x="10788" y="0"/>
                    </a:moveTo>
                    <a:cubicBezTo>
                      <a:pt x="10787" y="0"/>
                      <a:pt x="10787" y="1"/>
                      <a:pt x="10787" y="1"/>
                    </a:cubicBezTo>
                    <a:lnTo>
                      <a:pt x="1987" y="97"/>
                    </a:lnTo>
                    <a:cubicBezTo>
                      <a:pt x="1412" y="3706"/>
                      <a:pt x="956" y="7602"/>
                      <a:pt x="452" y="8561"/>
                    </a:cubicBezTo>
                    <a:cubicBezTo>
                      <a:pt x="452" y="8561"/>
                      <a:pt x="1" y="16834"/>
                      <a:pt x="7015" y="16834"/>
                    </a:cubicBezTo>
                    <a:cubicBezTo>
                      <a:pt x="7045" y="16834"/>
                      <a:pt x="7076" y="16834"/>
                      <a:pt x="7106" y="16833"/>
                    </a:cubicBezTo>
                    <a:cubicBezTo>
                      <a:pt x="9912" y="16797"/>
                      <a:pt x="13364" y="12302"/>
                      <a:pt x="12717" y="8010"/>
                    </a:cubicBezTo>
                    <a:cubicBezTo>
                      <a:pt x="12717" y="8010"/>
                      <a:pt x="10857" y="0"/>
                      <a:pt x="1078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3770638" y="3116200"/>
                <a:ext cx="229600" cy="143575"/>
              </a:xfrm>
              <a:custGeom>
                <a:avLst/>
                <a:gdLst/>
                <a:ahLst/>
                <a:cxnLst/>
                <a:rect l="l" t="t" r="r" b="b"/>
                <a:pathLst>
                  <a:path w="9184" h="5743" extrusionOk="0">
                    <a:moveTo>
                      <a:pt x="9028" y="0"/>
                    </a:moveTo>
                    <a:lnTo>
                      <a:pt x="228" y="96"/>
                    </a:lnTo>
                    <a:cubicBezTo>
                      <a:pt x="168" y="516"/>
                      <a:pt x="84" y="1007"/>
                      <a:pt x="0" y="1535"/>
                    </a:cubicBezTo>
                    <a:cubicBezTo>
                      <a:pt x="228" y="2206"/>
                      <a:pt x="564" y="2854"/>
                      <a:pt x="995" y="3429"/>
                    </a:cubicBezTo>
                    <a:cubicBezTo>
                      <a:pt x="2242" y="4964"/>
                      <a:pt x="3585" y="5611"/>
                      <a:pt x="4568" y="5743"/>
                    </a:cubicBezTo>
                    <a:cubicBezTo>
                      <a:pt x="5539" y="5599"/>
                      <a:pt x="6870" y="4916"/>
                      <a:pt x="8093" y="3345"/>
                    </a:cubicBezTo>
                    <a:cubicBezTo>
                      <a:pt x="8584" y="2662"/>
                      <a:pt x="8956" y="1918"/>
                      <a:pt x="9184" y="1115"/>
                    </a:cubicBezTo>
                    <a:cubicBezTo>
                      <a:pt x="9136" y="744"/>
                      <a:pt x="9076" y="360"/>
                      <a:pt x="9028" y="0"/>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3730188" y="2829550"/>
                <a:ext cx="292825" cy="387975"/>
              </a:xfrm>
              <a:custGeom>
                <a:avLst/>
                <a:gdLst/>
                <a:ahLst/>
                <a:cxnLst/>
                <a:rect l="l" t="t" r="r" b="b"/>
                <a:pathLst>
                  <a:path w="11713" h="15519" extrusionOk="0">
                    <a:moveTo>
                      <a:pt x="6594" y="0"/>
                    </a:moveTo>
                    <a:cubicBezTo>
                      <a:pt x="6315" y="0"/>
                      <a:pt x="6019" y="17"/>
                      <a:pt x="5706" y="53"/>
                    </a:cubicBezTo>
                    <a:cubicBezTo>
                      <a:pt x="5453" y="30"/>
                      <a:pt x="5212" y="19"/>
                      <a:pt x="4984" y="19"/>
                    </a:cubicBezTo>
                    <a:cubicBezTo>
                      <a:pt x="1" y="19"/>
                      <a:pt x="647" y="5268"/>
                      <a:pt x="647" y="5268"/>
                    </a:cubicBezTo>
                    <a:cubicBezTo>
                      <a:pt x="647" y="5268"/>
                      <a:pt x="551" y="10663"/>
                      <a:pt x="2601" y="13193"/>
                    </a:cubicBezTo>
                    <a:cubicBezTo>
                      <a:pt x="3860" y="14739"/>
                      <a:pt x="5191" y="15387"/>
                      <a:pt x="6174" y="15518"/>
                    </a:cubicBezTo>
                    <a:cubicBezTo>
                      <a:pt x="7157" y="15363"/>
                      <a:pt x="8476" y="14679"/>
                      <a:pt x="9699" y="13109"/>
                    </a:cubicBezTo>
                    <a:cubicBezTo>
                      <a:pt x="11713" y="10531"/>
                      <a:pt x="11533" y="5148"/>
                      <a:pt x="11533" y="5148"/>
                    </a:cubicBezTo>
                    <a:cubicBezTo>
                      <a:pt x="11533" y="5148"/>
                      <a:pt x="11479" y="0"/>
                      <a:pt x="659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3754738" y="3007700"/>
                <a:ext cx="259600" cy="209825"/>
              </a:xfrm>
              <a:custGeom>
                <a:avLst/>
                <a:gdLst/>
                <a:ahLst/>
                <a:cxnLst/>
                <a:rect l="l" t="t" r="r" b="b"/>
                <a:pathLst>
                  <a:path w="10384" h="8393" extrusionOk="0">
                    <a:moveTo>
                      <a:pt x="5275" y="0"/>
                    </a:moveTo>
                    <a:cubicBezTo>
                      <a:pt x="4773" y="0"/>
                      <a:pt x="4297" y="324"/>
                      <a:pt x="4065" y="636"/>
                    </a:cubicBezTo>
                    <a:cubicBezTo>
                      <a:pt x="3154" y="1859"/>
                      <a:pt x="73" y="1847"/>
                      <a:pt x="1" y="1859"/>
                    </a:cubicBezTo>
                    <a:cubicBezTo>
                      <a:pt x="265" y="3357"/>
                      <a:pt x="732" y="4976"/>
                      <a:pt x="1619" y="6067"/>
                    </a:cubicBezTo>
                    <a:cubicBezTo>
                      <a:pt x="2878" y="7613"/>
                      <a:pt x="4209" y="8261"/>
                      <a:pt x="5192" y="8392"/>
                    </a:cubicBezTo>
                    <a:cubicBezTo>
                      <a:pt x="5959" y="8273"/>
                      <a:pt x="6942" y="7793"/>
                      <a:pt x="7925" y="6846"/>
                    </a:cubicBezTo>
                    <a:cubicBezTo>
                      <a:pt x="9568" y="5371"/>
                      <a:pt x="10383" y="2446"/>
                      <a:pt x="10263" y="1799"/>
                    </a:cubicBezTo>
                    <a:lnTo>
                      <a:pt x="10275" y="1751"/>
                    </a:lnTo>
                    <a:lnTo>
                      <a:pt x="10275" y="1751"/>
                    </a:lnTo>
                    <a:cubicBezTo>
                      <a:pt x="9905" y="1878"/>
                      <a:pt x="9527" y="1932"/>
                      <a:pt x="9159" y="1932"/>
                    </a:cubicBezTo>
                    <a:cubicBezTo>
                      <a:pt x="7868" y="1932"/>
                      <a:pt x="6697" y="1270"/>
                      <a:pt x="6427" y="804"/>
                    </a:cubicBezTo>
                    <a:cubicBezTo>
                      <a:pt x="6101" y="210"/>
                      <a:pt x="5679" y="0"/>
                      <a:pt x="5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3717888" y="2973975"/>
                <a:ext cx="36575" cy="80200"/>
              </a:xfrm>
              <a:custGeom>
                <a:avLst/>
                <a:gdLst/>
                <a:ahLst/>
                <a:cxnLst/>
                <a:rect l="l" t="t" r="r" b="b"/>
                <a:pathLst>
                  <a:path w="1463" h="3208" extrusionOk="0">
                    <a:moveTo>
                      <a:pt x="624" y="1"/>
                    </a:moveTo>
                    <a:cubicBezTo>
                      <a:pt x="497" y="1"/>
                      <a:pt x="382" y="32"/>
                      <a:pt x="324" y="126"/>
                    </a:cubicBezTo>
                    <a:cubicBezTo>
                      <a:pt x="144" y="390"/>
                      <a:pt x="0" y="1469"/>
                      <a:pt x="516" y="2189"/>
                    </a:cubicBezTo>
                    <a:cubicBezTo>
                      <a:pt x="768" y="2584"/>
                      <a:pt x="1091" y="2932"/>
                      <a:pt x="1463" y="3208"/>
                    </a:cubicBezTo>
                    <a:lnTo>
                      <a:pt x="1151" y="114"/>
                    </a:lnTo>
                    <a:cubicBezTo>
                      <a:pt x="1151" y="114"/>
                      <a:pt x="867" y="1"/>
                      <a:pt x="624"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4011913" y="2970675"/>
                <a:ext cx="35975" cy="80800"/>
              </a:xfrm>
              <a:custGeom>
                <a:avLst/>
                <a:gdLst/>
                <a:ahLst/>
                <a:cxnLst/>
                <a:rect l="l" t="t" r="r" b="b"/>
                <a:pathLst>
                  <a:path w="1439" h="3232" extrusionOk="0">
                    <a:moveTo>
                      <a:pt x="819" y="0"/>
                    </a:moveTo>
                    <a:cubicBezTo>
                      <a:pt x="572" y="0"/>
                      <a:pt x="276" y="127"/>
                      <a:pt x="276" y="127"/>
                    </a:cubicBezTo>
                    <a:lnTo>
                      <a:pt x="0" y="3232"/>
                    </a:lnTo>
                    <a:cubicBezTo>
                      <a:pt x="372" y="2944"/>
                      <a:pt x="683" y="2584"/>
                      <a:pt x="935" y="2189"/>
                    </a:cubicBezTo>
                    <a:cubicBezTo>
                      <a:pt x="1439" y="1457"/>
                      <a:pt x="1283" y="378"/>
                      <a:pt x="1103" y="115"/>
                    </a:cubicBezTo>
                    <a:cubicBezTo>
                      <a:pt x="1045" y="29"/>
                      <a:pt x="938" y="0"/>
                      <a:pt x="81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3731838" y="2776325"/>
                <a:ext cx="327150" cy="198575"/>
              </a:xfrm>
              <a:custGeom>
                <a:avLst/>
                <a:gdLst/>
                <a:ahLst/>
                <a:cxnLst/>
                <a:rect l="l" t="t" r="r" b="b"/>
                <a:pathLst>
                  <a:path w="13086" h="7943" extrusionOk="0">
                    <a:moveTo>
                      <a:pt x="6967" y="0"/>
                    </a:moveTo>
                    <a:cubicBezTo>
                      <a:pt x="5687" y="0"/>
                      <a:pt x="4367" y="275"/>
                      <a:pt x="3207" y="659"/>
                    </a:cubicBezTo>
                    <a:cubicBezTo>
                      <a:pt x="2607" y="839"/>
                      <a:pt x="2032" y="1103"/>
                      <a:pt x="1504" y="1451"/>
                    </a:cubicBezTo>
                    <a:cubicBezTo>
                      <a:pt x="893" y="1858"/>
                      <a:pt x="461" y="2482"/>
                      <a:pt x="305" y="3189"/>
                    </a:cubicBezTo>
                    <a:cubicBezTo>
                      <a:pt x="1" y="4729"/>
                      <a:pt x="98" y="7942"/>
                      <a:pt x="659" y="7942"/>
                    </a:cubicBezTo>
                    <a:cubicBezTo>
                      <a:pt x="937" y="7942"/>
                      <a:pt x="1328" y="7155"/>
                      <a:pt x="1840" y="4987"/>
                    </a:cubicBezTo>
                    <a:cubicBezTo>
                      <a:pt x="2391" y="2662"/>
                      <a:pt x="6336" y="3585"/>
                      <a:pt x="8050" y="2410"/>
                    </a:cubicBezTo>
                    <a:cubicBezTo>
                      <a:pt x="8339" y="2976"/>
                      <a:pt x="9215" y="3389"/>
                      <a:pt x="10105" y="3389"/>
                    </a:cubicBezTo>
                    <a:cubicBezTo>
                      <a:pt x="10175" y="3389"/>
                      <a:pt x="10246" y="3386"/>
                      <a:pt x="10316" y="3381"/>
                    </a:cubicBezTo>
                    <a:lnTo>
                      <a:pt x="10316" y="3381"/>
                    </a:lnTo>
                    <a:cubicBezTo>
                      <a:pt x="10172" y="4124"/>
                      <a:pt x="10676" y="4903"/>
                      <a:pt x="11563" y="5335"/>
                    </a:cubicBezTo>
                    <a:cubicBezTo>
                      <a:pt x="12666" y="4688"/>
                      <a:pt x="13085" y="3573"/>
                      <a:pt x="12558" y="2650"/>
                    </a:cubicBezTo>
                    <a:cubicBezTo>
                      <a:pt x="12222" y="2050"/>
                      <a:pt x="11539" y="1571"/>
                      <a:pt x="10831" y="1139"/>
                    </a:cubicBezTo>
                    <a:cubicBezTo>
                      <a:pt x="10304" y="791"/>
                      <a:pt x="9740" y="528"/>
                      <a:pt x="9153" y="324"/>
                    </a:cubicBezTo>
                    <a:cubicBezTo>
                      <a:pt x="8467" y="96"/>
                      <a:pt x="7724" y="0"/>
                      <a:pt x="69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3866838" y="2625250"/>
                <a:ext cx="184650" cy="184650"/>
              </a:xfrm>
              <a:custGeom>
                <a:avLst/>
                <a:gdLst/>
                <a:ahLst/>
                <a:cxnLst/>
                <a:rect l="l" t="t" r="r" b="b"/>
                <a:pathLst>
                  <a:path w="7386" h="7386" extrusionOk="0">
                    <a:moveTo>
                      <a:pt x="3693" y="1"/>
                    </a:moveTo>
                    <a:cubicBezTo>
                      <a:pt x="1655" y="1"/>
                      <a:pt x="1" y="1655"/>
                      <a:pt x="1" y="3693"/>
                    </a:cubicBezTo>
                    <a:cubicBezTo>
                      <a:pt x="1" y="5731"/>
                      <a:pt x="1655" y="7386"/>
                      <a:pt x="3693" y="7386"/>
                    </a:cubicBezTo>
                    <a:cubicBezTo>
                      <a:pt x="5731" y="7386"/>
                      <a:pt x="7386" y="5731"/>
                      <a:pt x="7386" y="3693"/>
                    </a:cubicBezTo>
                    <a:cubicBezTo>
                      <a:pt x="7386" y="1655"/>
                      <a:pt x="5731" y="1"/>
                      <a:pt x="3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4008313" y="2898750"/>
                <a:ext cx="73450" cy="406000"/>
              </a:xfrm>
              <a:custGeom>
                <a:avLst/>
                <a:gdLst/>
                <a:ahLst/>
                <a:cxnLst/>
                <a:rect l="l" t="t" r="r" b="b"/>
                <a:pathLst>
                  <a:path w="2938" h="16240" extrusionOk="0">
                    <a:moveTo>
                      <a:pt x="2084" y="0"/>
                    </a:moveTo>
                    <a:cubicBezTo>
                      <a:pt x="2052" y="0"/>
                      <a:pt x="2020" y="9"/>
                      <a:pt x="1990" y="30"/>
                    </a:cubicBezTo>
                    <a:cubicBezTo>
                      <a:pt x="1918" y="66"/>
                      <a:pt x="1894" y="174"/>
                      <a:pt x="1942" y="258"/>
                    </a:cubicBezTo>
                    <a:cubicBezTo>
                      <a:pt x="2590" y="1337"/>
                      <a:pt x="2458" y="2848"/>
                      <a:pt x="1571" y="4754"/>
                    </a:cubicBezTo>
                    <a:cubicBezTo>
                      <a:pt x="1475" y="4970"/>
                      <a:pt x="1367" y="5174"/>
                      <a:pt x="1259" y="5389"/>
                    </a:cubicBezTo>
                    <a:cubicBezTo>
                      <a:pt x="636" y="6672"/>
                      <a:pt x="0" y="7991"/>
                      <a:pt x="108" y="9430"/>
                    </a:cubicBezTo>
                    <a:cubicBezTo>
                      <a:pt x="168" y="10377"/>
                      <a:pt x="576" y="11240"/>
                      <a:pt x="959" y="12091"/>
                    </a:cubicBezTo>
                    <a:cubicBezTo>
                      <a:pt x="1055" y="12307"/>
                      <a:pt x="1163" y="12535"/>
                      <a:pt x="1259" y="12762"/>
                    </a:cubicBezTo>
                    <a:cubicBezTo>
                      <a:pt x="1835" y="14105"/>
                      <a:pt x="1930" y="15160"/>
                      <a:pt x="1571" y="15999"/>
                    </a:cubicBezTo>
                    <a:cubicBezTo>
                      <a:pt x="1535" y="16083"/>
                      <a:pt x="1571" y="16191"/>
                      <a:pt x="1667" y="16227"/>
                    </a:cubicBezTo>
                    <a:cubicBezTo>
                      <a:pt x="1679" y="16227"/>
                      <a:pt x="1703" y="16239"/>
                      <a:pt x="1727" y="16239"/>
                    </a:cubicBezTo>
                    <a:cubicBezTo>
                      <a:pt x="1799" y="16239"/>
                      <a:pt x="1858" y="16203"/>
                      <a:pt x="1882" y="16143"/>
                    </a:cubicBezTo>
                    <a:cubicBezTo>
                      <a:pt x="2290" y="15208"/>
                      <a:pt x="2182" y="14069"/>
                      <a:pt x="1571" y="12631"/>
                    </a:cubicBezTo>
                    <a:cubicBezTo>
                      <a:pt x="1475" y="12403"/>
                      <a:pt x="1379" y="12175"/>
                      <a:pt x="1271" y="11947"/>
                    </a:cubicBezTo>
                    <a:cubicBezTo>
                      <a:pt x="899" y="11132"/>
                      <a:pt x="516" y="10293"/>
                      <a:pt x="444" y="9406"/>
                    </a:cubicBezTo>
                    <a:cubicBezTo>
                      <a:pt x="348" y="8063"/>
                      <a:pt x="971" y="6780"/>
                      <a:pt x="1571" y="5545"/>
                    </a:cubicBezTo>
                    <a:cubicBezTo>
                      <a:pt x="1667" y="5329"/>
                      <a:pt x="1775" y="5114"/>
                      <a:pt x="1870" y="4898"/>
                    </a:cubicBezTo>
                    <a:cubicBezTo>
                      <a:pt x="2818" y="2896"/>
                      <a:pt x="2937" y="1265"/>
                      <a:pt x="2230" y="78"/>
                    </a:cubicBezTo>
                    <a:cubicBezTo>
                      <a:pt x="2199" y="32"/>
                      <a:pt x="2143" y="0"/>
                      <a:pt x="2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3832063" y="2958525"/>
                <a:ext cx="21025" cy="30025"/>
              </a:xfrm>
              <a:custGeom>
                <a:avLst/>
                <a:gdLst/>
                <a:ahLst/>
                <a:cxnLst/>
                <a:rect l="l" t="t" r="r" b="b"/>
                <a:pathLst>
                  <a:path w="841" h="1201" extrusionOk="0">
                    <a:moveTo>
                      <a:pt x="430" y="1"/>
                    </a:moveTo>
                    <a:cubicBezTo>
                      <a:pt x="208" y="1"/>
                      <a:pt x="25" y="260"/>
                      <a:pt x="13" y="577"/>
                    </a:cubicBezTo>
                    <a:cubicBezTo>
                      <a:pt x="1" y="912"/>
                      <a:pt x="169" y="1188"/>
                      <a:pt x="397" y="1200"/>
                    </a:cubicBezTo>
                    <a:cubicBezTo>
                      <a:pt x="402" y="1200"/>
                      <a:pt x="407" y="1200"/>
                      <a:pt x="411" y="1200"/>
                    </a:cubicBezTo>
                    <a:cubicBezTo>
                      <a:pt x="633" y="1200"/>
                      <a:pt x="816" y="941"/>
                      <a:pt x="828" y="613"/>
                    </a:cubicBezTo>
                    <a:cubicBezTo>
                      <a:pt x="840" y="289"/>
                      <a:pt x="672" y="13"/>
                      <a:pt x="444" y="1"/>
                    </a:cubicBezTo>
                    <a:cubicBezTo>
                      <a:pt x="440" y="1"/>
                      <a:pt x="435" y="1"/>
                      <a:pt x="430"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3914488" y="2958525"/>
                <a:ext cx="21300" cy="30025"/>
              </a:xfrm>
              <a:custGeom>
                <a:avLst/>
                <a:gdLst/>
                <a:ahLst/>
                <a:cxnLst/>
                <a:rect l="l" t="t" r="r" b="b"/>
                <a:pathLst>
                  <a:path w="852" h="1201" extrusionOk="0">
                    <a:moveTo>
                      <a:pt x="411" y="1"/>
                    </a:moveTo>
                    <a:cubicBezTo>
                      <a:pt x="406" y="1"/>
                      <a:pt x="401" y="1"/>
                      <a:pt x="396" y="1"/>
                    </a:cubicBezTo>
                    <a:cubicBezTo>
                      <a:pt x="169" y="13"/>
                      <a:pt x="1" y="289"/>
                      <a:pt x="25" y="625"/>
                    </a:cubicBezTo>
                    <a:cubicBezTo>
                      <a:pt x="48" y="953"/>
                      <a:pt x="232" y="1200"/>
                      <a:pt x="453" y="1200"/>
                    </a:cubicBezTo>
                    <a:cubicBezTo>
                      <a:pt x="458" y="1200"/>
                      <a:pt x="463" y="1200"/>
                      <a:pt x="468" y="1200"/>
                    </a:cubicBezTo>
                    <a:cubicBezTo>
                      <a:pt x="684" y="1188"/>
                      <a:pt x="852" y="900"/>
                      <a:pt x="828" y="577"/>
                    </a:cubicBezTo>
                    <a:cubicBezTo>
                      <a:pt x="816" y="249"/>
                      <a:pt x="621" y="1"/>
                      <a:pt x="411"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3795813" y="2920875"/>
                <a:ext cx="59075" cy="23300"/>
              </a:xfrm>
              <a:custGeom>
                <a:avLst/>
                <a:gdLst/>
                <a:ahLst/>
                <a:cxnLst/>
                <a:rect l="l" t="t" r="r" b="b"/>
                <a:pathLst>
                  <a:path w="2363" h="932" extrusionOk="0">
                    <a:moveTo>
                      <a:pt x="1193" y="1"/>
                    </a:moveTo>
                    <a:cubicBezTo>
                      <a:pt x="988" y="1"/>
                      <a:pt x="774" y="61"/>
                      <a:pt x="588" y="236"/>
                    </a:cubicBezTo>
                    <a:cubicBezTo>
                      <a:pt x="0" y="800"/>
                      <a:pt x="360" y="932"/>
                      <a:pt x="468" y="932"/>
                    </a:cubicBezTo>
                    <a:cubicBezTo>
                      <a:pt x="540" y="923"/>
                      <a:pt x="1176" y="591"/>
                      <a:pt x="1610" y="591"/>
                    </a:cubicBezTo>
                    <a:cubicBezTo>
                      <a:pt x="1750" y="591"/>
                      <a:pt x="1869" y="625"/>
                      <a:pt x="1942" y="716"/>
                    </a:cubicBezTo>
                    <a:cubicBezTo>
                      <a:pt x="1942" y="704"/>
                      <a:pt x="2362" y="752"/>
                      <a:pt x="2062" y="296"/>
                    </a:cubicBezTo>
                    <a:cubicBezTo>
                      <a:pt x="2062" y="296"/>
                      <a:pt x="1647" y="1"/>
                      <a:pt x="1193"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3911338" y="2919375"/>
                <a:ext cx="58325" cy="23300"/>
              </a:xfrm>
              <a:custGeom>
                <a:avLst/>
                <a:gdLst/>
                <a:ahLst/>
                <a:cxnLst/>
                <a:rect l="l" t="t" r="r" b="b"/>
                <a:pathLst>
                  <a:path w="2333" h="932" extrusionOk="0">
                    <a:moveTo>
                      <a:pt x="1145" y="1"/>
                    </a:moveTo>
                    <a:cubicBezTo>
                      <a:pt x="691" y="1"/>
                      <a:pt x="271" y="296"/>
                      <a:pt x="271" y="296"/>
                    </a:cubicBezTo>
                    <a:cubicBezTo>
                      <a:pt x="0" y="697"/>
                      <a:pt x="316" y="716"/>
                      <a:pt x="380" y="716"/>
                    </a:cubicBezTo>
                    <a:cubicBezTo>
                      <a:pt x="387" y="716"/>
                      <a:pt x="391" y="716"/>
                      <a:pt x="391" y="716"/>
                    </a:cubicBezTo>
                    <a:cubicBezTo>
                      <a:pt x="464" y="626"/>
                      <a:pt x="583" y="591"/>
                      <a:pt x="723" y="591"/>
                    </a:cubicBezTo>
                    <a:cubicBezTo>
                      <a:pt x="1158" y="591"/>
                      <a:pt x="1796" y="923"/>
                      <a:pt x="1877" y="932"/>
                    </a:cubicBezTo>
                    <a:cubicBezTo>
                      <a:pt x="1973" y="932"/>
                      <a:pt x="2333" y="800"/>
                      <a:pt x="1745" y="236"/>
                    </a:cubicBezTo>
                    <a:cubicBezTo>
                      <a:pt x="1562" y="61"/>
                      <a:pt x="1351" y="1"/>
                      <a:pt x="1145"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2934988" y="3418600"/>
                <a:ext cx="450825" cy="1140200"/>
              </a:xfrm>
              <a:custGeom>
                <a:avLst/>
                <a:gdLst/>
                <a:ahLst/>
                <a:cxnLst/>
                <a:rect l="l" t="t" r="r" b="b"/>
                <a:pathLst>
                  <a:path w="18033" h="45608" extrusionOk="0">
                    <a:moveTo>
                      <a:pt x="18033" y="1"/>
                    </a:moveTo>
                    <a:cubicBezTo>
                      <a:pt x="18032" y="1"/>
                      <a:pt x="7615" y="7794"/>
                      <a:pt x="1800" y="35236"/>
                    </a:cubicBezTo>
                    <a:cubicBezTo>
                      <a:pt x="1" y="43768"/>
                      <a:pt x="12577" y="45607"/>
                      <a:pt x="15545" y="45607"/>
                    </a:cubicBezTo>
                    <a:cubicBezTo>
                      <a:pt x="15938" y="45607"/>
                      <a:pt x="16163" y="45575"/>
                      <a:pt x="16163" y="45522"/>
                    </a:cubicBezTo>
                    <a:lnTo>
                      <a:pt x="18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2950913" y="4096750"/>
                <a:ext cx="405825" cy="464400"/>
              </a:xfrm>
              <a:custGeom>
                <a:avLst/>
                <a:gdLst/>
                <a:ahLst/>
                <a:cxnLst/>
                <a:rect l="l" t="t" r="r" b="b"/>
                <a:pathLst>
                  <a:path w="16233" h="18576" extrusionOk="0">
                    <a:moveTo>
                      <a:pt x="2954" y="0"/>
                    </a:moveTo>
                    <a:cubicBezTo>
                      <a:pt x="2953" y="0"/>
                      <a:pt x="2951" y="2"/>
                      <a:pt x="2950" y="5"/>
                    </a:cubicBezTo>
                    <a:cubicBezTo>
                      <a:pt x="2302" y="2499"/>
                      <a:pt x="1703" y="5184"/>
                      <a:pt x="1163" y="8098"/>
                    </a:cubicBezTo>
                    <a:cubicBezTo>
                      <a:pt x="0" y="14523"/>
                      <a:pt x="6582" y="17760"/>
                      <a:pt x="15490" y="18576"/>
                    </a:cubicBezTo>
                    <a:lnTo>
                      <a:pt x="16233" y="3758"/>
                    </a:lnTo>
                    <a:lnTo>
                      <a:pt x="2830" y="1624"/>
                    </a:lnTo>
                    <a:cubicBezTo>
                      <a:pt x="2830" y="1624"/>
                      <a:pt x="2999" y="0"/>
                      <a:pt x="295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3006363" y="4096750"/>
                <a:ext cx="350375" cy="194050"/>
              </a:xfrm>
              <a:custGeom>
                <a:avLst/>
                <a:gdLst/>
                <a:ahLst/>
                <a:cxnLst/>
                <a:rect l="l" t="t" r="r" b="b"/>
                <a:pathLst>
                  <a:path w="14015" h="7762" extrusionOk="0">
                    <a:moveTo>
                      <a:pt x="736" y="0"/>
                    </a:moveTo>
                    <a:cubicBezTo>
                      <a:pt x="735" y="0"/>
                      <a:pt x="733" y="2"/>
                      <a:pt x="732" y="5"/>
                    </a:cubicBezTo>
                    <a:cubicBezTo>
                      <a:pt x="480" y="976"/>
                      <a:pt x="240" y="1995"/>
                      <a:pt x="0" y="3026"/>
                    </a:cubicBezTo>
                    <a:lnTo>
                      <a:pt x="13811" y="7762"/>
                    </a:lnTo>
                    <a:lnTo>
                      <a:pt x="14015" y="3758"/>
                    </a:lnTo>
                    <a:lnTo>
                      <a:pt x="612" y="1624"/>
                    </a:lnTo>
                    <a:cubicBezTo>
                      <a:pt x="612" y="1624"/>
                      <a:pt x="781" y="0"/>
                      <a:pt x="736" y="0"/>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3017138" y="3827600"/>
                <a:ext cx="400450" cy="372100"/>
              </a:xfrm>
              <a:custGeom>
                <a:avLst/>
                <a:gdLst/>
                <a:ahLst/>
                <a:cxnLst/>
                <a:rect l="l" t="t" r="r" b="b"/>
                <a:pathLst>
                  <a:path w="16018" h="14884" extrusionOk="0">
                    <a:moveTo>
                      <a:pt x="15825" y="1"/>
                    </a:moveTo>
                    <a:cubicBezTo>
                      <a:pt x="15745" y="1"/>
                      <a:pt x="15680" y="66"/>
                      <a:pt x="15670" y="149"/>
                    </a:cubicBezTo>
                    <a:lnTo>
                      <a:pt x="13476" y="14524"/>
                    </a:lnTo>
                    <a:lnTo>
                      <a:pt x="217" y="12222"/>
                    </a:lnTo>
                    <a:cubicBezTo>
                      <a:pt x="202" y="12218"/>
                      <a:pt x="188" y="12217"/>
                      <a:pt x="175" y="12217"/>
                    </a:cubicBezTo>
                    <a:cubicBezTo>
                      <a:pt x="97" y="12217"/>
                      <a:pt x="35" y="12272"/>
                      <a:pt x="25" y="12354"/>
                    </a:cubicBezTo>
                    <a:cubicBezTo>
                      <a:pt x="1" y="12450"/>
                      <a:pt x="61" y="12533"/>
                      <a:pt x="157" y="12557"/>
                    </a:cubicBezTo>
                    <a:lnTo>
                      <a:pt x="13584" y="14883"/>
                    </a:lnTo>
                    <a:lnTo>
                      <a:pt x="13608" y="14883"/>
                    </a:lnTo>
                    <a:cubicBezTo>
                      <a:pt x="13644" y="14883"/>
                      <a:pt x="13680" y="14871"/>
                      <a:pt x="13704" y="14847"/>
                    </a:cubicBezTo>
                    <a:cubicBezTo>
                      <a:pt x="13752" y="14811"/>
                      <a:pt x="13776" y="14775"/>
                      <a:pt x="13776" y="14727"/>
                    </a:cubicBezTo>
                    <a:lnTo>
                      <a:pt x="15994" y="197"/>
                    </a:lnTo>
                    <a:cubicBezTo>
                      <a:pt x="16018" y="101"/>
                      <a:pt x="15946" y="17"/>
                      <a:pt x="15862" y="5"/>
                    </a:cubicBezTo>
                    <a:cubicBezTo>
                      <a:pt x="15849" y="2"/>
                      <a:pt x="15837" y="1"/>
                      <a:pt x="15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3347438" y="4944475"/>
                <a:ext cx="1174900" cy="110025"/>
              </a:xfrm>
              <a:custGeom>
                <a:avLst/>
                <a:gdLst/>
                <a:ahLst/>
                <a:cxnLst/>
                <a:rect l="l" t="t" r="r" b="b"/>
                <a:pathLst>
                  <a:path w="46996" h="4401" extrusionOk="0">
                    <a:moveTo>
                      <a:pt x="46768" y="0"/>
                    </a:moveTo>
                    <a:lnTo>
                      <a:pt x="0" y="72"/>
                    </a:lnTo>
                    <a:cubicBezTo>
                      <a:pt x="0" y="84"/>
                      <a:pt x="36" y="3657"/>
                      <a:pt x="72" y="4400"/>
                    </a:cubicBezTo>
                    <a:lnTo>
                      <a:pt x="46995" y="4400"/>
                    </a:lnTo>
                    <a:cubicBezTo>
                      <a:pt x="46970" y="4376"/>
                      <a:pt x="46768" y="0"/>
                      <a:pt x="46768" y="0"/>
                    </a:cubicBezTo>
                    <a:close/>
                    <a:moveTo>
                      <a:pt x="46995" y="4400"/>
                    </a:moveTo>
                    <a:cubicBezTo>
                      <a:pt x="46995" y="4400"/>
                      <a:pt x="46996" y="4400"/>
                      <a:pt x="46996" y="4400"/>
                    </a:cubicBezTo>
                    <a:cubicBezTo>
                      <a:pt x="46996" y="4400"/>
                      <a:pt x="46996" y="4400"/>
                      <a:pt x="46996" y="4400"/>
                    </a:cubicBezTo>
                    <a:close/>
                  </a:path>
                </a:pathLst>
              </a:custGeom>
              <a:solidFill>
                <a:srgbClr val="051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4106913" y="3883175"/>
                <a:ext cx="727200" cy="630300"/>
              </a:xfrm>
              <a:custGeom>
                <a:avLst/>
                <a:gdLst/>
                <a:ahLst/>
                <a:cxnLst/>
                <a:rect l="l" t="t" r="r" b="b"/>
                <a:pathLst>
                  <a:path w="29088" h="25212" extrusionOk="0">
                    <a:moveTo>
                      <a:pt x="3082" y="0"/>
                    </a:moveTo>
                    <a:lnTo>
                      <a:pt x="1" y="5071"/>
                    </a:lnTo>
                    <a:cubicBezTo>
                      <a:pt x="1" y="5071"/>
                      <a:pt x="10790" y="23126"/>
                      <a:pt x="20705" y="25045"/>
                    </a:cubicBezTo>
                    <a:cubicBezTo>
                      <a:pt x="21299" y="25159"/>
                      <a:pt x="21850" y="25212"/>
                      <a:pt x="22360" y="25212"/>
                    </a:cubicBezTo>
                    <a:cubicBezTo>
                      <a:pt x="29087" y="25212"/>
                      <a:pt x="28797" y="15993"/>
                      <a:pt x="28797" y="15993"/>
                    </a:cubicBezTo>
                    <a:cubicBezTo>
                      <a:pt x="26459" y="10994"/>
                      <a:pt x="3082" y="0"/>
                      <a:pt x="3082"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4416863" y="4001100"/>
                <a:ext cx="365925" cy="230675"/>
              </a:xfrm>
              <a:custGeom>
                <a:avLst/>
                <a:gdLst/>
                <a:ahLst/>
                <a:cxnLst/>
                <a:rect l="l" t="t" r="r" b="b"/>
                <a:pathLst>
                  <a:path w="14637" h="9227" extrusionOk="0">
                    <a:moveTo>
                      <a:pt x="247" y="0"/>
                    </a:moveTo>
                    <a:cubicBezTo>
                      <a:pt x="95" y="0"/>
                      <a:pt x="1" y="236"/>
                      <a:pt x="167" y="318"/>
                    </a:cubicBezTo>
                    <a:cubicBezTo>
                      <a:pt x="275" y="378"/>
                      <a:pt x="10357" y="5737"/>
                      <a:pt x="14289" y="9178"/>
                    </a:cubicBezTo>
                    <a:cubicBezTo>
                      <a:pt x="14325" y="9202"/>
                      <a:pt x="14361" y="9226"/>
                      <a:pt x="14397" y="9226"/>
                    </a:cubicBezTo>
                    <a:cubicBezTo>
                      <a:pt x="14565" y="9226"/>
                      <a:pt x="14637" y="9022"/>
                      <a:pt x="14517" y="8926"/>
                    </a:cubicBezTo>
                    <a:cubicBezTo>
                      <a:pt x="10549" y="5450"/>
                      <a:pt x="430" y="79"/>
                      <a:pt x="322" y="19"/>
                    </a:cubicBezTo>
                    <a:cubicBezTo>
                      <a:pt x="297" y="6"/>
                      <a:pt x="271" y="0"/>
                      <a:pt x="24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4642813" y="4130100"/>
                <a:ext cx="150000" cy="8475"/>
              </a:xfrm>
              <a:custGeom>
                <a:avLst/>
                <a:gdLst/>
                <a:ahLst/>
                <a:cxnLst/>
                <a:rect l="l" t="t" r="r" b="b"/>
                <a:pathLst>
                  <a:path w="6000" h="339" extrusionOk="0">
                    <a:moveTo>
                      <a:pt x="5777" y="1"/>
                    </a:moveTo>
                    <a:cubicBezTo>
                      <a:pt x="5770" y="1"/>
                      <a:pt x="5762" y="1"/>
                      <a:pt x="5755" y="2"/>
                    </a:cubicBezTo>
                    <a:lnTo>
                      <a:pt x="204" y="2"/>
                    </a:lnTo>
                    <a:cubicBezTo>
                      <a:pt x="0" y="26"/>
                      <a:pt x="0" y="326"/>
                      <a:pt x="204" y="338"/>
                    </a:cubicBezTo>
                    <a:lnTo>
                      <a:pt x="5755" y="338"/>
                    </a:lnTo>
                    <a:cubicBezTo>
                      <a:pt x="5762" y="338"/>
                      <a:pt x="5770" y="339"/>
                      <a:pt x="5777" y="339"/>
                    </a:cubicBezTo>
                    <a:cubicBezTo>
                      <a:pt x="5999" y="339"/>
                      <a:pt x="5999" y="1"/>
                      <a:pt x="577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4545688" y="4060900"/>
                <a:ext cx="221825" cy="15300"/>
              </a:xfrm>
              <a:custGeom>
                <a:avLst/>
                <a:gdLst/>
                <a:ahLst/>
                <a:cxnLst/>
                <a:rect l="l" t="t" r="r" b="b"/>
                <a:pathLst>
                  <a:path w="8873" h="612" extrusionOk="0">
                    <a:moveTo>
                      <a:pt x="8693" y="1"/>
                    </a:moveTo>
                    <a:lnTo>
                      <a:pt x="205" y="276"/>
                    </a:lnTo>
                    <a:cubicBezTo>
                      <a:pt x="1" y="300"/>
                      <a:pt x="1" y="600"/>
                      <a:pt x="205" y="612"/>
                    </a:cubicBezTo>
                    <a:lnTo>
                      <a:pt x="217" y="612"/>
                    </a:lnTo>
                    <a:lnTo>
                      <a:pt x="8705" y="336"/>
                    </a:lnTo>
                    <a:cubicBezTo>
                      <a:pt x="8801" y="336"/>
                      <a:pt x="8872" y="252"/>
                      <a:pt x="8872" y="168"/>
                    </a:cubicBezTo>
                    <a:cubicBezTo>
                      <a:pt x="8860" y="72"/>
                      <a:pt x="8789" y="1"/>
                      <a:pt x="86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3916588" y="3956725"/>
                <a:ext cx="65075" cy="55650"/>
              </a:xfrm>
              <a:custGeom>
                <a:avLst/>
                <a:gdLst/>
                <a:ahLst/>
                <a:cxnLst/>
                <a:rect l="l" t="t" r="r" b="b"/>
                <a:pathLst>
                  <a:path w="2603" h="2226" extrusionOk="0">
                    <a:moveTo>
                      <a:pt x="1499" y="343"/>
                    </a:moveTo>
                    <a:cubicBezTo>
                      <a:pt x="1919" y="343"/>
                      <a:pt x="2267" y="691"/>
                      <a:pt x="2267" y="1110"/>
                    </a:cubicBezTo>
                    <a:cubicBezTo>
                      <a:pt x="2267" y="1581"/>
                      <a:pt x="1888" y="1892"/>
                      <a:pt x="1491" y="1892"/>
                    </a:cubicBezTo>
                    <a:cubicBezTo>
                      <a:pt x="1301" y="1892"/>
                      <a:pt x="1107" y="1821"/>
                      <a:pt x="948" y="1662"/>
                    </a:cubicBezTo>
                    <a:cubicBezTo>
                      <a:pt x="456" y="1170"/>
                      <a:pt x="804" y="343"/>
                      <a:pt x="1499" y="343"/>
                    </a:cubicBezTo>
                    <a:close/>
                    <a:moveTo>
                      <a:pt x="1484" y="0"/>
                    </a:moveTo>
                    <a:cubicBezTo>
                      <a:pt x="1211" y="0"/>
                      <a:pt x="933" y="102"/>
                      <a:pt x="708" y="331"/>
                    </a:cubicBezTo>
                    <a:cubicBezTo>
                      <a:pt x="1" y="1026"/>
                      <a:pt x="504" y="2225"/>
                      <a:pt x="1499" y="2225"/>
                    </a:cubicBezTo>
                    <a:cubicBezTo>
                      <a:pt x="2111" y="2225"/>
                      <a:pt x="2602" y="1734"/>
                      <a:pt x="2602" y="1110"/>
                    </a:cubicBezTo>
                    <a:cubicBezTo>
                      <a:pt x="2602" y="446"/>
                      <a:pt x="2054" y="0"/>
                      <a:pt x="148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3379513" y="4919850"/>
                <a:ext cx="391450" cy="11150"/>
              </a:xfrm>
              <a:custGeom>
                <a:avLst/>
                <a:gdLst/>
                <a:ahLst/>
                <a:cxnLst/>
                <a:rect l="l" t="t" r="r" b="b"/>
                <a:pathLst>
                  <a:path w="15658" h="446" extrusionOk="0">
                    <a:moveTo>
                      <a:pt x="15506" y="1"/>
                    </a:moveTo>
                    <a:cubicBezTo>
                      <a:pt x="15500" y="1"/>
                      <a:pt x="15495" y="1"/>
                      <a:pt x="15489" y="2"/>
                    </a:cubicBezTo>
                    <a:lnTo>
                      <a:pt x="168" y="110"/>
                    </a:lnTo>
                    <a:cubicBezTo>
                      <a:pt x="72" y="110"/>
                      <a:pt x="0" y="182"/>
                      <a:pt x="0" y="278"/>
                    </a:cubicBezTo>
                    <a:cubicBezTo>
                      <a:pt x="0" y="374"/>
                      <a:pt x="72" y="446"/>
                      <a:pt x="168" y="446"/>
                    </a:cubicBezTo>
                    <a:lnTo>
                      <a:pt x="15489" y="338"/>
                    </a:lnTo>
                    <a:cubicBezTo>
                      <a:pt x="15573" y="338"/>
                      <a:pt x="15657" y="254"/>
                      <a:pt x="15657" y="170"/>
                    </a:cubicBezTo>
                    <a:cubicBezTo>
                      <a:pt x="15657" y="80"/>
                      <a:pt x="15584" y="1"/>
                      <a:pt x="1550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4049263" y="4916875"/>
                <a:ext cx="417150" cy="8450"/>
              </a:xfrm>
              <a:custGeom>
                <a:avLst/>
                <a:gdLst/>
                <a:ahLst/>
                <a:cxnLst/>
                <a:rect l="l" t="t" r="r" b="b"/>
                <a:pathLst>
                  <a:path w="16686" h="338" extrusionOk="0">
                    <a:moveTo>
                      <a:pt x="222" y="0"/>
                    </a:moveTo>
                    <a:cubicBezTo>
                      <a:pt x="0" y="0"/>
                      <a:pt x="0" y="338"/>
                      <a:pt x="222" y="338"/>
                    </a:cubicBezTo>
                    <a:cubicBezTo>
                      <a:pt x="229" y="338"/>
                      <a:pt x="237" y="338"/>
                      <a:pt x="244" y="337"/>
                    </a:cubicBezTo>
                    <a:lnTo>
                      <a:pt x="16453" y="337"/>
                    </a:lnTo>
                    <a:cubicBezTo>
                      <a:pt x="16460" y="338"/>
                      <a:pt x="16467" y="338"/>
                      <a:pt x="16474" y="338"/>
                    </a:cubicBezTo>
                    <a:cubicBezTo>
                      <a:pt x="16686" y="338"/>
                      <a:pt x="16686" y="0"/>
                      <a:pt x="16474" y="0"/>
                    </a:cubicBezTo>
                    <a:cubicBezTo>
                      <a:pt x="16467" y="0"/>
                      <a:pt x="16460" y="0"/>
                      <a:pt x="16453" y="1"/>
                    </a:cubicBezTo>
                    <a:lnTo>
                      <a:pt x="244" y="1"/>
                    </a:lnTo>
                    <a:cubicBezTo>
                      <a:pt x="237" y="0"/>
                      <a:pt x="229" y="0"/>
                      <a:pt x="2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3031538" y="4047075"/>
                <a:ext cx="342300" cy="62400"/>
              </a:xfrm>
              <a:custGeom>
                <a:avLst/>
                <a:gdLst/>
                <a:ahLst/>
                <a:cxnLst/>
                <a:rect l="l" t="t" r="r" b="b"/>
                <a:pathLst>
                  <a:path w="13692" h="2496" extrusionOk="0">
                    <a:moveTo>
                      <a:pt x="192" y="1"/>
                    </a:moveTo>
                    <a:cubicBezTo>
                      <a:pt x="106" y="1"/>
                      <a:pt x="35" y="58"/>
                      <a:pt x="24" y="146"/>
                    </a:cubicBezTo>
                    <a:cubicBezTo>
                      <a:pt x="0" y="230"/>
                      <a:pt x="72" y="314"/>
                      <a:pt x="156" y="338"/>
                    </a:cubicBezTo>
                    <a:lnTo>
                      <a:pt x="13475" y="2496"/>
                    </a:lnTo>
                    <a:lnTo>
                      <a:pt x="13511" y="2496"/>
                    </a:lnTo>
                    <a:cubicBezTo>
                      <a:pt x="13583" y="2496"/>
                      <a:pt x="13655" y="2436"/>
                      <a:pt x="13679" y="2364"/>
                    </a:cubicBezTo>
                    <a:cubicBezTo>
                      <a:pt x="13691" y="2268"/>
                      <a:pt x="13631" y="2184"/>
                      <a:pt x="13535" y="2160"/>
                    </a:cubicBezTo>
                    <a:lnTo>
                      <a:pt x="216" y="2"/>
                    </a:lnTo>
                    <a:cubicBezTo>
                      <a:pt x="208" y="1"/>
                      <a:pt x="200" y="1"/>
                      <a:pt x="1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3471813" y="2614175"/>
                <a:ext cx="944725" cy="2854225"/>
              </a:xfrm>
              <a:custGeom>
                <a:avLst/>
                <a:gdLst/>
                <a:ahLst/>
                <a:cxnLst/>
                <a:rect l="l" t="t" r="r" b="b"/>
                <a:pathLst>
                  <a:path w="37789" h="114169" extrusionOk="0">
                    <a:moveTo>
                      <a:pt x="35295" y="0"/>
                    </a:moveTo>
                    <a:lnTo>
                      <a:pt x="1" y="113401"/>
                    </a:lnTo>
                    <a:lnTo>
                      <a:pt x="2494" y="114168"/>
                    </a:lnTo>
                    <a:lnTo>
                      <a:pt x="37789" y="779"/>
                    </a:lnTo>
                    <a:lnTo>
                      <a:pt x="35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3973538" y="3728100"/>
                <a:ext cx="188850" cy="121525"/>
              </a:xfrm>
              <a:custGeom>
                <a:avLst/>
                <a:gdLst/>
                <a:ahLst/>
                <a:cxnLst/>
                <a:rect l="l" t="t" r="r" b="b"/>
                <a:pathLst>
                  <a:path w="7554" h="4861" extrusionOk="0">
                    <a:moveTo>
                      <a:pt x="3193" y="1"/>
                    </a:moveTo>
                    <a:cubicBezTo>
                      <a:pt x="2423" y="1"/>
                      <a:pt x="1415" y="329"/>
                      <a:pt x="1415" y="329"/>
                    </a:cubicBezTo>
                    <a:cubicBezTo>
                      <a:pt x="1" y="1060"/>
                      <a:pt x="2230" y="1300"/>
                      <a:pt x="2230" y="1300"/>
                    </a:cubicBezTo>
                    <a:cubicBezTo>
                      <a:pt x="2506" y="1672"/>
                      <a:pt x="2806" y="2019"/>
                      <a:pt x="3130" y="2355"/>
                    </a:cubicBezTo>
                    <a:cubicBezTo>
                      <a:pt x="3561" y="2774"/>
                      <a:pt x="7553" y="4861"/>
                      <a:pt x="7553" y="4861"/>
                    </a:cubicBezTo>
                    <a:cubicBezTo>
                      <a:pt x="7553" y="4861"/>
                      <a:pt x="4628" y="988"/>
                      <a:pt x="3945" y="221"/>
                    </a:cubicBezTo>
                    <a:cubicBezTo>
                      <a:pt x="3796" y="58"/>
                      <a:pt x="3515" y="1"/>
                      <a:pt x="3193"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3802713" y="5093125"/>
                <a:ext cx="111200" cy="405250"/>
              </a:xfrm>
              <a:custGeom>
                <a:avLst/>
                <a:gdLst/>
                <a:ahLst/>
                <a:cxnLst/>
                <a:rect l="l" t="t" r="r" b="b"/>
                <a:pathLst>
                  <a:path w="4448" h="16210" extrusionOk="0">
                    <a:moveTo>
                      <a:pt x="4112" y="336"/>
                    </a:moveTo>
                    <a:lnTo>
                      <a:pt x="4112" y="15874"/>
                    </a:lnTo>
                    <a:cubicBezTo>
                      <a:pt x="2002" y="15778"/>
                      <a:pt x="348" y="14051"/>
                      <a:pt x="336" y="11941"/>
                    </a:cubicBezTo>
                    <a:lnTo>
                      <a:pt x="336" y="336"/>
                    </a:lnTo>
                    <a:close/>
                    <a:moveTo>
                      <a:pt x="168" y="1"/>
                    </a:moveTo>
                    <a:cubicBezTo>
                      <a:pt x="72" y="1"/>
                      <a:pt x="0" y="84"/>
                      <a:pt x="0" y="180"/>
                    </a:cubicBezTo>
                    <a:lnTo>
                      <a:pt x="0" y="11941"/>
                    </a:lnTo>
                    <a:cubicBezTo>
                      <a:pt x="12" y="14291"/>
                      <a:pt x="1918" y="16209"/>
                      <a:pt x="4280" y="16209"/>
                    </a:cubicBezTo>
                    <a:cubicBezTo>
                      <a:pt x="4364" y="16209"/>
                      <a:pt x="4448" y="16137"/>
                      <a:pt x="4448" y="16041"/>
                    </a:cubicBezTo>
                    <a:lnTo>
                      <a:pt x="4448" y="180"/>
                    </a:lnTo>
                    <a:cubicBezTo>
                      <a:pt x="4448" y="84"/>
                      <a:pt x="4376" y="1"/>
                      <a:pt x="4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3903413" y="5479225"/>
                <a:ext cx="8400" cy="274500"/>
              </a:xfrm>
              <a:custGeom>
                <a:avLst/>
                <a:gdLst/>
                <a:ahLst/>
                <a:cxnLst/>
                <a:rect l="l" t="t" r="r" b="b"/>
                <a:pathLst>
                  <a:path w="336" h="10980" extrusionOk="0">
                    <a:moveTo>
                      <a:pt x="164" y="1"/>
                    </a:moveTo>
                    <a:cubicBezTo>
                      <a:pt x="84" y="1"/>
                      <a:pt x="6" y="52"/>
                      <a:pt x="0" y="154"/>
                    </a:cubicBezTo>
                    <a:lnTo>
                      <a:pt x="0" y="10812"/>
                    </a:lnTo>
                    <a:cubicBezTo>
                      <a:pt x="0" y="10908"/>
                      <a:pt x="72" y="10980"/>
                      <a:pt x="168" y="10980"/>
                    </a:cubicBezTo>
                    <a:cubicBezTo>
                      <a:pt x="264" y="10980"/>
                      <a:pt x="336" y="10908"/>
                      <a:pt x="336" y="10812"/>
                    </a:cubicBezTo>
                    <a:lnTo>
                      <a:pt x="336" y="154"/>
                    </a:lnTo>
                    <a:cubicBezTo>
                      <a:pt x="324" y="52"/>
                      <a:pt x="243" y="1"/>
                      <a:pt x="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4099413" y="2410350"/>
                <a:ext cx="611150" cy="303175"/>
              </a:xfrm>
              <a:custGeom>
                <a:avLst/>
                <a:gdLst/>
                <a:ahLst/>
                <a:cxnLst/>
                <a:rect l="l" t="t" r="r" b="b"/>
                <a:pathLst>
                  <a:path w="24446" h="12127" extrusionOk="0">
                    <a:moveTo>
                      <a:pt x="1535" y="1"/>
                    </a:moveTo>
                    <a:lnTo>
                      <a:pt x="61" y="4736"/>
                    </a:lnTo>
                    <a:cubicBezTo>
                      <a:pt x="1" y="4928"/>
                      <a:pt x="109" y="5144"/>
                      <a:pt x="301" y="5204"/>
                    </a:cubicBezTo>
                    <a:lnTo>
                      <a:pt x="22503" y="12109"/>
                    </a:lnTo>
                    <a:cubicBezTo>
                      <a:pt x="22542" y="12121"/>
                      <a:pt x="22580" y="12126"/>
                      <a:pt x="22617" y="12126"/>
                    </a:cubicBezTo>
                    <a:cubicBezTo>
                      <a:pt x="22779" y="12126"/>
                      <a:pt x="22922" y="12026"/>
                      <a:pt x="22971" y="11870"/>
                    </a:cubicBezTo>
                    <a:lnTo>
                      <a:pt x="24446" y="7134"/>
                    </a:lnTo>
                    <a:lnTo>
                      <a:pt x="15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4121888" y="2446325"/>
                <a:ext cx="577300" cy="193650"/>
              </a:xfrm>
              <a:custGeom>
                <a:avLst/>
                <a:gdLst/>
                <a:ahLst/>
                <a:cxnLst/>
                <a:rect l="l" t="t" r="r" b="b"/>
                <a:pathLst>
                  <a:path w="23092" h="7746" extrusionOk="0">
                    <a:moveTo>
                      <a:pt x="193" y="1"/>
                    </a:moveTo>
                    <a:lnTo>
                      <a:pt x="1" y="612"/>
                    </a:lnTo>
                    <a:lnTo>
                      <a:pt x="22899" y="7745"/>
                    </a:lnTo>
                    <a:lnTo>
                      <a:pt x="23091" y="7134"/>
                    </a:lnTo>
                    <a:lnTo>
                      <a:pt x="193" y="1"/>
                    </a:lnTo>
                    <a:close/>
                  </a:path>
                </a:pathLst>
              </a:custGeom>
              <a:solidFill>
                <a:srgbClr val="C9D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4105413" y="2407075"/>
                <a:ext cx="623425" cy="229000"/>
              </a:xfrm>
              <a:custGeom>
                <a:avLst/>
                <a:gdLst/>
                <a:ahLst/>
                <a:cxnLst/>
                <a:rect l="l" t="t" r="r" b="b"/>
                <a:pathLst>
                  <a:path w="24937" h="9160" extrusionOk="0">
                    <a:moveTo>
                      <a:pt x="456" y="0"/>
                    </a:moveTo>
                    <a:lnTo>
                      <a:pt x="1" y="1439"/>
                    </a:lnTo>
                    <a:lnTo>
                      <a:pt x="24481" y="9159"/>
                    </a:lnTo>
                    <a:lnTo>
                      <a:pt x="24937" y="7733"/>
                    </a:lnTo>
                    <a:lnTo>
                      <a:pt x="4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4104513" y="2402875"/>
                <a:ext cx="21300" cy="38975"/>
              </a:xfrm>
              <a:custGeom>
                <a:avLst/>
                <a:gdLst/>
                <a:ahLst/>
                <a:cxnLst/>
                <a:rect l="l" t="t" r="r" b="b"/>
                <a:pathLst>
                  <a:path w="852" h="1559" extrusionOk="0">
                    <a:moveTo>
                      <a:pt x="444" y="0"/>
                    </a:moveTo>
                    <a:lnTo>
                      <a:pt x="1" y="1427"/>
                    </a:lnTo>
                    <a:lnTo>
                      <a:pt x="408" y="1559"/>
                    </a:lnTo>
                    <a:lnTo>
                      <a:pt x="852" y="120"/>
                    </a:lnTo>
                    <a:lnTo>
                      <a:pt x="4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4175838" y="2423850"/>
                <a:ext cx="21325" cy="38675"/>
              </a:xfrm>
              <a:custGeom>
                <a:avLst/>
                <a:gdLst/>
                <a:ahLst/>
                <a:cxnLst/>
                <a:rect l="l" t="t" r="r" b="b"/>
                <a:pathLst>
                  <a:path w="853" h="1547" extrusionOk="0">
                    <a:moveTo>
                      <a:pt x="444" y="0"/>
                    </a:moveTo>
                    <a:lnTo>
                      <a:pt x="1" y="1427"/>
                    </a:lnTo>
                    <a:lnTo>
                      <a:pt x="397" y="1547"/>
                    </a:lnTo>
                    <a:lnTo>
                      <a:pt x="852" y="132"/>
                    </a:lnTo>
                    <a:lnTo>
                      <a:pt x="4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4242988" y="2445125"/>
                <a:ext cx="21300" cy="38700"/>
              </a:xfrm>
              <a:custGeom>
                <a:avLst/>
                <a:gdLst/>
                <a:ahLst/>
                <a:cxnLst/>
                <a:rect l="l" t="t" r="r" b="b"/>
                <a:pathLst>
                  <a:path w="852" h="1548" extrusionOk="0">
                    <a:moveTo>
                      <a:pt x="456" y="1"/>
                    </a:moveTo>
                    <a:lnTo>
                      <a:pt x="0" y="1427"/>
                    </a:lnTo>
                    <a:lnTo>
                      <a:pt x="408" y="1547"/>
                    </a:lnTo>
                    <a:lnTo>
                      <a:pt x="852" y="132"/>
                    </a:lnTo>
                    <a:lnTo>
                      <a:pt x="4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4310413" y="2466400"/>
                <a:ext cx="21300" cy="39000"/>
              </a:xfrm>
              <a:custGeom>
                <a:avLst/>
                <a:gdLst/>
                <a:ahLst/>
                <a:cxnLst/>
                <a:rect l="l" t="t" r="r" b="b"/>
                <a:pathLst>
                  <a:path w="852" h="1560" extrusionOk="0">
                    <a:moveTo>
                      <a:pt x="444" y="1"/>
                    </a:moveTo>
                    <a:lnTo>
                      <a:pt x="1" y="1427"/>
                    </a:lnTo>
                    <a:lnTo>
                      <a:pt x="396" y="1559"/>
                    </a:lnTo>
                    <a:lnTo>
                      <a:pt x="852" y="133"/>
                    </a:lnTo>
                    <a:lnTo>
                      <a:pt x="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4373363" y="2486500"/>
                <a:ext cx="21300" cy="38975"/>
              </a:xfrm>
              <a:custGeom>
                <a:avLst/>
                <a:gdLst/>
                <a:ahLst/>
                <a:cxnLst/>
                <a:rect l="l" t="t" r="r" b="b"/>
                <a:pathLst>
                  <a:path w="852" h="1559" extrusionOk="0">
                    <a:moveTo>
                      <a:pt x="456" y="0"/>
                    </a:moveTo>
                    <a:lnTo>
                      <a:pt x="0" y="1427"/>
                    </a:lnTo>
                    <a:lnTo>
                      <a:pt x="408" y="1559"/>
                    </a:lnTo>
                    <a:lnTo>
                      <a:pt x="852" y="132"/>
                    </a:lnTo>
                    <a:lnTo>
                      <a:pt x="4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4440788" y="2507475"/>
                <a:ext cx="21325" cy="38975"/>
              </a:xfrm>
              <a:custGeom>
                <a:avLst/>
                <a:gdLst/>
                <a:ahLst/>
                <a:cxnLst/>
                <a:rect l="l" t="t" r="r" b="b"/>
                <a:pathLst>
                  <a:path w="853" h="1559" extrusionOk="0">
                    <a:moveTo>
                      <a:pt x="444" y="0"/>
                    </a:moveTo>
                    <a:lnTo>
                      <a:pt x="1" y="1427"/>
                    </a:lnTo>
                    <a:lnTo>
                      <a:pt x="408" y="1559"/>
                    </a:lnTo>
                    <a:lnTo>
                      <a:pt x="852" y="120"/>
                    </a:lnTo>
                    <a:lnTo>
                      <a:pt x="4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4507938" y="2528450"/>
                <a:ext cx="21300" cy="38975"/>
              </a:xfrm>
              <a:custGeom>
                <a:avLst/>
                <a:gdLst/>
                <a:ahLst/>
                <a:cxnLst/>
                <a:rect l="l" t="t" r="r" b="b"/>
                <a:pathLst>
                  <a:path w="852" h="1559" extrusionOk="0">
                    <a:moveTo>
                      <a:pt x="444" y="0"/>
                    </a:moveTo>
                    <a:lnTo>
                      <a:pt x="0" y="1427"/>
                    </a:lnTo>
                    <a:lnTo>
                      <a:pt x="408" y="1559"/>
                    </a:lnTo>
                    <a:lnTo>
                      <a:pt x="852" y="120"/>
                    </a:lnTo>
                    <a:lnTo>
                      <a:pt x="4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4575063" y="2549425"/>
                <a:ext cx="21300" cy="38700"/>
              </a:xfrm>
              <a:custGeom>
                <a:avLst/>
                <a:gdLst/>
                <a:ahLst/>
                <a:cxnLst/>
                <a:rect l="l" t="t" r="r" b="b"/>
                <a:pathLst>
                  <a:path w="852" h="1548" extrusionOk="0">
                    <a:moveTo>
                      <a:pt x="444" y="1"/>
                    </a:moveTo>
                    <a:lnTo>
                      <a:pt x="1" y="1427"/>
                    </a:lnTo>
                    <a:lnTo>
                      <a:pt x="408" y="1547"/>
                    </a:lnTo>
                    <a:lnTo>
                      <a:pt x="852" y="121"/>
                    </a:lnTo>
                    <a:lnTo>
                      <a:pt x="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4642513" y="2570100"/>
                <a:ext cx="21300" cy="39000"/>
              </a:xfrm>
              <a:custGeom>
                <a:avLst/>
                <a:gdLst/>
                <a:ahLst/>
                <a:cxnLst/>
                <a:rect l="l" t="t" r="r" b="b"/>
                <a:pathLst>
                  <a:path w="852" h="1560" extrusionOk="0">
                    <a:moveTo>
                      <a:pt x="444" y="1"/>
                    </a:moveTo>
                    <a:lnTo>
                      <a:pt x="0" y="1440"/>
                    </a:lnTo>
                    <a:lnTo>
                      <a:pt x="396" y="1559"/>
                    </a:lnTo>
                    <a:lnTo>
                      <a:pt x="851" y="133"/>
                    </a:lnTo>
                    <a:lnTo>
                      <a:pt x="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4714138" y="2594375"/>
                <a:ext cx="21300" cy="38700"/>
              </a:xfrm>
              <a:custGeom>
                <a:avLst/>
                <a:gdLst/>
                <a:ahLst/>
                <a:cxnLst/>
                <a:rect l="l" t="t" r="r" b="b"/>
                <a:pathLst>
                  <a:path w="852" h="1548" extrusionOk="0">
                    <a:moveTo>
                      <a:pt x="444" y="1"/>
                    </a:moveTo>
                    <a:lnTo>
                      <a:pt x="0" y="1428"/>
                    </a:lnTo>
                    <a:lnTo>
                      <a:pt x="408" y="1547"/>
                    </a:lnTo>
                    <a:lnTo>
                      <a:pt x="852" y="121"/>
                    </a:lnTo>
                    <a:lnTo>
                      <a:pt x="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4352988" y="2617175"/>
                <a:ext cx="62650" cy="74050"/>
              </a:xfrm>
              <a:custGeom>
                <a:avLst/>
                <a:gdLst/>
                <a:ahLst/>
                <a:cxnLst/>
                <a:rect l="l" t="t" r="r" b="b"/>
                <a:pathLst>
                  <a:path w="2506" h="2962" extrusionOk="0">
                    <a:moveTo>
                      <a:pt x="0" y="0"/>
                    </a:moveTo>
                    <a:lnTo>
                      <a:pt x="1834" y="2961"/>
                    </a:lnTo>
                    <a:lnTo>
                      <a:pt x="2506" y="767"/>
                    </a:lnTo>
                    <a:lnTo>
                      <a:pt x="0" y="0"/>
                    </a:lnTo>
                    <a:close/>
                  </a:path>
                </a:pathLst>
              </a:custGeom>
              <a:solidFill>
                <a:srgbClr val="C9D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3901913" y="3757000"/>
                <a:ext cx="287150" cy="258600"/>
              </a:xfrm>
              <a:custGeom>
                <a:avLst/>
                <a:gdLst/>
                <a:ahLst/>
                <a:cxnLst/>
                <a:rect l="l" t="t" r="r" b="b"/>
                <a:pathLst>
                  <a:path w="11486" h="10344" extrusionOk="0">
                    <a:moveTo>
                      <a:pt x="3129" y="0"/>
                    </a:moveTo>
                    <a:cubicBezTo>
                      <a:pt x="3129" y="0"/>
                      <a:pt x="0" y="4364"/>
                      <a:pt x="1487" y="6438"/>
                    </a:cubicBezTo>
                    <a:cubicBezTo>
                      <a:pt x="4068" y="10062"/>
                      <a:pt x="8025" y="10344"/>
                      <a:pt x="9195" y="10344"/>
                    </a:cubicBezTo>
                    <a:cubicBezTo>
                      <a:pt x="9410" y="10344"/>
                      <a:pt x="9531" y="10334"/>
                      <a:pt x="9531" y="10334"/>
                    </a:cubicBezTo>
                    <a:cubicBezTo>
                      <a:pt x="9531" y="10334"/>
                      <a:pt x="11389" y="5455"/>
                      <a:pt x="11437" y="5107"/>
                    </a:cubicBezTo>
                    <a:cubicBezTo>
                      <a:pt x="11485" y="4771"/>
                      <a:pt x="9759" y="2925"/>
                      <a:pt x="8476" y="1942"/>
                    </a:cubicBezTo>
                    <a:cubicBezTo>
                      <a:pt x="7181" y="959"/>
                      <a:pt x="3129" y="0"/>
                      <a:pt x="312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3905813" y="3886100"/>
                <a:ext cx="136925" cy="84000"/>
              </a:xfrm>
              <a:custGeom>
                <a:avLst/>
                <a:gdLst/>
                <a:ahLst/>
                <a:cxnLst/>
                <a:rect l="l" t="t" r="r" b="b"/>
                <a:pathLst>
                  <a:path w="5477" h="3360" extrusionOk="0">
                    <a:moveTo>
                      <a:pt x="698" y="0"/>
                    </a:moveTo>
                    <a:cubicBezTo>
                      <a:pt x="684" y="0"/>
                      <a:pt x="671" y="1"/>
                      <a:pt x="660" y="3"/>
                    </a:cubicBezTo>
                    <a:cubicBezTo>
                      <a:pt x="0" y="111"/>
                      <a:pt x="300" y="1346"/>
                      <a:pt x="300" y="1346"/>
                    </a:cubicBezTo>
                    <a:cubicBezTo>
                      <a:pt x="300" y="1346"/>
                      <a:pt x="3351" y="3360"/>
                      <a:pt x="4452" y="3360"/>
                    </a:cubicBezTo>
                    <a:cubicBezTo>
                      <a:pt x="4558" y="3360"/>
                      <a:pt x="4646" y="3341"/>
                      <a:pt x="4712" y="3300"/>
                    </a:cubicBezTo>
                    <a:cubicBezTo>
                      <a:pt x="5477" y="2806"/>
                      <a:pt x="1458" y="0"/>
                      <a:pt x="69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3904013" y="3836325"/>
                <a:ext cx="135050" cy="85425"/>
              </a:xfrm>
              <a:custGeom>
                <a:avLst/>
                <a:gdLst/>
                <a:ahLst/>
                <a:cxnLst/>
                <a:rect l="l" t="t" r="r" b="b"/>
                <a:pathLst>
                  <a:path w="5402" h="3417" extrusionOk="0">
                    <a:moveTo>
                      <a:pt x="763" y="1"/>
                    </a:moveTo>
                    <a:cubicBezTo>
                      <a:pt x="747" y="1"/>
                      <a:pt x="733" y="2"/>
                      <a:pt x="720" y="4"/>
                    </a:cubicBezTo>
                    <a:cubicBezTo>
                      <a:pt x="72" y="112"/>
                      <a:pt x="0" y="1335"/>
                      <a:pt x="0" y="1335"/>
                    </a:cubicBezTo>
                    <a:cubicBezTo>
                      <a:pt x="0" y="1335"/>
                      <a:pt x="3460" y="3417"/>
                      <a:pt x="4383" y="3417"/>
                    </a:cubicBezTo>
                    <a:cubicBezTo>
                      <a:pt x="4467" y="3417"/>
                      <a:pt x="4531" y="3399"/>
                      <a:pt x="4568" y="3361"/>
                    </a:cubicBezTo>
                    <a:cubicBezTo>
                      <a:pt x="5402" y="2492"/>
                      <a:pt x="1530" y="1"/>
                      <a:pt x="763"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3912088" y="3790275"/>
                <a:ext cx="181425" cy="94450"/>
              </a:xfrm>
              <a:custGeom>
                <a:avLst/>
                <a:gdLst/>
                <a:ahLst/>
                <a:cxnLst/>
                <a:rect l="l" t="t" r="r" b="b"/>
                <a:pathLst>
                  <a:path w="7257" h="3778" extrusionOk="0">
                    <a:moveTo>
                      <a:pt x="708" y="0"/>
                    </a:moveTo>
                    <a:cubicBezTo>
                      <a:pt x="674" y="0"/>
                      <a:pt x="646" y="4"/>
                      <a:pt x="624" y="12"/>
                    </a:cubicBezTo>
                    <a:cubicBezTo>
                      <a:pt x="1" y="228"/>
                      <a:pt x="157" y="1438"/>
                      <a:pt x="157" y="1438"/>
                    </a:cubicBezTo>
                    <a:cubicBezTo>
                      <a:pt x="157" y="1438"/>
                      <a:pt x="4794" y="3777"/>
                      <a:pt x="6063" y="3777"/>
                    </a:cubicBezTo>
                    <a:cubicBezTo>
                      <a:pt x="6178" y="3777"/>
                      <a:pt x="6265" y="3758"/>
                      <a:pt x="6319" y="3716"/>
                    </a:cubicBezTo>
                    <a:cubicBezTo>
                      <a:pt x="7256" y="2976"/>
                      <a:pt x="1657" y="0"/>
                      <a:pt x="70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3933088" y="3746825"/>
                <a:ext cx="162450" cy="98000"/>
              </a:xfrm>
              <a:custGeom>
                <a:avLst/>
                <a:gdLst/>
                <a:ahLst/>
                <a:cxnLst/>
                <a:rect l="l" t="t" r="r" b="b"/>
                <a:pathLst>
                  <a:path w="6498" h="3920" extrusionOk="0">
                    <a:moveTo>
                      <a:pt x="706" y="0"/>
                    </a:moveTo>
                    <a:cubicBezTo>
                      <a:pt x="673" y="0"/>
                      <a:pt x="646" y="4"/>
                      <a:pt x="624" y="11"/>
                    </a:cubicBezTo>
                    <a:cubicBezTo>
                      <a:pt x="0" y="239"/>
                      <a:pt x="84" y="1558"/>
                      <a:pt x="84" y="1558"/>
                    </a:cubicBezTo>
                    <a:cubicBezTo>
                      <a:pt x="84" y="1558"/>
                      <a:pt x="5430" y="3919"/>
                      <a:pt x="6086" y="3919"/>
                    </a:cubicBezTo>
                    <a:cubicBezTo>
                      <a:pt x="6123" y="3919"/>
                      <a:pt x="6145" y="3912"/>
                      <a:pt x="6150" y="3896"/>
                    </a:cubicBezTo>
                    <a:cubicBezTo>
                      <a:pt x="6497" y="2762"/>
                      <a:pt x="1612" y="0"/>
                      <a:pt x="706"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3951663" y="3791150"/>
                <a:ext cx="62950" cy="27600"/>
              </a:xfrm>
              <a:custGeom>
                <a:avLst/>
                <a:gdLst/>
                <a:ahLst/>
                <a:cxnLst/>
                <a:rect l="l" t="t" r="r" b="b"/>
                <a:pathLst>
                  <a:path w="2518" h="1104" extrusionOk="0">
                    <a:moveTo>
                      <a:pt x="193" y="1"/>
                    </a:moveTo>
                    <a:cubicBezTo>
                      <a:pt x="127" y="1"/>
                      <a:pt x="64" y="44"/>
                      <a:pt x="36" y="109"/>
                    </a:cubicBezTo>
                    <a:cubicBezTo>
                      <a:pt x="0" y="205"/>
                      <a:pt x="48" y="300"/>
                      <a:pt x="132" y="324"/>
                    </a:cubicBezTo>
                    <a:lnTo>
                      <a:pt x="2230" y="1092"/>
                    </a:lnTo>
                    <a:cubicBezTo>
                      <a:pt x="2254" y="1104"/>
                      <a:pt x="2278" y="1104"/>
                      <a:pt x="2290" y="1104"/>
                    </a:cubicBezTo>
                    <a:cubicBezTo>
                      <a:pt x="2482" y="1104"/>
                      <a:pt x="2518" y="840"/>
                      <a:pt x="2350" y="780"/>
                    </a:cubicBezTo>
                    <a:lnTo>
                      <a:pt x="252" y="13"/>
                    </a:lnTo>
                    <a:cubicBezTo>
                      <a:pt x="233" y="4"/>
                      <a:pt x="213"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3936663" y="3835625"/>
                <a:ext cx="62975" cy="27625"/>
              </a:xfrm>
              <a:custGeom>
                <a:avLst/>
                <a:gdLst/>
                <a:ahLst/>
                <a:cxnLst/>
                <a:rect l="l" t="t" r="r" b="b"/>
                <a:pathLst>
                  <a:path w="2519" h="1105" extrusionOk="0">
                    <a:moveTo>
                      <a:pt x="202" y="1"/>
                    </a:moveTo>
                    <a:cubicBezTo>
                      <a:pt x="133" y="1"/>
                      <a:pt x="66" y="39"/>
                      <a:pt x="37" y="116"/>
                    </a:cubicBezTo>
                    <a:cubicBezTo>
                      <a:pt x="1" y="200"/>
                      <a:pt x="49" y="296"/>
                      <a:pt x="145" y="332"/>
                    </a:cubicBezTo>
                    <a:lnTo>
                      <a:pt x="2243" y="1099"/>
                    </a:lnTo>
                    <a:cubicBezTo>
                      <a:pt x="2251" y="1099"/>
                      <a:pt x="2264" y="1104"/>
                      <a:pt x="2276" y="1104"/>
                    </a:cubicBezTo>
                    <a:cubicBezTo>
                      <a:pt x="2281" y="1104"/>
                      <a:pt x="2287" y="1103"/>
                      <a:pt x="2291" y="1099"/>
                    </a:cubicBezTo>
                    <a:cubicBezTo>
                      <a:pt x="2483" y="1099"/>
                      <a:pt x="2519" y="847"/>
                      <a:pt x="2351" y="775"/>
                    </a:cubicBezTo>
                    <a:lnTo>
                      <a:pt x="253" y="8"/>
                    </a:lnTo>
                    <a:cubicBezTo>
                      <a:pt x="236"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3920663" y="3880275"/>
                <a:ext cx="64000" cy="27500"/>
              </a:xfrm>
              <a:custGeom>
                <a:avLst/>
                <a:gdLst/>
                <a:ahLst/>
                <a:cxnLst/>
                <a:rect l="l" t="t" r="r" b="b"/>
                <a:pathLst>
                  <a:path w="2560" h="1100" extrusionOk="0">
                    <a:moveTo>
                      <a:pt x="239" y="0"/>
                    </a:moveTo>
                    <a:cubicBezTo>
                      <a:pt x="72" y="0"/>
                      <a:pt x="1" y="244"/>
                      <a:pt x="185" y="320"/>
                    </a:cubicBezTo>
                    <a:lnTo>
                      <a:pt x="2283" y="1087"/>
                    </a:lnTo>
                    <a:cubicBezTo>
                      <a:pt x="2295" y="1099"/>
                      <a:pt x="2319" y="1099"/>
                      <a:pt x="2331" y="1099"/>
                    </a:cubicBezTo>
                    <a:cubicBezTo>
                      <a:pt x="2523" y="1087"/>
                      <a:pt x="2559" y="836"/>
                      <a:pt x="2391" y="776"/>
                    </a:cubicBezTo>
                    <a:lnTo>
                      <a:pt x="293" y="8"/>
                    </a:lnTo>
                    <a:cubicBezTo>
                      <a:pt x="274" y="3"/>
                      <a:pt x="256"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3459538" y="3797775"/>
                <a:ext cx="190925" cy="119275"/>
              </a:xfrm>
              <a:custGeom>
                <a:avLst/>
                <a:gdLst/>
                <a:ahLst/>
                <a:cxnLst/>
                <a:rect l="l" t="t" r="r" b="b"/>
                <a:pathLst>
                  <a:path w="7637" h="4771" extrusionOk="0">
                    <a:moveTo>
                      <a:pt x="4407" y="0"/>
                    </a:moveTo>
                    <a:cubicBezTo>
                      <a:pt x="4111" y="0"/>
                      <a:pt x="3856" y="54"/>
                      <a:pt x="3717" y="203"/>
                    </a:cubicBezTo>
                    <a:cubicBezTo>
                      <a:pt x="3009" y="959"/>
                      <a:pt x="0" y="4771"/>
                      <a:pt x="0" y="4771"/>
                    </a:cubicBezTo>
                    <a:cubicBezTo>
                      <a:pt x="0" y="4771"/>
                      <a:pt x="4052" y="2781"/>
                      <a:pt x="4484" y="2361"/>
                    </a:cubicBezTo>
                    <a:cubicBezTo>
                      <a:pt x="4807" y="2038"/>
                      <a:pt x="5107" y="1690"/>
                      <a:pt x="5395" y="1342"/>
                    </a:cubicBezTo>
                    <a:cubicBezTo>
                      <a:pt x="5395" y="1342"/>
                      <a:pt x="7637" y="1126"/>
                      <a:pt x="6246" y="371"/>
                    </a:cubicBezTo>
                    <a:cubicBezTo>
                      <a:pt x="6246" y="371"/>
                      <a:pt x="5184" y="0"/>
                      <a:pt x="4407"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3431963" y="3828325"/>
                <a:ext cx="287750" cy="254950"/>
              </a:xfrm>
              <a:custGeom>
                <a:avLst/>
                <a:gdLst/>
                <a:ahLst/>
                <a:cxnLst/>
                <a:rect l="l" t="t" r="r" b="b"/>
                <a:pathLst>
                  <a:path w="11510" h="10198" extrusionOk="0">
                    <a:moveTo>
                      <a:pt x="8476" y="0"/>
                    </a:moveTo>
                    <a:cubicBezTo>
                      <a:pt x="8476" y="0"/>
                      <a:pt x="4400" y="875"/>
                      <a:pt x="3081" y="1823"/>
                    </a:cubicBezTo>
                    <a:cubicBezTo>
                      <a:pt x="1774" y="2782"/>
                      <a:pt x="0" y="4580"/>
                      <a:pt x="48" y="4928"/>
                    </a:cubicBezTo>
                    <a:cubicBezTo>
                      <a:pt x="96" y="5275"/>
                      <a:pt x="1846" y="10179"/>
                      <a:pt x="1846" y="10179"/>
                    </a:cubicBezTo>
                    <a:cubicBezTo>
                      <a:pt x="1846" y="10179"/>
                      <a:pt x="2032" y="10197"/>
                      <a:pt x="2354" y="10197"/>
                    </a:cubicBezTo>
                    <a:cubicBezTo>
                      <a:pt x="3700" y="10197"/>
                      <a:pt x="7433" y="9870"/>
                      <a:pt x="9987" y="6474"/>
                    </a:cubicBezTo>
                    <a:cubicBezTo>
                      <a:pt x="11509" y="4436"/>
                      <a:pt x="8476" y="0"/>
                      <a:pt x="8476"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577113" y="3958600"/>
                <a:ext cx="138100" cy="82125"/>
              </a:xfrm>
              <a:custGeom>
                <a:avLst/>
                <a:gdLst/>
                <a:ahLst/>
                <a:cxnLst/>
                <a:rect l="l" t="t" r="r" b="b"/>
                <a:pathLst>
                  <a:path w="5524" h="3285" extrusionOk="0">
                    <a:moveTo>
                      <a:pt x="4831" y="1"/>
                    </a:moveTo>
                    <a:cubicBezTo>
                      <a:pt x="4054" y="1"/>
                      <a:pt x="1" y="2713"/>
                      <a:pt x="752" y="3217"/>
                    </a:cubicBezTo>
                    <a:cubicBezTo>
                      <a:pt x="820" y="3264"/>
                      <a:pt x="915" y="3285"/>
                      <a:pt x="1031" y="3285"/>
                    </a:cubicBezTo>
                    <a:cubicBezTo>
                      <a:pt x="2144" y="3285"/>
                      <a:pt x="5200" y="1359"/>
                      <a:pt x="5200" y="1359"/>
                    </a:cubicBezTo>
                    <a:cubicBezTo>
                      <a:pt x="5200" y="1359"/>
                      <a:pt x="5523" y="136"/>
                      <a:pt x="4876" y="4"/>
                    </a:cubicBezTo>
                    <a:cubicBezTo>
                      <a:pt x="4863" y="2"/>
                      <a:pt x="4847" y="1"/>
                      <a:pt x="483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581713" y="3909150"/>
                <a:ext cx="135600" cy="83150"/>
              </a:xfrm>
              <a:custGeom>
                <a:avLst/>
                <a:gdLst/>
                <a:ahLst/>
                <a:cxnLst/>
                <a:rect l="l" t="t" r="r" b="b"/>
                <a:pathLst>
                  <a:path w="5424" h="3326" extrusionOk="0">
                    <a:moveTo>
                      <a:pt x="4689" y="0"/>
                    </a:moveTo>
                    <a:cubicBezTo>
                      <a:pt x="3913" y="0"/>
                      <a:pt x="0" y="2376"/>
                      <a:pt x="820" y="3265"/>
                    </a:cubicBezTo>
                    <a:cubicBezTo>
                      <a:pt x="858" y="3307"/>
                      <a:pt x="926" y="3326"/>
                      <a:pt x="1019" y="3326"/>
                    </a:cubicBezTo>
                    <a:cubicBezTo>
                      <a:pt x="1963" y="3326"/>
                      <a:pt x="5423" y="1347"/>
                      <a:pt x="5423" y="1347"/>
                    </a:cubicBezTo>
                    <a:cubicBezTo>
                      <a:pt x="5423" y="1347"/>
                      <a:pt x="5387" y="124"/>
                      <a:pt x="4740" y="4"/>
                    </a:cubicBezTo>
                    <a:cubicBezTo>
                      <a:pt x="4725" y="1"/>
                      <a:pt x="4708" y="0"/>
                      <a:pt x="468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528163" y="3862750"/>
                <a:ext cx="182850" cy="91400"/>
              </a:xfrm>
              <a:custGeom>
                <a:avLst/>
                <a:gdLst/>
                <a:ahLst/>
                <a:cxnLst/>
                <a:rect l="l" t="t" r="r" b="b"/>
                <a:pathLst>
                  <a:path w="7314" h="3656" extrusionOk="0">
                    <a:moveTo>
                      <a:pt x="6598" y="1"/>
                    </a:moveTo>
                    <a:cubicBezTo>
                      <a:pt x="5626" y="1"/>
                      <a:pt x="1" y="2837"/>
                      <a:pt x="924" y="3587"/>
                    </a:cubicBezTo>
                    <a:cubicBezTo>
                      <a:pt x="981" y="3634"/>
                      <a:pt x="1078" y="3656"/>
                      <a:pt x="1208" y="3656"/>
                    </a:cubicBezTo>
                    <a:cubicBezTo>
                      <a:pt x="2521" y="3656"/>
                      <a:pt x="7146" y="1453"/>
                      <a:pt x="7146" y="1453"/>
                    </a:cubicBezTo>
                    <a:cubicBezTo>
                      <a:pt x="7146" y="1453"/>
                      <a:pt x="7314" y="242"/>
                      <a:pt x="6690" y="14"/>
                    </a:cubicBezTo>
                    <a:cubicBezTo>
                      <a:pt x="6667" y="5"/>
                      <a:pt x="6636" y="1"/>
                      <a:pt x="6598"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527588" y="3819000"/>
                <a:ext cx="163350" cy="95075"/>
              </a:xfrm>
              <a:custGeom>
                <a:avLst/>
                <a:gdLst/>
                <a:ahLst/>
                <a:cxnLst/>
                <a:rect l="l" t="t" r="r" b="b"/>
                <a:pathLst>
                  <a:path w="6534" h="3803" extrusionOk="0">
                    <a:moveTo>
                      <a:pt x="5829" y="1"/>
                    </a:moveTo>
                    <a:cubicBezTo>
                      <a:pt x="4894" y="1"/>
                      <a:pt x="0" y="2626"/>
                      <a:pt x="311" y="3778"/>
                    </a:cubicBezTo>
                    <a:cubicBezTo>
                      <a:pt x="317" y="3795"/>
                      <a:pt x="341" y="3803"/>
                      <a:pt x="381" y="3803"/>
                    </a:cubicBezTo>
                    <a:cubicBezTo>
                      <a:pt x="1064" y="3803"/>
                      <a:pt x="6425" y="1560"/>
                      <a:pt x="6425" y="1560"/>
                    </a:cubicBezTo>
                    <a:cubicBezTo>
                      <a:pt x="6425" y="1560"/>
                      <a:pt x="6533" y="241"/>
                      <a:pt x="5922" y="14"/>
                    </a:cubicBezTo>
                    <a:cubicBezTo>
                      <a:pt x="5898" y="5"/>
                      <a:pt x="5866" y="1"/>
                      <a:pt x="5829"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3609088" y="3863100"/>
                <a:ext cx="62075" cy="26375"/>
              </a:xfrm>
              <a:custGeom>
                <a:avLst/>
                <a:gdLst/>
                <a:ahLst/>
                <a:cxnLst/>
                <a:rect l="l" t="t" r="r" b="b"/>
                <a:pathLst>
                  <a:path w="2483" h="1055" extrusionOk="0">
                    <a:moveTo>
                      <a:pt x="2300" y="0"/>
                    </a:moveTo>
                    <a:cubicBezTo>
                      <a:pt x="2281" y="0"/>
                      <a:pt x="2261" y="4"/>
                      <a:pt x="2242" y="12"/>
                    </a:cubicBezTo>
                    <a:lnTo>
                      <a:pt x="132" y="731"/>
                    </a:lnTo>
                    <a:cubicBezTo>
                      <a:pt x="48" y="755"/>
                      <a:pt x="0" y="851"/>
                      <a:pt x="24" y="947"/>
                    </a:cubicBezTo>
                    <a:cubicBezTo>
                      <a:pt x="48" y="1007"/>
                      <a:pt x="108" y="1055"/>
                      <a:pt x="192" y="1055"/>
                    </a:cubicBezTo>
                    <a:lnTo>
                      <a:pt x="240" y="1055"/>
                    </a:lnTo>
                    <a:lnTo>
                      <a:pt x="2350" y="324"/>
                    </a:lnTo>
                    <a:cubicBezTo>
                      <a:pt x="2434" y="300"/>
                      <a:pt x="2482" y="204"/>
                      <a:pt x="2458" y="120"/>
                    </a:cubicBezTo>
                    <a:cubicBezTo>
                      <a:pt x="2430" y="46"/>
                      <a:pt x="2366" y="0"/>
                      <a:pt x="23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3622863" y="3907900"/>
                <a:ext cx="62375" cy="26550"/>
              </a:xfrm>
              <a:custGeom>
                <a:avLst/>
                <a:gdLst/>
                <a:ahLst/>
                <a:cxnLst/>
                <a:rect l="l" t="t" r="r" b="b"/>
                <a:pathLst>
                  <a:path w="2495" h="1062" extrusionOk="0">
                    <a:moveTo>
                      <a:pt x="2292" y="0"/>
                    </a:moveTo>
                    <a:cubicBezTo>
                      <a:pt x="2276" y="0"/>
                      <a:pt x="2259" y="2"/>
                      <a:pt x="2243" y="6"/>
                    </a:cubicBezTo>
                    <a:lnTo>
                      <a:pt x="133" y="726"/>
                    </a:lnTo>
                    <a:cubicBezTo>
                      <a:pt x="49" y="762"/>
                      <a:pt x="1" y="857"/>
                      <a:pt x="37" y="941"/>
                    </a:cubicBezTo>
                    <a:cubicBezTo>
                      <a:pt x="61" y="1013"/>
                      <a:pt x="121" y="1061"/>
                      <a:pt x="193" y="1061"/>
                    </a:cubicBezTo>
                    <a:cubicBezTo>
                      <a:pt x="217" y="1061"/>
                      <a:pt x="229" y="1049"/>
                      <a:pt x="253" y="1049"/>
                    </a:cubicBezTo>
                    <a:lnTo>
                      <a:pt x="2351" y="330"/>
                    </a:lnTo>
                    <a:cubicBezTo>
                      <a:pt x="2447" y="294"/>
                      <a:pt x="2494" y="198"/>
                      <a:pt x="2459" y="114"/>
                    </a:cubicBezTo>
                    <a:cubicBezTo>
                      <a:pt x="2439" y="45"/>
                      <a:pt x="2370" y="0"/>
                      <a:pt x="22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636963" y="3952700"/>
                <a:ext cx="62050" cy="26400"/>
              </a:xfrm>
              <a:custGeom>
                <a:avLst/>
                <a:gdLst/>
                <a:ahLst/>
                <a:cxnLst/>
                <a:rect l="l" t="t" r="r" b="b"/>
                <a:pathLst>
                  <a:path w="2482" h="1056" extrusionOk="0">
                    <a:moveTo>
                      <a:pt x="2302" y="1"/>
                    </a:moveTo>
                    <a:cubicBezTo>
                      <a:pt x="2282" y="1"/>
                      <a:pt x="2261" y="4"/>
                      <a:pt x="2242" y="13"/>
                    </a:cubicBezTo>
                    <a:lnTo>
                      <a:pt x="132" y="732"/>
                    </a:lnTo>
                    <a:cubicBezTo>
                      <a:pt x="48" y="756"/>
                      <a:pt x="0" y="852"/>
                      <a:pt x="36" y="948"/>
                    </a:cubicBezTo>
                    <a:cubicBezTo>
                      <a:pt x="48" y="1008"/>
                      <a:pt x="120" y="1056"/>
                      <a:pt x="192" y="1056"/>
                    </a:cubicBezTo>
                    <a:cubicBezTo>
                      <a:pt x="204" y="1056"/>
                      <a:pt x="228" y="1056"/>
                      <a:pt x="240" y="1044"/>
                    </a:cubicBezTo>
                    <a:lnTo>
                      <a:pt x="2350" y="324"/>
                    </a:lnTo>
                    <a:cubicBezTo>
                      <a:pt x="2446" y="300"/>
                      <a:pt x="2482" y="204"/>
                      <a:pt x="2458" y="109"/>
                    </a:cubicBezTo>
                    <a:cubicBezTo>
                      <a:pt x="2440" y="44"/>
                      <a:pt x="2371" y="1"/>
                      <a:pt x="2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3729263" y="3353875"/>
                <a:ext cx="180150" cy="187650"/>
              </a:xfrm>
              <a:custGeom>
                <a:avLst/>
                <a:gdLst/>
                <a:ahLst/>
                <a:cxnLst/>
                <a:rect l="l" t="t" r="r" b="b"/>
                <a:pathLst>
                  <a:path w="7206" h="7506" extrusionOk="0">
                    <a:moveTo>
                      <a:pt x="396" y="0"/>
                    </a:moveTo>
                    <a:cubicBezTo>
                      <a:pt x="313" y="0"/>
                      <a:pt x="241" y="60"/>
                      <a:pt x="229" y="144"/>
                    </a:cubicBezTo>
                    <a:cubicBezTo>
                      <a:pt x="217" y="276"/>
                      <a:pt x="1" y="3441"/>
                      <a:pt x="1991" y="5587"/>
                    </a:cubicBezTo>
                    <a:cubicBezTo>
                      <a:pt x="3166" y="6846"/>
                      <a:pt x="4844" y="7493"/>
                      <a:pt x="7002" y="7493"/>
                    </a:cubicBezTo>
                    <a:lnTo>
                      <a:pt x="7002" y="7505"/>
                    </a:lnTo>
                    <a:cubicBezTo>
                      <a:pt x="7206" y="7481"/>
                      <a:pt x="7206" y="7181"/>
                      <a:pt x="7002" y="7157"/>
                    </a:cubicBezTo>
                    <a:cubicBezTo>
                      <a:pt x="4940" y="7157"/>
                      <a:pt x="3346" y="6558"/>
                      <a:pt x="2243" y="5359"/>
                    </a:cubicBezTo>
                    <a:cubicBezTo>
                      <a:pt x="348" y="3321"/>
                      <a:pt x="564" y="216"/>
                      <a:pt x="564" y="180"/>
                    </a:cubicBezTo>
                    <a:cubicBezTo>
                      <a:pt x="576" y="84"/>
                      <a:pt x="504" y="12"/>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3885413" y="3353525"/>
                <a:ext cx="174775" cy="187700"/>
              </a:xfrm>
              <a:custGeom>
                <a:avLst/>
                <a:gdLst/>
                <a:ahLst/>
                <a:cxnLst/>
                <a:rect l="l" t="t" r="r" b="b"/>
                <a:pathLst>
                  <a:path w="6991" h="7508" extrusionOk="0">
                    <a:moveTo>
                      <a:pt x="6810" y="1"/>
                    </a:moveTo>
                    <a:cubicBezTo>
                      <a:pt x="6723" y="1"/>
                      <a:pt x="6643" y="58"/>
                      <a:pt x="6643" y="146"/>
                    </a:cubicBezTo>
                    <a:cubicBezTo>
                      <a:pt x="6643" y="230"/>
                      <a:pt x="5552" y="7159"/>
                      <a:pt x="265" y="7159"/>
                    </a:cubicBezTo>
                    <a:lnTo>
                      <a:pt x="205" y="7159"/>
                    </a:lnTo>
                    <a:cubicBezTo>
                      <a:pt x="1" y="7183"/>
                      <a:pt x="1" y="7483"/>
                      <a:pt x="205" y="7507"/>
                    </a:cubicBezTo>
                    <a:lnTo>
                      <a:pt x="265" y="7507"/>
                    </a:lnTo>
                    <a:cubicBezTo>
                      <a:pt x="5839" y="7507"/>
                      <a:pt x="6966" y="278"/>
                      <a:pt x="6978" y="194"/>
                    </a:cubicBezTo>
                    <a:cubicBezTo>
                      <a:pt x="6990" y="98"/>
                      <a:pt x="6918" y="14"/>
                      <a:pt x="6834" y="2"/>
                    </a:cubicBezTo>
                    <a:cubicBezTo>
                      <a:pt x="6826" y="1"/>
                      <a:pt x="6818" y="1"/>
                      <a:pt x="6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2376363" y="5682075"/>
                <a:ext cx="1394900" cy="1033150"/>
              </a:xfrm>
              <a:custGeom>
                <a:avLst/>
                <a:gdLst/>
                <a:ahLst/>
                <a:cxnLst/>
                <a:rect l="l" t="t" r="r" b="b"/>
                <a:pathLst>
                  <a:path w="55796" h="41326" extrusionOk="0">
                    <a:moveTo>
                      <a:pt x="4220" y="0"/>
                    </a:moveTo>
                    <a:cubicBezTo>
                      <a:pt x="2242" y="13272"/>
                      <a:pt x="923" y="27946"/>
                      <a:pt x="0" y="39707"/>
                    </a:cubicBezTo>
                    <a:lnTo>
                      <a:pt x="25944" y="40162"/>
                    </a:lnTo>
                    <a:cubicBezTo>
                      <a:pt x="26135" y="37705"/>
                      <a:pt x="26279" y="33389"/>
                      <a:pt x="26483" y="31494"/>
                    </a:cubicBezTo>
                    <a:cubicBezTo>
                      <a:pt x="26495" y="31291"/>
                      <a:pt x="26603" y="31099"/>
                      <a:pt x="26759" y="30979"/>
                    </a:cubicBezTo>
                    <a:cubicBezTo>
                      <a:pt x="26927" y="31111"/>
                      <a:pt x="27022" y="31303"/>
                      <a:pt x="27034" y="31506"/>
                    </a:cubicBezTo>
                    <a:cubicBezTo>
                      <a:pt x="27166" y="33401"/>
                      <a:pt x="28521" y="38868"/>
                      <a:pt x="28773" y="41325"/>
                    </a:cubicBezTo>
                    <a:lnTo>
                      <a:pt x="55795" y="38592"/>
                    </a:lnTo>
                    <a:cubicBezTo>
                      <a:pt x="55268" y="26807"/>
                      <a:pt x="54333" y="14159"/>
                      <a:pt x="52798" y="827"/>
                    </a:cubicBezTo>
                    <a:lnTo>
                      <a:pt x="28509" y="504"/>
                    </a:lnTo>
                    <a:lnTo>
                      <a:pt x="4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2419813" y="3903625"/>
                <a:ext cx="1274725" cy="1894175"/>
              </a:xfrm>
              <a:custGeom>
                <a:avLst/>
                <a:gdLst/>
                <a:ahLst/>
                <a:cxnLst/>
                <a:rect l="l" t="t" r="r" b="b"/>
                <a:pathLst>
                  <a:path w="50989" h="75767" extrusionOk="0">
                    <a:moveTo>
                      <a:pt x="31317" y="0"/>
                    </a:moveTo>
                    <a:cubicBezTo>
                      <a:pt x="22657" y="0"/>
                      <a:pt x="9507" y="897"/>
                      <a:pt x="9507" y="897"/>
                    </a:cubicBezTo>
                    <a:cubicBezTo>
                      <a:pt x="9507" y="897"/>
                      <a:pt x="1463" y="2671"/>
                      <a:pt x="516" y="8509"/>
                    </a:cubicBezTo>
                    <a:cubicBezTo>
                      <a:pt x="0" y="11674"/>
                      <a:pt x="2374" y="72649"/>
                      <a:pt x="2374" y="72649"/>
                    </a:cubicBezTo>
                    <a:cubicBezTo>
                      <a:pt x="2374" y="72649"/>
                      <a:pt x="13698" y="75767"/>
                      <a:pt x="27683" y="75767"/>
                    </a:cubicBezTo>
                    <a:cubicBezTo>
                      <a:pt x="35133" y="75767"/>
                      <a:pt x="43338" y="74882"/>
                      <a:pt x="50988" y="72169"/>
                    </a:cubicBezTo>
                    <a:lnTo>
                      <a:pt x="48291" y="12478"/>
                    </a:lnTo>
                    <a:cubicBezTo>
                      <a:pt x="48003" y="6124"/>
                      <a:pt x="43148" y="885"/>
                      <a:pt x="36830" y="213"/>
                    </a:cubicBezTo>
                    <a:lnTo>
                      <a:pt x="36626" y="189"/>
                    </a:lnTo>
                    <a:cubicBezTo>
                      <a:pt x="35302" y="55"/>
                      <a:pt x="33445" y="0"/>
                      <a:pt x="31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2442288" y="4687300"/>
                <a:ext cx="1232750" cy="516150"/>
              </a:xfrm>
              <a:custGeom>
                <a:avLst/>
                <a:gdLst/>
                <a:ahLst/>
                <a:cxnLst/>
                <a:rect l="l" t="t" r="r" b="b"/>
                <a:pathLst>
                  <a:path w="49310" h="20646" extrusionOk="0">
                    <a:moveTo>
                      <a:pt x="1" y="1"/>
                    </a:moveTo>
                    <a:lnTo>
                      <a:pt x="1" y="1"/>
                    </a:lnTo>
                    <a:cubicBezTo>
                      <a:pt x="288" y="9256"/>
                      <a:pt x="444" y="12133"/>
                      <a:pt x="744" y="20166"/>
                    </a:cubicBezTo>
                    <a:cubicBezTo>
                      <a:pt x="2182" y="20233"/>
                      <a:pt x="3558" y="20264"/>
                      <a:pt x="4874" y="20264"/>
                    </a:cubicBezTo>
                    <a:cubicBezTo>
                      <a:pt x="23582" y="20264"/>
                      <a:pt x="30081" y="13912"/>
                      <a:pt x="30618" y="13912"/>
                    </a:cubicBezTo>
                    <a:cubicBezTo>
                      <a:pt x="30629" y="13912"/>
                      <a:pt x="30638" y="13914"/>
                      <a:pt x="30644" y="13920"/>
                    </a:cubicBezTo>
                    <a:cubicBezTo>
                      <a:pt x="33665" y="16605"/>
                      <a:pt x="46085" y="19387"/>
                      <a:pt x="49310" y="20645"/>
                    </a:cubicBezTo>
                    <a:lnTo>
                      <a:pt x="48878" y="14267"/>
                    </a:lnTo>
                    <a:lnTo>
                      <a:pt x="43867" y="10947"/>
                    </a:lnTo>
                    <a:lnTo>
                      <a:pt x="23858" y="4245"/>
                    </a:lnTo>
                    <a:lnTo>
                      <a:pt x="6678" y="480"/>
                    </a:lnTo>
                    <a:lnTo>
                      <a:pt x="1" y="1"/>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2808838" y="4621675"/>
                <a:ext cx="864100" cy="587175"/>
              </a:xfrm>
              <a:custGeom>
                <a:avLst/>
                <a:gdLst/>
                <a:ahLst/>
                <a:cxnLst/>
                <a:rect l="l" t="t" r="r" b="b"/>
                <a:pathLst>
                  <a:path w="34564" h="23487" extrusionOk="0">
                    <a:moveTo>
                      <a:pt x="1" y="0"/>
                    </a:moveTo>
                    <a:lnTo>
                      <a:pt x="4197" y="8392"/>
                    </a:lnTo>
                    <a:cubicBezTo>
                      <a:pt x="4197" y="8392"/>
                      <a:pt x="16485" y="17923"/>
                      <a:pt x="34564" y="23486"/>
                    </a:cubicBezTo>
                    <a:lnTo>
                      <a:pt x="33701" y="5587"/>
                    </a:lnTo>
                    <a:lnTo>
                      <a:pt x="22755" y="3345"/>
                    </a:lnTo>
                    <a:lnTo>
                      <a:pt x="11186" y="1691"/>
                    </a:ln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2456688" y="5030475"/>
                <a:ext cx="1223750" cy="369575"/>
              </a:xfrm>
              <a:custGeom>
                <a:avLst/>
                <a:gdLst/>
                <a:ahLst/>
                <a:cxnLst/>
                <a:rect l="l" t="t" r="r" b="b"/>
                <a:pathLst>
                  <a:path w="48950" h="14783" extrusionOk="0">
                    <a:moveTo>
                      <a:pt x="30092" y="1"/>
                    </a:moveTo>
                    <a:cubicBezTo>
                      <a:pt x="30092" y="1"/>
                      <a:pt x="29072" y="588"/>
                      <a:pt x="28977" y="648"/>
                    </a:cubicBezTo>
                    <a:cubicBezTo>
                      <a:pt x="19430" y="5861"/>
                      <a:pt x="10652" y="6836"/>
                      <a:pt x="5417" y="6836"/>
                    </a:cubicBezTo>
                    <a:cubicBezTo>
                      <a:pt x="2284" y="6836"/>
                      <a:pt x="420" y="6487"/>
                      <a:pt x="420" y="6487"/>
                    </a:cubicBezTo>
                    <a:lnTo>
                      <a:pt x="0" y="3298"/>
                    </a:lnTo>
                    <a:lnTo>
                      <a:pt x="0" y="3298"/>
                    </a:lnTo>
                    <a:cubicBezTo>
                      <a:pt x="96" y="6235"/>
                      <a:pt x="204" y="9076"/>
                      <a:pt x="300" y="11738"/>
                    </a:cubicBezTo>
                    <a:cubicBezTo>
                      <a:pt x="1354" y="11825"/>
                      <a:pt x="2394" y="11866"/>
                      <a:pt x="3418" y="11866"/>
                    </a:cubicBezTo>
                    <a:cubicBezTo>
                      <a:pt x="17429" y="11866"/>
                      <a:pt x="28329" y="4245"/>
                      <a:pt x="28329" y="4245"/>
                    </a:cubicBezTo>
                    <a:cubicBezTo>
                      <a:pt x="32190" y="10623"/>
                      <a:pt x="43926" y="13716"/>
                      <a:pt x="48950" y="14783"/>
                    </a:cubicBezTo>
                    <a:cubicBezTo>
                      <a:pt x="48950" y="14783"/>
                      <a:pt x="48746" y="6990"/>
                      <a:pt x="48602" y="6954"/>
                    </a:cubicBezTo>
                    <a:cubicBezTo>
                      <a:pt x="37764" y="3861"/>
                      <a:pt x="30092" y="1"/>
                      <a:pt x="30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2873888" y="3695250"/>
                <a:ext cx="347675" cy="502350"/>
              </a:xfrm>
              <a:custGeom>
                <a:avLst/>
                <a:gdLst/>
                <a:ahLst/>
                <a:cxnLst/>
                <a:rect l="l" t="t" r="r" b="b"/>
                <a:pathLst>
                  <a:path w="13907" h="20094" extrusionOk="0">
                    <a:moveTo>
                      <a:pt x="1787" y="0"/>
                    </a:moveTo>
                    <a:cubicBezTo>
                      <a:pt x="1127" y="3741"/>
                      <a:pt x="552" y="9987"/>
                      <a:pt x="0" y="10970"/>
                    </a:cubicBezTo>
                    <a:cubicBezTo>
                      <a:pt x="0" y="10970"/>
                      <a:pt x="252" y="20033"/>
                      <a:pt x="7661" y="20093"/>
                    </a:cubicBezTo>
                    <a:cubicBezTo>
                      <a:pt x="7665" y="20093"/>
                      <a:pt x="7669" y="20093"/>
                      <a:pt x="7673" y="20093"/>
                    </a:cubicBezTo>
                    <a:cubicBezTo>
                      <a:pt x="10595" y="20093"/>
                      <a:pt x="13906" y="15687"/>
                      <a:pt x="13308" y="11210"/>
                    </a:cubicBezTo>
                    <a:cubicBezTo>
                      <a:pt x="13080" y="9447"/>
                      <a:pt x="11581" y="5096"/>
                      <a:pt x="10946" y="48"/>
                    </a:cubicBezTo>
                    <a:lnTo>
                      <a:pt x="1787"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2911938" y="3695250"/>
                <a:ext cx="239200" cy="149275"/>
              </a:xfrm>
              <a:custGeom>
                <a:avLst/>
                <a:gdLst/>
                <a:ahLst/>
                <a:cxnLst/>
                <a:rect l="l" t="t" r="r" b="b"/>
                <a:pathLst>
                  <a:path w="9568" h="5971" extrusionOk="0">
                    <a:moveTo>
                      <a:pt x="265" y="0"/>
                    </a:moveTo>
                    <a:cubicBezTo>
                      <a:pt x="181" y="432"/>
                      <a:pt x="97" y="947"/>
                      <a:pt x="1" y="1499"/>
                    </a:cubicBezTo>
                    <a:cubicBezTo>
                      <a:pt x="229" y="2206"/>
                      <a:pt x="564" y="2878"/>
                      <a:pt x="1008" y="3477"/>
                    </a:cubicBezTo>
                    <a:cubicBezTo>
                      <a:pt x="2279" y="5108"/>
                      <a:pt x="3657" y="5815"/>
                      <a:pt x="4676" y="5971"/>
                    </a:cubicBezTo>
                    <a:cubicBezTo>
                      <a:pt x="5695" y="5815"/>
                      <a:pt x="7086" y="5131"/>
                      <a:pt x="8393" y="3525"/>
                    </a:cubicBezTo>
                    <a:cubicBezTo>
                      <a:pt x="8920" y="2830"/>
                      <a:pt x="9316" y="2050"/>
                      <a:pt x="9568" y="1223"/>
                    </a:cubicBezTo>
                    <a:cubicBezTo>
                      <a:pt x="9520" y="828"/>
                      <a:pt x="9472" y="432"/>
                      <a:pt x="9424" y="48"/>
                    </a:cubicBezTo>
                    <a:lnTo>
                      <a:pt x="265"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2875788" y="3396050"/>
                <a:ext cx="299925" cy="404125"/>
              </a:xfrm>
              <a:custGeom>
                <a:avLst/>
                <a:gdLst/>
                <a:ahLst/>
                <a:cxnLst/>
                <a:rect l="l" t="t" r="r" b="b"/>
                <a:pathLst>
                  <a:path w="11997" h="16165" extrusionOk="0">
                    <a:moveTo>
                      <a:pt x="5046" y="1"/>
                    </a:moveTo>
                    <a:cubicBezTo>
                      <a:pt x="1" y="1"/>
                      <a:pt x="572" y="5387"/>
                      <a:pt x="572" y="5387"/>
                    </a:cubicBezTo>
                    <a:cubicBezTo>
                      <a:pt x="572" y="5387"/>
                      <a:pt x="380" y="10997"/>
                      <a:pt x="2466" y="13683"/>
                    </a:cubicBezTo>
                    <a:cubicBezTo>
                      <a:pt x="3737" y="15313"/>
                      <a:pt x="5127" y="16009"/>
                      <a:pt x="6134" y="16164"/>
                    </a:cubicBezTo>
                    <a:cubicBezTo>
                      <a:pt x="7153" y="16021"/>
                      <a:pt x="8556" y="15337"/>
                      <a:pt x="9863" y="13719"/>
                    </a:cubicBezTo>
                    <a:cubicBezTo>
                      <a:pt x="11997" y="11069"/>
                      <a:pt x="11913" y="5458"/>
                      <a:pt x="11913" y="5458"/>
                    </a:cubicBezTo>
                    <a:cubicBezTo>
                      <a:pt x="11913" y="5458"/>
                      <a:pt x="11946" y="11"/>
                      <a:pt x="6735" y="11"/>
                    </a:cubicBezTo>
                    <a:cubicBezTo>
                      <a:pt x="6480" y="11"/>
                      <a:pt x="6212" y="24"/>
                      <a:pt x="5931" y="52"/>
                    </a:cubicBezTo>
                    <a:cubicBezTo>
                      <a:pt x="5618" y="17"/>
                      <a:pt x="5324" y="1"/>
                      <a:pt x="5046"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2897263" y="3581800"/>
                <a:ext cx="270075" cy="218675"/>
              </a:xfrm>
              <a:custGeom>
                <a:avLst/>
                <a:gdLst/>
                <a:ahLst/>
                <a:cxnLst/>
                <a:rect l="l" t="t" r="r" b="b"/>
                <a:pathLst>
                  <a:path w="10803" h="8747" extrusionOk="0">
                    <a:moveTo>
                      <a:pt x="5502" y="1"/>
                    </a:moveTo>
                    <a:cubicBezTo>
                      <a:pt x="4987" y="1"/>
                      <a:pt x="4499" y="327"/>
                      <a:pt x="4256" y="642"/>
                    </a:cubicBezTo>
                    <a:cubicBezTo>
                      <a:pt x="3359" y="1791"/>
                      <a:pt x="602" y="1841"/>
                      <a:pt x="84" y="1841"/>
                    </a:cubicBezTo>
                    <a:cubicBezTo>
                      <a:pt x="35" y="1841"/>
                      <a:pt x="6" y="1841"/>
                      <a:pt x="0" y="1841"/>
                    </a:cubicBezTo>
                    <a:cubicBezTo>
                      <a:pt x="252" y="3399"/>
                      <a:pt x="708" y="5102"/>
                      <a:pt x="1607" y="6253"/>
                    </a:cubicBezTo>
                    <a:cubicBezTo>
                      <a:pt x="2878" y="7883"/>
                      <a:pt x="4268" y="8591"/>
                      <a:pt x="5275" y="8746"/>
                    </a:cubicBezTo>
                    <a:cubicBezTo>
                      <a:pt x="6079" y="8626"/>
                      <a:pt x="7122" y="8159"/>
                      <a:pt x="8165" y="7176"/>
                    </a:cubicBezTo>
                    <a:cubicBezTo>
                      <a:pt x="9903" y="5665"/>
                      <a:pt x="10802" y="2632"/>
                      <a:pt x="10682" y="1961"/>
                    </a:cubicBezTo>
                    <a:lnTo>
                      <a:pt x="10694" y="1913"/>
                    </a:lnTo>
                    <a:lnTo>
                      <a:pt x="10694" y="1913"/>
                    </a:lnTo>
                    <a:cubicBezTo>
                      <a:pt x="10329" y="2033"/>
                      <a:pt x="9957" y="2084"/>
                      <a:pt x="9594" y="2084"/>
                    </a:cubicBezTo>
                    <a:cubicBezTo>
                      <a:pt x="8220" y="2084"/>
                      <a:pt x="6980" y="1351"/>
                      <a:pt x="6714" y="858"/>
                    </a:cubicBezTo>
                    <a:cubicBezTo>
                      <a:pt x="6372" y="223"/>
                      <a:pt x="5928" y="1"/>
                      <a:pt x="55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2859488" y="3543825"/>
                <a:ext cx="37500" cy="84000"/>
              </a:xfrm>
              <a:custGeom>
                <a:avLst/>
                <a:gdLst/>
                <a:ahLst/>
                <a:cxnLst/>
                <a:rect l="l" t="t" r="r" b="b"/>
                <a:pathLst>
                  <a:path w="1500" h="3360" extrusionOk="0">
                    <a:moveTo>
                      <a:pt x="664" y="0"/>
                    </a:moveTo>
                    <a:cubicBezTo>
                      <a:pt x="536" y="0"/>
                      <a:pt x="420" y="31"/>
                      <a:pt x="360" y="123"/>
                    </a:cubicBezTo>
                    <a:cubicBezTo>
                      <a:pt x="169" y="399"/>
                      <a:pt x="1" y="1526"/>
                      <a:pt x="516" y="2281"/>
                    </a:cubicBezTo>
                    <a:cubicBezTo>
                      <a:pt x="780" y="2701"/>
                      <a:pt x="1104" y="3060"/>
                      <a:pt x="1499" y="3360"/>
                    </a:cubicBezTo>
                    <a:lnTo>
                      <a:pt x="1224" y="123"/>
                    </a:lnTo>
                    <a:cubicBezTo>
                      <a:pt x="1224" y="123"/>
                      <a:pt x="920" y="0"/>
                      <a:pt x="664"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3164913" y="3545750"/>
                <a:ext cx="38375" cy="83575"/>
              </a:xfrm>
              <a:custGeom>
                <a:avLst/>
                <a:gdLst/>
                <a:ahLst/>
                <a:cxnLst/>
                <a:rect l="l" t="t" r="r" b="b"/>
                <a:pathLst>
                  <a:path w="1535" h="3343" extrusionOk="0">
                    <a:moveTo>
                      <a:pt x="898" y="1"/>
                    </a:moveTo>
                    <a:cubicBezTo>
                      <a:pt x="646" y="1"/>
                      <a:pt x="348" y="118"/>
                      <a:pt x="348" y="118"/>
                    </a:cubicBezTo>
                    <a:lnTo>
                      <a:pt x="0" y="3343"/>
                    </a:lnTo>
                    <a:cubicBezTo>
                      <a:pt x="396" y="3043"/>
                      <a:pt x="732" y="2683"/>
                      <a:pt x="995" y="2276"/>
                    </a:cubicBezTo>
                    <a:cubicBezTo>
                      <a:pt x="1535" y="1521"/>
                      <a:pt x="1391" y="394"/>
                      <a:pt x="1199" y="118"/>
                    </a:cubicBezTo>
                    <a:cubicBezTo>
                      <a:pt x="1139" y="30"/>
                      <a:pt x="1025" y="1"/>
                      <a:pt x="898"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2853213" y="3353675"/>
                <a:ext cx="341100" cy="193225"/>
              </a:xfrm>
              <a:custGeom>
                <a:avLst/>
                <a:gdLst/>
                <a:ahLst/>
                <a:cxnLst/>
                <a:rect l="l" t="t" r="r" b="b"/>
                <a:pathLst>
                  <a:path w="13644" h="7729" extrusionOk="0">
                    <a:moveTo>
                      <a:pt x="8394" y="0"/>
                    </a:moveTo>
                    <a:cubicBezTo>
                      <a:pt x="7692" y="0"/>
                      <a:pt x="6990" y="116"/>
                      <a:pt x="6330" y="356"/>
                    </a:cubicBezTo>
                    <a:cubicBezTo>
                      <a:pt x="5922" y="512"/>
                      <a:pt x="5515" y="704"/>
                      <a:pt x="5083" y="788"/>
                    </a:cubicBezTo>
                    <a:cubicBezTo>
                      <a:pt x="4919" y="813"/>
                      <a:pt x="4753" y="822"/>
                      <a:pt x="4586" y="822"/>
                    </a:cubicBezTo>
                    <a:cubicBezTo>
                      <a:pt x="4266" y="822"/>
                      <a:pt x="3943" y="790"/>
                      <a:pt x="3624" y="790"/>
                    </a:cubicBezTo>
                    <a:cubicBezTo>
                      <a:pt x="3490" y="790"/>
                      <a:pt x="3357" y="796"/>
                      <a:pt x="3225" y="811"/>
                    </a:cubicBezTo>
                    <a:cubicBezTo>
                      <a:pt x="2410" y="907"/>
                      <a:pt x="1690" y="1375"/>
                      <a:pt x="1103" y="1938"/>
                    </a:cubicBezTo>
                    <a:cubicBezTo>
                      <a:pt x="635" y="2382"/>
                      <a:pt x="204" y="2910"/>
                      <a:pt x="72" y="3533"/>
                    </a:cubicBezTo>
                    <a:cubicBezTo>
                      <a:pt x="0" y="3941"/>
                      <a:pt x="0" y="4348"/>
                      <a:pt x="96" y="4756"/>
                    </a:cubicBezTo>
                    <a:cubicBezTo>
                      <a:pt x="220" y="5391"/>
                      <a:pt x="896" y="7099"/>
                      <a:pt x="1497" y="7099"/>
                    </a:cubicBezTo>
                    <a:cubicBezTo>
                      <a:pt x="1713" y="7099"/>
                      <a:pt x="1918" y="6880"/>
                      <a:pt x="2086" y="6314"/>
                    </a:cubicBezTo>
                    <a:cubicBezTo>
                      <a:pt x="2218" y="5895"/>
                      <a:pt x="2194" y="5439"/>
                      <a:pt x="2302" y="5020"/>
                    </a:cubicBezTo>
                    <a:cubicBezTo>
                      <a:pt x="2530" y="4156"/>
                      <a:pt x="3237" y="3509"/>
                      <a:pt x="4112" y="3353"/>
                    </a:cubicBezTo>
                    <a:cubicBezTo>
                      <a:pt x="4166" y="3342"/>
                      <a:pt x="4222" y="3336"/>
                      <a:pt x="4279" y="3336"/>
                    </a:cubicBezTo>
                    <a:cubicBezTo>
                      <a:pt x="4348" y="3336"/>
                      <a:pt x="4418" y="3345"/>
                      <a:pt x="4484" y="3365"/>
                    </a:cubicBezTo>
                    <a:cubicBezTo>
                      <a:pt x="4640" y="3437"/>
                      <a:pt x="4771" y="3545"/>
                      <a:pt x="4891" y="3665"/>
                    </a:cubicBezTo>
                    <a:cubicBezTo>
                      <a:pt x="5252" y="3979"/>
                      <a:pt x="5720" y="4088"/>
                      <a:pt x="6212" y="4088"/>
                    </a:cubicBezTo>
                    <a:cubicBezTo>
                      <a:pt x="6603" y="4088"/>
                      <a:pt x="7008" y="4019"/>
                      <a:pt x="7385" y="3929"/>
                    </a:cubicBezTo>
                    <a:cubicBezTo>
                      <a:pt x="7946" y="3792"/>
                      <a:pt x="8539" y="3624"/>
                      <a:pt x="9111" y="3624"/>
                    </a:cubicBezTo>
                    <a:cubicBezTo>
                      <a:pt x="9394" y="3624"/>
                      <a:pt x="9672" y="3665"/>
                      <a:pt x="9939" y="3773"/>
                    </a:cubicBezTo>
                    <a:cubicBezTo>
                      <a:pt x="10718" y="4084"/>
                      <a:pt x="11185" y="4876"/>
                      <a:pt x="11533" y="5631"/>
                    </a:cubicBezTo>
                    <a:cubicBezTo>
                      <a:pt x="11869" y="6386"/>
                      <a:pt x="12180" y="7213"/>
                      <a:pt x="12840" y="7729"/>
                    </a:cubicBezTo>
                    <a:cubicBezTo>
                      <a:pt x="13643" y="6698"/>
                      <a:pt x="13643" y="5295"/>
                      <a:pt x="13607" y="4000"/>
                    </a:cubicBezTo>
                    <a:cubicBezTo>
                      <a:pt x="13583" y="3521"/>
                      <a:pt x="13571" y="3017"/>
                      <a:pt x="13379" y="2574"/>
                    </a:cubicBezTo>
                    <a:cubicBezTo>
                      <a:pt x="13211" y="2238"/>
                      <a:pt x="12984" y="1926"/>
                      <a:pt x="12696" y="1675"/>
                    </a:cubicBezTo>
                    <a:cubicBezTo>
                      <a:pt x="11559" y="587"/>
                      <a:pt x="9974" y="0"/>
                      <a:pt x="8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2982088" y="3542375"/>
                <a:ext cx="15300" cy="31225"/>
              </a:xfrm>
              <a:custGeom>
                <a:avLst/>
                <a:gdLst/>
                <a:ahLst/>
                <a:cxnLst/>
                <a:rect l="l" t="t" r="r" b="b"/>
                <a:pathLst>
                  <a:path w="612" h="1249" extrusionOk="0">
                    <a:moveTo>
                      <a:pt x="337" y="1"/>
                    </a:moveTo>
                    <a:cubicBezTo>
                      <a:pt x="174" y="1"/>
                      <a:pt x="36" y="272"/>
                      <a:pt x="24" y="613"/>
                    </a:cubicBezTo>
                    <a:cubicBezTo>
                      <a:pt x="0" y="960"/>
                      <a:pt x="108" y="1248"/>
                      <a:pt x="264" y="1248"/>
                    </a:cubicBezTo>
                    <a:cubicBezTo>
                      <a:pt x="267" y="1248"/>
                      <a:pt x="271" y="1248"/>
                      <a:pt x="274" y="1248"/>
                    </a:cubicBezTo>
                    <a:cubicBezTo>
                      <a:pt x="438" y="1248"/>
                      <a:pt x="576" y="977"/>
                      <a:pt x="588" y="649"/>
                    </a:cubicBezTo>
                    <a:cubicBezTo>
                      <a:pt x="612" y="301"/>
                      <a:pt x="504" y="13"/>
                      <a:pt x="348" y="1"/>
                    </a:cubicBezTo>
                    <a:cubicBezTo>
                      <a:pt x="344" y="1"/>
                      <a:pt x="341" y="1"/>
                      <a:pt x="337"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2921538" y="3486200"/>
                <a:ext cx="94300" cy="37325"/>
              </a:xfrm>
              <a:custGeom>
                <a:avLst/>
                <a:gdLst/>
                <a:ahLst/>
                <a:cxnLst/>
                <a:rect l="l" t="t" r="r" b="b"/>
                <a:pathLst>
                  <a:path w="3772" h="1493" extrusionOk="0">
                    <a:moveTo>
                      <a:pt x="1939" y="0"/>
                    </a:moveTo>
                    <a:cubicBezTo>
                      <a:pt x="1615" y="0"/>
                      <a:pt x="1280" y="95"/>
                      <a:pt x="983" y="366"/>
                    </a:cubicBezTo>
                    <a:cubicBezTo>
                      <a:pt x="0" y="1265"/>
                      <a:pt x="588" y="1493"/>
                      <a:pt x="756" y="1493"/>
                    </a:cubicBezTo>
                    <a:cubicBezTo>
                      <a:pt x="882" y="1484"/>
                      <a:pt x="1912" y="965"/>
                      <a:pt x="2623" y="965"/>
                    </a:cubicBezTo>
                    <a:cubicBezTo>
                      <a:pt x="2857" y="965"/>
                      <a:pt x="3056" y="1021"/>
                      <a:pt x="3177" y="1169"/>
                    </a:cubicBezTo>
                    <a:cubicBezTo>
                      <a:pt x="3177" y="1169"/>
                      <a:pt x="3196" y="1171"/>
                      <a:pt x="3224" y="1171"/>
                    </a:cubicBezTo>
                    <a:cubicBezTo>
                      <a:pt x="3367" y="1171"/>
                      <a:pt x="3772" y="1121"/>
                      <a:pt x="3381" y="510"/>
                    </a:cubicBezTo>
                    <a:cubicBezTo>
                      <a:pt x="3381" y="510"/>
                      <a:pt x="2690" y="0"/>
                      <a:pt x="1939"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3068988" y="3543900"/>
                <a:ext cx="14725" cy="31200"/>
              </a:xfrm>
              <a:custGeom>
                <a:avLst/>
                <a:gdLst/>
                <a:ahLst/>
                <a:cxnLst/>
                <a:rect l="l" t="t" r="r" b="b"/>
                <a:pathLst>
                  <a:path w="589" h="1248" extrusionOk="0">
                    <a:moveTo>
                      <a:pt x="277" y="0"/>
                    </a:moveTo>
                    <a:cubicBezTo>
                      <a:pt x="121" y="0"/>
                      <a:pt x="1" y="288"/>
                      <a:pt x="13" y="635"/>
                    </a:cubicBezTo>
                    <a:cubicBezTo>
                      <a:pt x="25" y="976"/>
                      <a:pt x="151" y="1247"/>
                      <a:pt x="303" y="1247"/>
                    </a:cubicBezTo>
                    <a:cubicBezTo>
                      <a:pt x="306" y="1247"/>
                      <a:pt x="309" y="1247"/>
                      <a:pt x="313" y="1247"/>
                    </a:cubicBezTo>
                    <a:cubicBezTo>
                      <a:pt x="468" y="1247"/>
                      <a:pt x="588" y="959"/>
                      <a:pt x="576" y="623"/>
                    </a:cubicBezTo>
                    <a:cubicBezTo>
                      <a:pt x="576" y="276"/>
                      <a:pt x="432" y="0"/>
                      <a:pt x="277"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3051038" y="3488325"/>
                <a:ext cx="94375" cy="38225"/>
              </a:xfrm>
              <a:custGeom>
                <a:avLst/>
                <a:gdLst/>
                <a:ahLst/>
                <a:cxnLst/>
                <a:rect l="l" t="t" r="r" b="b"/>
                <a:pathLst>
                  <a:path w="3775" h="1529" extrusionOk="0">
                    <a:moveTo>
                      <a:pt x="1849" y="0"/>
                    </a:moveTo>
                    <a:cubicBezTo>
                      <a:pt x="1121" y="0"/>
                      <a:pt x="455" y="461"/>
                      <a:pt x="455" y="461"/>
                    </a:cubicBezTo>
                    <a:cubicBezTo>
                      <a:pt x="0" y="1095"/>
                      <a:pt x="479" y="1133"/>
                      <a:pt x="606" y="1133"/>
                    </a:cubicBezTo>
                    <a:cubicBezTo>
                      <a:pt x="623" y="1133"/>
                      <a:pt x="634" y="1132"/>
                      <a:pt x="635" y="1132"/>
                    </a:cubicBezTo>
                    <a:cubicBezTo>
                      <a:pt x="752" y="996"/>
                      <a:pt x="935" y="943"/>
                      <a:pt x="1149" y="943"/>
                    </a:cubicBezTo>
                    <a:cubicBezTo>
                      <a:pt x="1860" y="943"/>
                      <a:pt x="2913" y="1519"/>
                      <a:pt x="3033" y="1528"/>
                    </a:cubicBezTo>
                    <a:cubicBezTo>
                      <a:pt x="3037" y="1528"/>
                      <a:pt x="3042" y="1528"/>
                      <a:pt x="3047" y="1528"/>
                    </a:cubicBezTo>
                    <a:cubicBezTo>
                      <a:pt x="3232" y="1528"/>
                      <a:pt x="3774" y="1311"/>
                      <a:pt x="2853" y="401"/>
                    </a:cubicBezTo>
                    <a:cubicBezTo>
                      <a:pt x="2546" y="102"/>
                      <a:pt x="2191" y="0"/>
                      <a:pt x="1849"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2027838" y="3971875"/>
                <a:ext cx="723475" cy="1225475"/>
              </a:xfrm>
              <a:custGeom>
                <a:avLst/>
                <a:gdLst/>
                <a:ahLst/>
                <a:cxnLst/>
                <a:rect l="l" t="t" r="r" b="b"/>
                <a:pathLst>
                  <a:path w="28939" h="49019" extrusionOk="0">
                    <a:moveTo>
                      <a:pt x="20799" y="1"/>
                    </a:moveTo>
                    <a:cubicBezTo>
                      <a:pt x="20799" y="1"/>
                      <a:pt x="7311" y="8920"/>
                      <a:pt x="1605" y="37573"/>
                    </a:cubicBezTo>
                    <a:cubicBezTo>
                      <a:pt x="0" y="45647"/>
                      <a:pt x="11640" y="49018"/>
                      <a:pt x="23240" y="49018"/>
                    </a:cubicBezTo>
                    <a:cubicBezTo>
                      <a:pt x="25161" y="49018"/>
                      <a:pt x="27080" y="48926"/>
                      <a:pt x="28939" y="48747"/>
                    </a:cubicBezTo>
                    <a:lnTo>
                      <a:pt x="207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2027838" y="4664525"/>
                <a:ext cx="723475" cy="532825"/>
              </a:xfrm>
              <a:custGeom>
                <a:avLst/>
                <a:gdLst/>
                <a:ahLst/>
                <a:cxnLst/>
                <a:rect l="l" t="t" r="r" b="b"/>
                <a:pathLst>
                  <a:path w="28939" h="21313" extrusionOk="0">
                    <a:moveTo>
                      <a:pt x="4074" y="1"/>
                    </a:moveTo>
                    <a:cubicBezTo>
                      <a:pt x="3079" y="3250"/>
                      <a:pt x="2264" y="6535"/>
                      <a:pt x="1605" y="9867"/>
                    </a:cubicBezTo>
                    <a:cubicBezTo>
                      <a:pt x="0" y="17941"/>
                      <a:pt x="11640" y="21312"/>
                      <a:pt x="23240" y="21312"/>
                    </a:cubicBezTo>
                    <a:cubicBezTo>
                      <a:pt x="25161" y="21312"/>
                      <a:pt x="27080" y="21220"/>
                      <a:pt x="28939" y="21041"/>
                    </a:cubicBezTo>
                    <a:lnTo>
                      <a:pt x="25750" y="1943"/>
                    </a:lnTo>
                    <a:lnTo>
                      <a:pt x="23256" y="1391"/>
                    </a:lnTo>
                    <a:lnTo>
                      <a:pt x="4074" y="1"/>
                    </a:lnTo>
                    <a:close/>
                  </a:path>
                </a:pathLst>
              </a:custGeom>
              <a:solidFill>
                <a:srgbClr val="FB9E81"/>
              </a:solidFill>
              <a:ln w="9525" cap="flat" cmpd="sng">
                <a:solidFill>
                  <a:srgbClr val="FB9E8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2599938" y="4454100"/>
                <a:ext cx="42575" cy="225150"/>
              </a:xfrm>
              <a:custGeom>
                <a:avLst/>
                <a:gdLst/>
                <a:ahLst/>
                <a:cxnLst/>
                <a:rect l="l" t="t" r="r" b="b"/>
                <a:pathLst>
                  <a:path w="1703" h="9006" extrusionOk="0">
                    <a:moveTo>
                      <a:pt x="1481" y="1"/>
                    </a:moveTo>
                    <a:cubicBezTo>
                      <a:pt x="1382" y="1"/>
                      <a:pt x="1307" y="92"/>
                      <a:pt x="1307" y="193"/>
                    </a:cubicBezTo>
                    <a:cubicBezTo>
                      <a:pt x="1307" y="253"/>
                      <a:pt x="1199" y="5433"/>
                      <a:pt x="37" y="8741"/>
                    </a:cubicBezTo>
                    <a:cubicBezTo>
                      <a:pt x="1" y="8837"/>
                      <a:pt x="49" y="8957"/>
                      <a:pt x="156" y="8993"/>
                    </a:cubicBezTo>
                    <a:cubicBezTo>
                      <a:pt x="180" y="9005"/>
                      <a:pt x="204" y="9005"/>
                      <a:pt x="228" y="9005"/>
                    </a:cubicBezTo>
                    <a:cubicBezTo>
                      <a:pt x="312" y="9005"/>
                      <a:pt x="384" y="8945"/>
                      <a:pt x="408" y="8861"/>
                    </a:cubicBezTo>
                    <a:cubicBezTo>
                      <a:pt x="1595" y="5492"/>
                      <a:pt x="1703" y="253"/>
                      <a:pt x="1703" y="205"/>
                    </a:cubicBezTo>
                    <a:cubicBezTo>
                      <a:pt x="1703" y="86"/>
                      <a:pt x="1619" y="2"/>
                      <a:pt x="1499" y="2"/>
                    </a:cubicBezTo>
                    <a:cubicBezTo>
                      <a:pt x="1493" y="1"/>
                      <a:pt x="1487" y="1"/>
                      <a:pt x="1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3274313" y="3983875"/>
                <a:ext cx="738050" cy="1202525"/>
              </a:xfrm>
              <a:custGeom>
                <a:avLst/>
                <a:gdLst/>
                <a:ahLst/>
                <a:cxnLst/>
                <a:rect l="l" t="t" r="r" b="b"/>
                <a:pathLst>
                  <a:path w="29522" h="48101" extrusionOk="0">
                    <a:moveTo>
                      <a:pt x="9615" y="0"/>
                    </a:moveTo>
                    <a:lnTo>
                      <a:pt x="0" y="42620"/>
                    </a:lnTo>
                    <a:cubicBezTo>
                      <a:pt x="6783" y="46454"/>
                      <a:pt x="12927" y="48100"/>
                      <a:pt x="17776" y="48100"/>
                    </a:cubicBezTo>
                    <a:cubicBezTo>
                      <a:pt x="25147" y="48100"/>
                      <a:pt x="29521" y="44293"/>
                      <a:pt x="28581" y="38580"/>
                    </a:cubicBezTo>
                    <a:cubicBezTo>
                      <a:pt x="23845" y="9747"/>
                      <a:pt x="9615" y="0"/>
                      <a:pt x="96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3638163" y="4762550"/>
                <a:ext cx="373650" cy="446900"/>
              </a:xfrm>
              <a:custGeom>
                <a:avLst/>
                <a:gdLst/>
                <a:ahLst/>
                <a:cxnLst/>
                <a:rect l="l" t="t" r="r" b="b"/>
                <a:pathLst>
                  <a:path w="14946" h="17876" extrusionOk="0">
                    <a:moveTo>
                      <a:pt x="0" y="0"/>
                    </a:moveTo>
                    <a:lnTo>
                      <a:pt x="1331" y="17479"/>
                    </a:lnTo>
                    <a:lnTo>
                      <a:pt x="1343" y="17803"/>
                    </a:lnTo>
                    <a:cubicBezTo>
                      <a:pt x="1885" y="17852"/>
                      <a:pt x="2415" y="17876"/>
                      <a:pt x="2932" y="17876"/>
                    </a:cubicBezTo>
                    <a:cubicBezTo>
                      <a:pt x="10276" y="17876"/>
                      <a:pt x="14945" y="13082"/>
                      <a:pt x="14027" y="7493"/>
                    </a:cubicBezTo>
                    <a:cubicBezTo>
                      <a:pt x="13511" y="4400"/>
                      <a:pt x="13368" y="2853"/>
                      <a:pt x="12660" y="156"/>
                    </a:cubicBez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3638163" y="4762550"/>
                <a:ext cx="373650" cy="446900"/>
              </a:xfrm>
              <a:custGeom>
                <a:avLst/>
                <a:gdLst/>
                <a:ahLst/>
                <a:cxnLst/>
                <a:rect l="l" t="t" r="r" b="b"/>
                <a:pathLst>
                  <a:path w="14946" h="17876" extrusionOk="0">
                    <a:moveTo>
                      <a:pt x="0" y="0"/>
                    </a:moveTo>
                    <a:lnTo>
                      <a:pt x="1331" y="17479"/>
                    </a:lnTo>
                    <a:lnTo>
                      <a:pt x="1343" y="17803"/>
                    </a:lnTo>
                    <a:cubicBezTo>
                      <a:pt x="1885" y="17852"/>
                      <a:pt x="2415" y="17876"/>
                      <a:pt x="2932" y="17876"/>
                    </a:cubicBezTo>
                    <a:cubicBezTo>
                      <a:pt x="10276" y="17876"/>
                      <a:pt x="14945" y="13082"/>
                      <a:pt x="14027" y="7493"/>
                    </a:cubicBezTo>
                    <a:cubicBezTo>
                      <a:pt x="13511" y="4400"/>
                      <a:pt x="13368" y="2853"/>
                      <a:pt x="12660" y="156"/>
                    </a:cubicBez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3198163" y="4702600"/>
                <a:ext cx="472750" cy="494875"/>
              </a:xfrm>
              <a:custGeom>
                <a:avLst/>
                <a:gdLst/>
                <a:ahLst/>
                <a:cxnLst/>
                <a:rect l="l" t="t" r="r" b="b"/>
                <a:pathLst>
                  <a:path w="18910" h="19795" extrusionOk="0">
                    <a:moveTo>
                      <a:pt x="6139" y="0"/>
                    </a:moveTo>
                    <a:lnTo>
                      <a:pt x="1" y="12217"/>
                    </a:lnTo>
                    <a:cubicBezTo>
                      <a:pt x="5326" y="16022"/>
                      <a:pt x="18130" y="19794"/>
                      <a:pt x="18874" y="19794"/>
                    </a:cubicBezTo>
                    <a:cubicBezTo>
                      <a:pt x="18898" y="19794"/>
                      <a:pt x="18910" y="19790"/>
                      <a:pt x="18907" y="19782"/>
                    </a:cubicBezTo>
                    <a:lnTo>
                      <a:pt x="17756" y="2362"/>
                    </a:lnTo>
                    <a:cubicBezTo>
                      <a:pt x="17756" y="2362"/>
                      <a:pt x="13224" y="2338"/>
                      <a:pt x="13117" y="2290"/>
                    </a:cubicBezTo>
                    <a:cubicBezTo>
                      <a:pt x="10851" y="1367"/>
                      <a:pt x="8513" y="600"/>
                      <a:pt x="6139"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526063" y="4759850"/>
                <a:ext cx="446000" cy="74050"/>
              </a:xfrm>
              <a:custGeom>
                <a:avLst/>
                <a:gdLst/>
                <a:ahLst/>
                <a:cxnLst/>
                <a:rect l="l" t="t" r="r" b="b"/>
                <a:pathLst>
                  <a:path w="17840" h="2962" extrusionOk="0">
                    <a:moveTo>
                      <a:pt x="1" y="0"/>
                    </a:moveTo>
                    <a:lnTo>
                      <a:pt x="1271" y="1007"/>
                    </a:lnTo>
                    <a:lnTo>
                      <a:pt x="17840" y="2961"/>
                    </a:lnTo>
                    <a:lnTo>
                      <a:pt x="17156" y="120"/>
                    </a:lnTo>
                    <a:lnTo>
                      <a:pt x="1"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57438" y="4618075"/>
                <a:ext cx="534100" cy="146275"/>
              </a:xfrm>
              <a:custGeom>
                <a:avLst/>
                <a:gdLst/>
                <a:ahLst/>
                <a:cxnLst/>
                <a:rect l="l" t="t" r="r" b="b"/>
                <a:pathLst>
                  <a:path w="21364" h="5851" extrusionOk="0">
                    <a:moveTo>
                      <a:pt x="19973" y="0"/>
                    </a:moveTo>
                    <a:lnTo>
                      <a:pt x="0" y="1691"/>
                    </a:lnTo>
                    <a:lnTo>
                      <a:pt x="1139" y="4292"/>
                    </a:lnTo>
                    <a:lnTo>
                      <a:pt x="2758" y="5803"/>
                    </a:lnTo>
                    <a:lnTo>
                      <a:pt x="21364" y="5851"/>
                    </a:lnTo>
                    <a:lnTo>
                      <a:pt x="21364" y="5851"/>
                    </a:lnTo>
                    <a:lnTo>
                      <a:pt x="199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2067038" y="4586600"/>
                <a:ext cx="537425" cy="163375"/>
              </a:xfrm>
              <a:custGeom>
                <a:avLst/>
                <a:gdLst/>
                <a:ahLst/>
                <a:cxnLst/>
                <a:rect l="l" t="t" r="r" b="b"/>
                <a:pathLst>
                  <a:path w="21497" h="6535" extrusionOk="0">
                    <a:moveTo>
                      <a:pt x="1583" y="1"/>
                    </a:moveTo>
                    <a:lnTo>
                      <a:pt x="1" y="5803"/>
                    </a:lnTo>
                    <a:lnTo>
                      <a:pt x="18080" y="6534"/>
                    </a:lnTo>
                    <a:lnTo>
                      <a:pt x="20274" y="4940"/>
                    </a:lnTo>
                    <a:lnTo>
                      <a:pt x="21496" y="2362"/>
                    </a:lnTo>
                    <a:lnTo>
                      <a:pt x="15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3370813" y="4454400"/>
                <a:ext cx="141500" cy="290475"/>
              </a:xfrm>
              <a:custGeom>
                <a:avLst/>
                <a:gdLst/>
                <a:ahLst/>
                <a:cxnLst/>
                <a:rect l="l" t="t" r="r" b="b"/>
                <a:pathLst>
                  <a:path w="5660" h="11619" extrusionOk="0">
                    <a:moveTo>
                      <a:pt x="651" y="1"/>
                    </a:moveTo>
                    <a:cubicBezTo>
                      <a:pt x="552" y="1"/>
                      <a:pt x="467" y="81"/>
                      <a:pt x="456" y="193"/>
                    </a:cubicBezTo>
                    <a:cubicBezTo>
                      <a:pt x="456" y="253"/>
                      <a:pt x="0" y="7483"/>
                      <a:pt x="5311" y="11583"/>
                    </a:cubicBezTo>
                    <a:cubicBezTo>
                      <a:pt x="5347" y="11607"/>
                      <a:pt x="5395" y="11619"/>
                      <a:pt x="5431" y="11619"/>
                    </a:cubicBezTo>
                    <a:cubicBezTo>
                      <a:pt x="5503" y="11619"/>
                      <a:pt x="5551" y="11595"/>
                      <a:pt x="5599" y="11547"/>
                    </a:cubicBezTo>
                    <a:cubicBezTo>
                      <a:pt x="5659" y="11463"/>
                      <a:pt x="5647" y="11331"/>
                      <a:pt x="5563" y="11271"/>
                    </a:cubicBezTo>
                    <a:cubicBezTo>
                      <a:pt x="420" y="7315"/>
                      <a:pt x="864" y="289"/>
                      <a:pt x="864" y="217"/>
                    </a:cubicBezTo>
                    <a:cubicBezTo>
                      <a:pt x="864" y="110"/>
                      <a:pt x="780" y="14"/>
                      <a:pt x="672" y="2"/>
                    </a:cubicBezTo>
                    <a:cubicBezTo>
                      <a:pt x="665" y="1"/>
                      <a:pt x="658" y="1"/>
                      <a:pt x="6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2464463" y="4612450"/>
                <a:ext cx="452900" cy="223375"/>
              </a:xfrm>
              <a:custGeom>
                <a:avLst/>
                <a:gdLst/>
                <a:ahLst/>
                <a:cxnLst/>
                <a:rect l="l" t="t" r="r" b="b"/>
                <a:pathLst>
                  <a:path w="18116" h="8935" extrusionOk="0">
                    <a:moveTo>
                      <a:pt x="9132" y="0"/>
                    </a:moveTo>
                    <a:cubicBezTo>
                      <a:pt x="7961" y="0"/>
                      <a:pt x="6821" y="115"/>
                      <a:pt x="6055" y="453"/>
                    </a:cubicBezTo>
                    <a:cubicBezTo>
                      <a:pt x="3909" y="1400"/>
                      <a:pt x="1" y="7479"/>
                      <a:pt x="1" y="7479"/>
                    </a:cubicBezTo>
                    <a:cubicBezTo>
                      <a:pt x="1" y="7479"/>
                      <a:pt x="1129" y="7354"/>
                      <a:pt x="2748" y="7354"/>
                    </a:cubicBezTo>
                    <a:cubicBezTo>
                      <a:pt x="4058" y="7354"/>
                      <a:pt x="5688" y="7436"/>
                      <a:pt x="7302" y="7730"/>
                    </a:cubicBezTo>
                    <a:cubicBezTo>
                      <a:pt x="12327" y="8645"/>
                      <a:pt x="15295" y="8935"/>
                      <a:pt x="16815" y="8935"/>
                    </a:cubicBezTo>
                    <a:cubicBezTo>
                      <a:pt x="17685" y="8935"/>
                      <a:pt x="18081" y="8840"/>
                      <a:pt x="18116" y="8713"/>
                    </a:cubicBezTo>
                    <a:cubicBezTo>
                      <a:pt x="18116" y="8713"/>
                      <a:pt x="14591" y="813"/>
                      <a:pt x="13740" y="489"/>
                    </a:cubicBezTo>
                    <a:cubicBezTo>
                      <a:pt x="13447" y="374"/>
                      <a:pt x="11240" y="0"/>
                      <a:pt x="9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3229938" y="4609800"/>
                <a:ext cx="282175" cy="124675"/>
              </a:xfrm>
              <a:custGeom>
                <a:avLst/>
                <a:gdLst/>
                <a:ahLst/>
                <a:cxnLst/>
                <a:rect l="l" t="t" r="r" b="b"/>
                <a:pathLst>
                  <a:path w="11287" h="4987" extrusionOk="0">
                    <a:moveTo>
                      <a:pt x="7152" y="1"/>
                    </a:moveTo>
                    <a:cubicBezTo>
                      <a:pt x="5694" y="1"/>
                      <a:pt x="4401" y="260"/>
                      <a:pt x="4401" y="260"/>
                    </a:cubicBezTo>
                    <a:cubicBezTo>
                      <a:pt x="4401" y="260"/>
                      <a:pt x="1703" y="2765"/>
                      <a:pt x="61" y="2933"/>
                    </a:cubicBezTo>
                    <a:cubicBezTo>
                      <a:pt x="1" y="2945"/>
                      <a:pt x="3765" y="3281"/>
                      <a:pt x="4688" y="3544"/>
                    </a:cubicBezTo>
                    <a:cubicBezTo>
                      <a:pt x="5156" y="3688"/>
                      <a:pt x="9328" y="4839"/>
                      <a:pt x="9328" y="4839"/>
                    </a:cubicBezTo>
                    <a:cubicBezTo>
                      <a:pt x="9328" y="4839"/>
                      <a:pt x="9578" y="4987"/>
                      <a:pt x="9895" y="4987"/>
                    </a:cubicBezTo>
                    <a:cubicBezTo>
                      <a:pt x="10412" y="4987"/>
                      <a:pt x="11109" y="4595"/>
                      <a:pt x="11198" y="2537"/>
                    </a:cubicBezTo>
                    <a:cubicBezTo>
                      <a:pt x="11287" y="451"/>
                      <a:pt x="9076" y="1"/>
                      <a:pt x="7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3339038" y="4498200"/>
                <a:ext cx="158575" cy="162125"/>
              </a:xfrm>
              <a:custGeom>
                <a:avLst/>
                <a:gdLst/>
                <a:ahLst/>
                <a:cxnLst/>
                <a:rect l="l" t="t" r="r" b="b"/>
                <a:pathLst>
                  <a:path w="6343" h="6485" extrusionOk="0">
                    <a:moveTo>
                      <a:pt x="4929" y="0"/>
                    </a:moveTo>
                    <a:cubicBezTo>
                      <a:pt x="3606" y="0"/>
                      <a:pt x="1" y="4819"/>
                      <a:pt x="1" y="4819"/>
                    </a:cubicBezTo>
                    <a:cubicBezTo>
                      <a:pt x="1" y="4819"/>
                      <a:pt x="187" y="6485"/>
                      <a:pt x="1020" y="6485"/>
                    </a:cubicBezTo>
                    <a:cubicBezTo>
                      <a:pt x="1059" y="6485"/>
                      <a:pt x="1098" y="6481"/>
                      <a:pt x="1140" y="6474"/>
                    </a:cubicBezTo>
                    <a:cubicBezTo>
                      <a:pt x="2087" y="6306"/>
                      <a:pt x="6343" y="312"/>
                      <a:pt x="5036" y="12"/>
                    </a:cubicBezTo>
                    <a:cubicBezTo>
                      <a:pt x="5002" y="4"/>
                      <a:pt x="4967" y="0"/>
                      <a:pt x="49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3404088" y="4492275"/>
                <a:ext cx="169950" cy="161800"/>
              </a:xfrm>
              <a:custGeom>
                <a:avLst/>
                <a:gdLst/>
                <a:ahLst/>
                <a:cxnLst/>
                <a:rect l="l" t="t" r="r" b="b"/>
                <a:pathLst>
                  <a:path w="6798" h="6472" extrusionOk="0">
                    <a:moveTo>
                      <a:pt x="5093" y="0"/>
                    </a:moveTo>
                    <a:cubicBezTo>
                      <a:pt x="4082" y="0"/>
                      <a:pt x="0" y="5008"/>
                      <a:pt x="0" y="5008"/>
                    </a:cubicBezTo>
                    <a:cubicBezTo>
                      <a:pt x="0" y="5008"/>
                      <a:pt x="618" y="6471"/>
                      <a:pt x="1482" y="6471"/>
                    </a:cubicBezTo>
                    <a:cubicBezTo>
                      <a:pt x="1527" y="6471"/>
                      <a:pt x="1573" y="6467"/>
                      <a:pt x="1619" y="6459"/>
                    </a:cubicBezTo>
                    <a:cubicBezTo>
                      <a:pt x="2554" y="6291"/>
                      <a:pt x="6798" y="812"/>
                      <a:pt x="5191" y="21"/>
                    </a:cubicBezTo>
                    <a:cubicBezTo>
                      <a:pt x="5163" y="7"/>
                      <a:pt x="5130" y="0"/>
                      <a:pt x="5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3393288" y="4552625"/>
                <a:ext cx="223925" cy="173975"/>
              </a:xfrm>
              <a:custGeom>
                <a:avLst/>
                <a:gdLst/>
                <a:ahLst/>
                <a:cxnLst/>
                <a:rect l="l" t="t" r="r" b="b"/>
                <a:pathLst>
                  <a:path w="8957" h="6959" extrusionOk="0">
                    <a:moveTo>
                      <a:pt x="7155" y="1"/>
                    </a:moveTo>
                    <a:cubicBezTo>
                      <a:pt x="5780" y="1"/>
                      <a:pt x="1" y="6119"/>
                      <a:pt x="1" y="6119"/>
                    </a:cubicBezTo>
                    <a:cubicBezTo>
                      <a:pt x="1" y="6119"/>
                      <a:pt x="1490" y="6958"/>
                      <a:pt x="2438" y="6958"/>
                    </a:cubicBezTo>
                    <a:cubicBezTo>
                      <a:pt x="2445" y="6958"/>
                      <a:pt x="2452" y="6958"/>
                      <a:pt x="2458" y="6958"/>
                    </a:cubicBezTo>
                    <a:cubicBezTo>
                      <a:pt x="3405" y="6946"/>
                      <a:pt x="8956" y="568"/>
                      <a:pt x="7266" y="17"/>
                    </a:cubicBezTo>
                    <a:cubicBezTo>
                      <a:pt x="7233" y="6"/>
                      <a:pt x="7196" y="1"/>
                      <a:pt x="71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3451138" y="4619175"/>
                <a:ext cx="154375" cy="131075"/>
              </a:xfrm>
              <a:custGeom>
                <a:avLst/>
                <a:gdLst/>
                <a:ahLst/>
                <a:cxnLst/>
                <a:rect l="l" t="t" r="r" b="b"/>
                <a:pathLst>
                  <a:path w="6175" h="5243" extrusionOk="0">
                    <a:moveTo>
                      <a:pt x="5214" y="1"/>
                    </a:moveTo>
                    <a:cubicBezTo>
                      <a:pt x="4058" y="1"/>
                      <a:pt x="0" y="4272"/>
                      <a:pt x="0" y="4272"/>
                    </a:cubicBezTo>
                    <a:cubicBezTo>
                      <a:pt x="0" y="4272"/>
                      <a:pt x="165" y="4812"/>
                      <a:pt x="1085" y="4812"/>
                    </a:cubicBezTo>
                    <a:cubicBezTo>
                      <a:pt x="1095" y="4812"/>
                      <a:pt x="1105" y="4812"/>
                      <a:pt x="1115" y="4812"/>
                    </a:cubicBezTo>
                    <a:cubicBezTo>
                      <a:pt x="1321" y="4812"/>
                      <a:pt x="1664" y="5243"/>
                      <a:pt x="2123" y="5243"/>
                    </a:cubicBezTo>
                    <a:cubicBezTo>
                      <a:pt x="2331" y="5243"/>
                      <a:pt x="2563" y="5154"/>
                      <a:pt x="2818" y="4896"/>
                    </a:cubicBezTo>
                    <a:cubicBezTo>
                      <a:pt x="4640" y="3074"/>
                      <a:pt x="6175" y="1083"/>
                      <a:pt x="5443" y="100"/>
                    </a:cubicBezTo>
                    <a:cubicBezTo>
                      <a:pt x="5391" y="32"/>
                      <a:pt x="5313" y="1"/>
                      <a:pt x="5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906538" y="4820425"/>
                <a:ext cx="774200" cy="385125"/>
              </a:xfrm>
              <a:custGeom>
                <a:avLst/>
                <a:gdLst/>
                <a:ahLst/>
                <a:cxnLst/>
                <a:rect l="l" t="t" r="r" b="b"/>
                <a:pathLst>
                  <a:path w="30968" h="15405" extrusionOk="0">
                    <a:moveTo>
                      <a:pt x="230" y="1"/>
                    </a:moveTo>
                    <a:cubicBezTo>
                      <a:pt x="187" y="1"/>
                      <a:pt x="145" y="16"/>
                      <a:pt x="109" y="47"/>
                    </a:cubicBezTo>
                    <a:cubicBezTo>
                      <a:pt x="25" y="119"/>
                      <a:pt x="1" y="239"/>
                      <a:pt x="73" y="323"/>
                    </a:cubicBezTo>
                    <a:cubicBezTo>
                      <a:pt x="157" y="418"/>
                      <a:pt x="1991" y="2696"/>
                      <a:pt x="6703" y="5705"/>
                    </a:cubicBezTo>
                    <a:cubicBezTo>
                      <a:pt x="11031" y="8475"/>
                      <a:pt x="18703" y="12407"/>
                      <a:pt x="30692" y="15404"/>
                    </a:cubicBezTo>
                    <a:lnTo>
                      <a:pt x="30740" y="15404"/>
                    </a:lnTo>
                    <a:cubicBezTo>
                      <a:pt x="30836" y="15404"/>
                      <a:pt x="30920" y="15344"/>
                      <a:pt x="30944" y="15260"/>
                    </a:cubicBezTo>
                    <a:cubicBezTo>
                      <a:pt x="30968" y="15141"/>
                      <a:pt x="30908" y="15033"/>
                      <a:pt x="30788" y="15009"/>
                    </a:cubicBezTo>
                    <a:cubicBezTo>
                      <a:pt x="18871" y="12035"/>
                      <a:pt x="11246" y="8139"/>
                      <a:pt x="6942" y="5382"/>
                    </a:cubicBezTo>
                    <a:cubicBezTo>
                      <a:pt x="2279" y="2409"/>
                      <a:pt x="409" y="95"/>
                      <a:pt x="385" y="83"/>
                    </a:cubicBezTo>
                    <a:cubicBezTo>
                      <a:pt x="344" y="28"/>
                      <a:pt x="287" y="1"/>
                      <a:pt x="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58163" y="5028750"/>
                <a:ext cx="753225" cy="175300"/>
              </a:xfrm>
              <a:custGeom>
                <a:avLst/>
                <a:gdLst/>
                <a:ahLst/>
                <a:cxnLst/>
                <a:rect l="l" t="t" r="r" b="b"/>
                <a:pathLst>
                  <a:path w="30129" h="7012" extrusionOk="0">
                    <a:moveTo>
                      <a:pt x="29899" y="1"/>
                    </a:moveTo>
                    <a:cubicBezTo>
                      <a:pt x="29858" y="1"/>
                      <a:pt x="29817" y="11"/>
                      <a:pt x="29781" y="34"/>
                    </a:cubicBezTo>
                    <a:cubicBezTo>
                      <a:pt x="29675" y="108"/>
                      <a:pt x="19903" y="6614"/>
                      <a:pt x="6028" y="6614"/>
                    </a:cubicBezTo>
                    <a:cubicBezTo>
                      <a:pt x="4168" y="6614"/>
                      <a:pt x="2235" y="6497"/>
                      <a:pt x="241" y="6232"/>
                    </a:cubicBezTo>
                    <a:cubicBezTo>
                      <a:pt x="233" y="6231"/>
                      <a:pt x="225" y="6231"/>
                      <a:pt x="217" y="6231"/>
                    </a:cubicBezTo>
                    <a:cubicBezTo>
                      <a:pt x="118" y="6231"/>
                      <a:pt x="24" y="6301"/>
                      <a:pt x="13" y="6412"/>
                    </a:cubicBezTo>
                    <a:cubicBezTo>
                      <a:pt x="1" y="6520"/>
                      <a:pt x="73" y="6616"/>
                      <a:pt x="181" y="6628"/>
                    </a:cubicBezTo>
                    <a:cubicBezTo>
                      <a:pt x="2111" y="6891"/>
                      <a:pt x="4065" y="7011"/>
                      <a:pt x="6007" y="7011"/>
                    </a:cubicBezTo>
                    <a:cubicBezTo>
                      <a:pt x="20022" y="7011"/>
                      <a:pt x="29901" y="442"/>
                      <a:pt x="30009" y="370"/>
                    </a:cubicBezTo>
                    <a:cubicBezTo>
                      <a:pt x="30104" y="298"/>
                      <a:pt x="30128" y="178"/>
                      <a:pt x="30068" y="82"/>
                    </a:cubicBezTo>
                    <a:cubicBezTo>
                      <a:pt x="30031" y="30"/>
                      <a:pt x="29966" y="1"/>
                      <a:pt x="29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3223338" y="4678150"/>
                <a:ext cx="369275" cy="145850"/>
              </a:xfrm>
              <a:custGeom>
                <a:avLst/>
                <a:gdLst/>
                <a:ahLst/>
                <a:cxnLst/>
                <a:rect l="l" t="t" r="r" b="b"/>
                <a:pathLst>
                  <a:path w="14771" h="5834" extrusionOk="0">
                    <a:moveTo>
                      <a:pt x="174" y="0"/>
                    </a:moveTo>
                    <a:cubicBezTo>
                      <a:pt x="85" y="0"/>
                      <a:pt x="13" y="94"/>
                      <a:pt x="13" y="187"/>
                    </a:cubicBezTo>
                    <a:cubicBezTo>
                      <a:pt x="1" y="307"/>
                      <a:pt x="85" y="403"/>
                      <a:pt x="193" y="403"/>
                    </a:cubicBezTo>
                    <a:cubicBezTo>
                      <a:pt x="301" y="415"/>
                      <a:pt x="11055" y="1194"/>
                      <a:pt x="14387" y="5750"/>
                    </a:cubicBezTo>
                    <a:cubicBezTo>
                      <a:pt x="14423" y="5798"/>
                      <a:pt x="14483" y="5834"/>
                      <a:pt x="14543" y="5834"/>
                    </a:cubicBezTo>
                    <a:cubicBezTo>
                      <a:pt x="14591" y="5834"/>
                      <a:pt x="14627" y="5822"/>
                      <a:pt x="14663" y="5798"/>
                    </a:cubicBezTo>
                    <a:cubicBezTo>
                      <a:pt x="14759" y="5726"/>
                      <a:pt x="14771" y="5606"/>
                      <a:pt x="14711" y="5510"/>
                    </a:cubicBezTo>
                    <a:cubicBezTo>
                      <a:pt x="11270" y="798"/>
                      <a:pt x="672" y="31"/>
                      <a:pt x="217" y="7"/>
                    </a:cubicBezTo>
                    <a:cubicBezTo>
                      <a:pt x="202" y="2"/>
                      <a:pt x="188"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591538" y="4767750"/>
                <a:ext cx="321025" cy="66900"/>
              </a:xfrm>
              <a:custGeom>
                <a:avLst/>
                <a:gdLst/>
                <a:ahLst/>
                <a:cxnLst/>
                <a:rect l="l" t="t" r="r" b="b"/>
                <a:pathLst>
                  <a:path w="12841" h="2676" extrusionOk="0">
                    <a:moveTo>
                      <a:pt x="2919" y="0"/>
                    </a:moveTo>
                    <a:cubicBezTo>
                      <a:pt x="2885" y="0"/>
                      <a:pt x="2860" y="3"/>
                      <a:pt x="2842" y="8"/>
                    </a:cubicBezTo>
                    <a:cubicBezTo>
                      <a:pt x="2279" y="164"/>
                      <a:pt x="1" y="1386"/>
                      <a:pt x="1" y="1386"/>
                    </a:cubicBezTo>
                    <a:cubicBezTo>
                      <a:pt x="1" y="1386"/>
                      <a:pt x="7485" y="2676"/>
                      <a:pt x="11140" y="2676"/>
                    </a:cubicBezTo>
                    <a:cubicBezTo>
                      <a:pt x="11915" y="2676"/>
                      <a:pt x="12518" y="2618"/>
                      <a:pt x="12841" y="2477"/>
                    </a:cubicBezTo>
                    <a:cubicBezTo>
                      <a:pt x="12841" y="2477"/>
                      <a:pt x="3979" y="0"/>
                      <a:pt x="2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590038" y="4799600"/>
                <a:ext cx="329725" cy="36400"/>
              </a:xfrm>
              <a:custGeom>
                <a:avLst/>
                <a:gdLst/>
                <a:ahLst/>
                <a:cxnLst/>
                <a:rect l="l" t="t" r="r" b="b"/>
                <a:pathLst>
                  <a:path w="13189" h="1456" extrusionOk="0">
                    <a:moveTo>
                      <a:pt x="212" y="0"/>
                    </a:moveTo>
                    <a:cubicBezTo>
                      <a:pt x="112" y="0"/>
                      <a:pt x="34" y="77"/>
                      <a:pt x="13" y="172"/>
                    </a:cubicBezTo>
                    <a:cubicBezTo>
                      <a:pt x="1" y="280"/>
                      <a:pt x="73" y="376"/>
                      <a:pt x="181" y="400"/>
                    </a:cubicBezTo>
                    <a:cubicBezTo>
                      <a:pt x="241" y="412"/>
                      <a:pt x="6187" y="1455"/>
                      <a:pt x="11882" y="1455"/>
                    </a:cubicBezTo>
                    <a:cubicBezTo>
                      <a:pt x="12253" y="1455"/>
                      <a:pt x="12625" y="1455"/>
                      <a:pt x="12985" y="1443"/>
                    </a:cubicBezTo>
                    <a:cubicBezTo>
                      <a:pt x="13105" y="1443"/>
                      <a:pt x="13188" y="1347"/>
                      <a:pt x="13188" y="1239"/>
                    </a:cubicBezTo>
                    <a:cubicBezTo>
                      <a:pt x="13188" y="1132"/>
                      <a:pt x="13093" y="1048"/>
                      <a:pt x="12985" y="1048"/>
                    </a:cubicBezTo>
                    <a:cubicBezTo>
                      <a:pt x="12618" y="1057"/>
                      <a:pt x="12248" y="1062"/>
                      <a:pt x="11877" y="1062"/>
                    </a:cubicBezTo>
                    <a:cubicBezTo>
                      <a:pt x="6225" y="1062"/>
                      <a:pt x="309" y="16"/>
                      <a:pt x="253" y="5"/>
                    </a:cubicBezTo>
                    <a:cubicBezTo>
                      <a:pt x="239" y="2"/>
                      <a:pt x="225" y="0"/>
                      <a:pt x="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812438" y="4644225"/>
                <a:ext cx="108225" cy="185000"/>
              </a:xfrm>
              <a:custGeom>
                <a:avLst/>
                <a:gdLst/>
                <a:ahLst/>
                <a:cxnLst/>
                <a:rect l="l" t="t" r="r" b="b"/>
                <a:pathLst>
                  <a:path w="4329" h="7400" extrusionOk="0">
                    <a:moveTo>
                      <a:pt x="222" y="0"/>
                    </a:moveTo>
                    <a:cubicBezTo>
                      <a:pt x="192" y="0"/>
                      <a:pt x="161" y="7"/>
                      <a:pt x="132" y="21"/>
                    </a:cubicBezTo>
                    <a:cubicBezTo>
                      <a:pt x="37" y="81"/>
                      <a:pt x="1" y="201"/>
                      <a:pt x="49" y="297"/>
                    </a:cubicBezTo>
                    <a:lnTo>
                      <a:pt x="3921" y="7299"/>
                    </a:lnTo>
                    <a:cubicBezTo>
                      <a:pt x="3957" y="7359"/>
                      <a:pt x="4029" y="7394"/>
                      <a:pt x="4101" y="7394"/>
                    </a:cubicBezTo>
                    <a:cubicBezTo>
                      <a:pt x="4111" y="7398"/>
                      <a:pt x="4121" y="7399"/>
                      <a:pt x="4130" y="7399"/>
                    </a:cubicBezTo>
                    <a:cubicBezTo>
                      <a:pt x="4152" y="7399"/>
                      <a:pt x="4171" y="7391"/>
                      <a:pt x="4197" y="7383"/>
                    </a:cubicBezTo>
                    <a:cubicBezTo>
                      <a:pt x="4292" y="7335"/>
                      <a:pt x="4328" y="7203"/>
                      <a:pt x="4269" y="7107"/>
                    </a:cubicBezTo>
                    <a:lnTo>
                      <a:pt x="408" y="105"/>
                    </a:lnTo>
                    <a:cubicBezTo>
                      <a:pt x="366" y="38"/>
                      <a:pt x="295" y="0"/>
                      <a:pt x="2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093713" y="4731375"/>
                <a:ext cx="464300" cy="65050"/>
              </a:xfrm>
              <a:custGeom>
                <a:avLst/>
                <a:gdLst/>
                <a:ahLst/>
                <a:cxnLst/>
                <a:rect l="l" t="t" r="r" b="b"/>
                <a:pathLst>
                  <a:path w="18572" h="2602" extrusionOk="0">
                    <a:moveTo>
                      <a:pt x="672" y="0"/>
                    </a:moveTo>
                    <a:cubicBezTo>
                      <a:pt x="444" y="839"/>
                      <a:pt x="217" y="1715"/>
                      <a:pt x="1" y="2602"/>
                    </a:cubicBezTo>
                    <a:lnTo>
                      <a:pt x="18571" y="935"/>
                    </a:lnTo>
                    <a:lnTo>
                      <a:pt x="672"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3206563" y="4360025"/>
                <a:ext cx="236500" cy="142675"/>
              </a:xfrm>
              <a:custGeom>
                <a:avLst/>
                <a:gdLst/>
                <a:ahLst/>
                <a:cxnLst/>
                <a:rect l="l" t="t" r="r" b="b"/>
                <a:pathLst>
                  <a:path w="9460" h="5707" extrusionOk="0">
                    <a:moveTo>
                      <a:pt x="85" y="0"/>
                    </a:moveTo>
                    <a:lnTo>
                      <a:pt x="1" y="5551"/>
                    </a:lnTo>
                    <a:lnTo>
                      <a:pt x="9364" y="5707"/>
                    </a:lnTo>
                    <a:lnTo>
                      <a:pt x="9460" y="156"/>
                    </a:lnTo>
                    <a:lnTo>
                      <a:pt x="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3219763" y="4389700"/>
                <a:ext cx="209525" cy="13500"/>
              </a:xfrm>
              <a:custGeom>
                <a:avLst/>
                <a:gdLst/>
                <a:ahLst/>
                <a:cxnLst/>
                <a:rect l="l" t="t" r="r" b="b"/>
                <a:pathLst>
                  <a:path w="8381" h="540" extrusionOk="0">
                    <a:moveTo>
                      <a:pt x="204" y="0"/>
                    </a:moveTo>
                    <a:cubicBezTo>
                      <a:pt x="96" y="0"/>
                      <a:pt x="12" y="84"/>
                      <a:pt x="0" y="192"/>
                    </a:cubicBezTo>
                    <a:cubicBezTo>
                      <a:pt x="0" y="300"/>
                      <a:pt x="84" y="396"/>
                      <a:pt x="204" y="396"/>
                    </a:cubicBezTo>
                    <a:lnTo>
                      <a:pt x="8176" y="540"/>
                    </a:lnTo>
                    <a:cubicBezTo>
                      <a:pt x="8284" y="540"/>
                      <a:pt x="8380" y="444"/>
                      <a:pt x="8380" y="336"/>
                    </a:cubicBezTo>
                    <a:cubicBezTo>
                      <a:pt x="8380" y="228"/>
                      <a:pt x="8296" y="132"/>
                      <a:pt x="8188" y="132"/>
                    </a:cubicBez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2813938" y="3914050"/>
                <a:ext cx="234100" cy="288950"/>
              </a:xfrm>
              <a:custGeom>
                <a:avLst/>
                <a:gdLst/>
                <a:ahLst/>
                <a:cxnLst/>
                <a:rect l="l" t="t" r="r" b="b"/>
                <a:pathLst>
                  <a:path w="9364" h="11558" extrusionOk="0">
                    <a:moveTo>
                      <a:pt x="2938" y="0"/>
                    </a:moveTo>
                    <a:lnTo>
                      <a:pt x="0" y="11401"/>
                    </a:lnTo>
                    <a:lnTo>
                      <a:pt x="9364" y="11557"/>
                    </a:lnTo>
                    <a:cubicBezTo>
                      <a:pt x="7697" y="3717"/>
                      <a:pt x="2938" y="0"/>
                      <a:pt x="2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043513" y="3902350"/>
                <a:ext cx="234400" cy="304525"/>
              </a:xfrm>
              <a:custGeom>
                <a:avLst/>
                <a:gdLst/>
                <a:ahLst/>
                <a:cxnLst/>
                <a:rect l="l" t="t" r="r" b="b"/>
                <a:pathLst>
                  <a:path w="9376" h="12181" extrusionOk="0">
                    <a:moveTo>
                      <a:pt x="5875" y="1"/>
                    </a:moveTo>
                    <a:cubicBezTo>
                      <a:pt x="5875" y="1"/>
                      <a:pt x="109" y="5779"/>
                      <a:pt x="1" y="12013"/>
                    </a:cubicBezTo>
                    <a:lnTo>
                      <a:pt x="9376" y="12181"/>
                    </a:lnTo>
                    <a:lnTo>
                      <a:pt x="58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2861288" y="4011600"/>
                <a:ext cx="154375" cy="143125"/>
              </a:xfrm>
              <a:custGeom>
                <a:avLst/>
                <a:gdLst/>
                <a:ahLst/>
                <a:cxnLst/>
                <a:rect l="l" t="t" r="r" b="b"/>
                <a:pathLst>
                  <a:path w="6175" h="5725" extrusionOk="0">
                    <a:moveTo>
                      <a:pt x="1786" y="0"/>
                    </a:moveTo>
                    <a:cubicBezTo>
                      <a:pt x="1708" y="0"/>
                      <a:pt x="1639" y="47"/>
                      <a:pt x="1619" y="126"/>
                    </a:cubicBezTo>
                    <a:lnTo>
                      <a:pt x="13" y="5485"/>
                    </a:lnTo>
                    <a:cubicBezTo>
                      <a:pt x="1" y="5557"/>
                      <a:pt x="25" y="5629"/>
                      <a:pt x="73" y="5677"/>
                    </a:cubicBezTo>
                    <a:cubicBezTo>
                      <a:pt x="107" y="5698"/>
                      <a:pt x="146" y="5711"/>
                      <a:pt x="185" y="5711"/>
                    </a:cubicBezTo>
                    <a:cubicBezTo>
                      <a:pt x="212" y="5711"/>
                      <a:pt x="239" y="5704"/>
                      <a:pt x="264" y="5689"/>
                    </a:cubicBezTo>
                    <a:cubicBezTo>
                      <a:pt x="280" y="5681"/>
                      <a:pt x="1307" y="5139"/>
                      <a:pt x="2949" y="5139"/>
                    </a:cubicBezTo>
                    <a:cubicBezTo>
                      <a:pt x="3792" y="5139"/>
                      <a:pt x="4797" y="5282"/>
                      <a:pt x="5911" y="5713"/>
                    </a:cubicBezTo>
                    <a:cubicBezTo>
                      <a:pt x="5923" y="5713"/>
                      <a:pt x="5947" y="5725"/>
                      <a:pt x="5971" y="5725"/>
                    </a:cubicBezTo>
                    <a:cubicBezTo>
                      <a:pt x="6043" y="5725"/>
                      <a:pt x="6103" y="5677"/>
                      <a:pt x="6139" y="5605"/>
                    </a:cubicBezTo>
                    <a:cubicBezTo>
                      <a:pt x="6175" y="5521"/>
                      <a:pt x="6127" y="5413"/>
                      <a:pt x="6031" y="5389"/>
                    </a:cubicBezTo>
                    <a:cubicBezTo>
                      <a:pt x="4863" y="4938"/>
                      <a:pt x="3814" y="4787"/>
                      <a:pt x="2934" y="4787"/>
                    </a:cubicBezTo>
                    <a:cubicBezTo>
                      <a:pt x="1783" y="4787"/>
                      <a:pt x="924" y="5045"/>
                      <a:pt x="468" y="5221"/>
                    </a:cubicBezTo>
                    <a:lnTo>
                      <a:pt x="1955" y="222"/>
                    </a:lnTo>
                    <a:cubicBezTo>
                      <a:pt x="1979" y="138"/>
                      <a:pt x="1931" y="30"/>
                      <a:pt x="1835" y="6"/>
                    </a:cubicBezTo>
                    <a:cubicBezTo>
                      <a:pt x="1819" y="2"/>
                      <a:pt x="1802" y="0"/>
                      <a:pt x="17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2846013" y="3929875"/>
                <a:ext cx="97125" cy="146325"/>
              </a:xfrm>
              <a:custGeom>
                <a:avLst/>
                <a:gdLst/>
                <a:ahLst/>
                <a:cxnLst/>
                <a:rect l="l" t="t" r="r" b="b"/>
                <a:pathLst>
                  <a:path w="3885" h="5853" extrusionOk="0">
                    <a:moveTo>
                      <a:pt x="192" y="0"/>
                    </a:moveTo>
                    <a:cubicBezTo>
                      <a:pt x="153" y="0"/>
                      <a:pt x="115" y="13"/>
                      <a:pt x="84" y="38"/>
                    </a:cubicBezTo>
                    <a:cubicBezTo>
                      <a:pt x="12" y="98"/>
                      <a:pt x="0" y="218"/>
                      <a:pt x="60" y="290"/>
                    </a:cubicBezTo>
                    <a:cubicBezTo>
                      <a:pt x="84" y="326"/>
                      <a:pt x="2938" y="3803"/>
                      <a:pt x="3513" y="5721"/>
                    </a:cubicBezTo>
                    <a:cubicBezTo>
                      <a:pt x="3537" y="5793"/>
                      <a:pt x="3609" y="5853"/>
                      <a:pt x="3681" y="5853"/>
                    </a:cubicBezTo>
                    <a:cubicBezTo>
                      <a:pt x="3705" y="5853"/>
                      <a:pt x="3717" y="5841"/>
                      <a:pt x="3741" y="5841"/>
                    </a:cubicBezTo>
                    <a:cubicBezTo>
                      <a:pt x="3825" y="5817"/>
                      <a:pt x="3885" y="5709"/>
                      <a:pt x="3861" y="5625"/>
                    </a:cubicBezTo>
                    <a:cubicBezTo>
                      <a:pt x="3249" y="3635"/>
                      <a:pt x="444" y="218"/>
                      <a:pt x="336" y="62"/>
                    </a:cubicBezTo>
                    <a:cubicBezTo>
                      <a:pt x="295" y="22"/>
                      <a:pt x="243"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071988" y="4016700"/>
                <a:ext cx="154375" cy="143725"/>
              </a:xfrm>
              <a:custGeom>
                <a:avLst/>
                <a:gdLst/>
                <a:ahLst/>
                <a:cxnLst/>
                <a:rect l="l" t="t" r="r" b="b"/>
                <a:pathLst>
                  <a:path w="6175" h="5749" extrusionOk="0">
                    <a:moveTo>
                      <a:pt x="4575" y="1"/>
                    </a:moveTo>
                    <a:cubicBezTo>
                      <a:pt x="4561" y="1"/>
                      <a:pt x="4547" y="3"/>
                      <a:pt x="4532" y="6"/>
                    </a:cubicBezTo>
                    <a:cubicBezTo>
                      <a:pt x="4437" y="30"/>
                      <a:pt x="4377" y="126"/>
                      <a:pt x="4413" y="222"/>
                    </a:cubicBezTo>
                    <a:lnTo>
                      <a:pt x="5719" y="5245"/>
                    </a:lnTo>
                    <a:cubicBezTo>
                      <a:pt x="5236" y="5040"/>
                      <a:pt x="4284" y="4724"/>
                      <a:pt x="2993" y="4724"/>
                    </a:cubicBezTo>
                    <a:cubicBezTo>
                      <a:pt x="2170" y="4724"/>
                      <a:pt x="1209" y="4852"/>
                      <a:pt x="145" y="5221"/>
                    </a:cubicBezTo>
                    <a:cubicBezTo>
                      <a:pt x="49" y="5245"/>
                      <a:pt x="1" y="5353"/>
                      <a:pt x="37" y="5437"/>
                    </a:cubicBezTo>
                    <a:cubicBezTo>
                      <a:pt x="66" y="5517"/>
                      <a:pt x="137" y="5563"/>
                      <a:pt x="215" y="5563"/>
                    </a:cubicBezTo>
                    <a:cubicBezTo>
                      <a:pt x="232" y="5563"/>
                      <a:pt x="248" y="5561"/>
                      <a:pt x="264" y="5557"/>
                    </a:cubicBezTo>
                    <a:cubicBezTo>
                      <a:pt x="1275" y="5206"/>
                      <a:pt x="2191" y="5083"/>
                      <a:pt x="2977" y="5083"/>
                    </a:cubicBezTo>
                    <a:cubicBezTo>
                      <a:pt x="4767" y="5083"/>
                      <a:pt x="5882" y="5716"/>
                      <a:pt x="5899" y="5725"/>
                    </a:cubicBezTo>
                    <a:cubicBezTo>
                      <a:pt x="5923" y="5737"/>
                      <a:pt x="5947" y="5749"/>
                      <a:pt x="5983" y="5749"/>
                    </a:cubicBezTo>
                    <a:cubicBezTo>
                      <a:pt x="6019" y="5749"/>
                      <a:pt x="6067" y="5737"/>
                      <a:pt x="6091" y="5725"/>
                    </a:cubicBezTo>
                    <a:cubicBezTo>
                      <a:pt x="6151" y="5677"/>
                      <a:pt x="6175" y="5605"/>
                      <a:pt x="6163" y="5533"/>
                    </a:cubicBezTo>
                    <a:lnTo>
                      <a:pt x="4748" y="138"/>
                    </a:lnTo>
                    <a:cubicBezTo>
                      <a:pt x="4728" y="56"/>
                      <a:pt x="4655" y="1"/>
                      <a:pt x="45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47213" y="3936500"/>
                <a:ext cx="101950" cy="143300"/>
              </a:xfrm>
              <a:custGeom>
                <a:avLst/>
                <a:gdLst/>
                <a:ahLst/>
                <a:cxnLst/>
                <a:rect l="l" t="t" r="r" b="b"/>
                <a:pathLst>
                  <a:path w="4078" h="5732" extrusionOk="0">
                    <a:moveTo>
                      <a:pt x="3878" y="1"/>
                    </a:moveTo>
                    <a:cubicBezTo>
                      <a:pt x="3830" y="1"/>
                      <a:pt x="3780" y="22"/>
                      <a:pt x="3741" y="61"/>
                    </a:cubicBezTo>
                    <a:cubicBezTo>
                      <a:pt x="3621" y="205"/>
                      <a:pt x="708" y="3526"/>
                      <a:pt x="37" y="5492"/>
                    </a:cubicBezTo>
                    <a:cubicBezTo>
                      <a:pt x="1" y="5588"/>
                      <a:pt x="49" y="5684"/>
                      <a:pt x="145" y="5720"/>
                    </a:cubicBezTo>
                    <a:cubicBezTo>
                      <a:pt x="157" y="5720"/>
                      <a:pt x="181" y="5732"/>
                      <a:pt x="205" y="5732"/>
                    </a:cubicBezTo>
                    <a:cubicBezTo>
                      <a:pt x="277" y="5732"/>
                      <a:pt x="337" y="5684"/>
                      <a:pt x="361" y="5612"/>
                    </a:cubicBezTo>
                    <a:cubicBezTo>
                      <a:pt x="1008" y="3706"/>
                      <a:pt x="3981" y="325"/>
                      <a:pt x="4005" y="289"/>
                    </a:cubicBezTo>
                    <a:cubicBezTo>
                      <a:pt x="4077" y="217"/>
                      <a:pt x="4065" y="109"/>
                      <a:pt x="3993" y="49"/>
                    </a:cubicBezTo>
                    <a:cubicBezTo>
                      <a:pt x="3960" y="16"/>
                      <a:pt x="3920" y="1"/>
                      <a:pt x="3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521563" y="4755350"/>
                <a:ext cx="412750" cy="14100"/>
              </a:xfrm>
              <a:custGeom>
                <a:avLst/>
                <a:gdLst/>
                <a:ahLst/>
                <a:cxnLst/>
                <a:rect l="l" t="t" r="r" b="b"/>
                <a:pathLst>
                  <a:path w="16510" h="564" extrusionOk="0">
                    <a:moveTo>
                      <a:pt x="169" y="0"/>
                    </a:moveTo>
                    <a:cubicBezTo>
                      <a:pt x="73" y="0"/>
                      <a:pt x="1" y="72"/>
                      <a:pt x="1" y="168"/>
                    </a:cubicBezTo>
                    <a:cubicBezTo>
                      <a:pt x="1" y="264"/>
                      <a:pt x="73" y="348"/>
                      <a:pt x="169" y="348"/>
                    </a:cubicBezTo>
                    <a:lnTo>
                      <a:pt x="16269" y="564"/>
                    </a:lnTo>
                    <a:cubicBezTo>
                      <a:pt x="16509" y="564"/>
                      <a:pt x="16509" y="216"/>
                      <a:pt x="16269" y="216"/>
                    </a:cubicBezTo>
                    <a:lnTo>
                      <a:pt x="169"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2134788" y="4725950"/>
                <a:ext cx="369875" cy="27925"/>
              </a:xfrm>
              <a:custGeom>
                <a:avLst/>
                <a:gdLst/>
                <a:ahLst/>
                <a:cxnLst/>
                <a:rect l="l" t="t" r="r" b="b"/>
                <a:pathLst>
                  <a:path w="14795" h="1117" extrusionOk="0">
                    <a:moveTo>
                      <a:pt x="162" y="0"/>
                    </a:moveTo>
                    <a:cubicBezTo>
                      <a:pt x="74" y="0"/>
                      <a:pt x="0" y="79"/>
                      <a:pt x="0" y="169"/>
                    </a:cubicBezTo>
                    <a:cubicBezTo>
                      <a:pt x="0" y="265"/>
                      <a:pt x="72" y="349"/>
                      <a:pt x="168" y="349"/>
                    </a:cubicBezTo>
                    <a:lnTo>
                      <a:pt x="14614" y="1116"/>
                    </a:lnTo>
                    <a:cubicBezTo>
                      <a:pt x="14710" y="1116"/>
                      <a:pt x="14782" y="1044"/>
                      <a:pt x="14782" y="960"/>
                    </a:cubicBezTo>
                    <a:cubicBezTo>
                      <a:pt x="14794" y="865"/>
                      <a:pt x="14722" y="781"/>
                      <a:pt x="14614" y="781"/>
                    </a:cubicBezTo>
                    <a:lnTo>
                      <a:pt x="180" y="1"/>
                    </a:lnTo>
                    <a:cubicBezTo>
                      <a:pt x="174" y="1"/>
                      <a:pt x="168" y="0"/>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2772288" y="3253775"/>
                <a:ext cx="527825" cy="294325"/>
              </a:xfrm>
              <a:custGeom>
                <a:avLst/>
                <a:gdLst/>
                <a:ahLst/>
                <a:cxnLst/>
                <a:rect l="l" t="t" r="r" b="b"/>
                <a:pathLst>
                  <a:path w="21113" h="11773" extrusionOk="0">
                    <a:moveTo>
                      <a:pt x="10586" y="0"/>
                    </a:moveTo>
                    <a:cubicBezTo>
                      <a:pt x="10586" y="0"/>
                      <a:pt x="2769" y="1738"/>
                      <a:pt x="1391" y="4484"/>
                    </a:cubicBezTo>
                    <a:cubicBezTo>
                      <a:pt x="0" y="7241"/>
                      <a:pt x="4832" y="11581"/>
                      <a:pt x="4832" y="11581"/>
                    </a:cubicBezTo>
                    <a:cubicBezTo>
                      <a:pt x="4832" y="11581"/>
                      <a:pt x="5875" y="5910"/>
                      <a:pt x="10382" y="5755"/>
                    </a:cubicBezTo>
                    <a:cubicBezTo>
                      <a:pt x="15046" y="5922"/>
                      <a:pt x="16137" y="11773"/>
                      <a:pt x="16137" y="11773"/>
                    </a:cubicBezTo>
                    <a:cubicBezTo>
                      <a:pt x="16137" y="11773"/>
                      <a:pt x="21112" y="7601"/>
                      <a:pt x="19817" y="4795"/>
                    </a:cubicBezTo>
                    <a:cubicBezTo>
                      <a:pt x="18570" y="2074"/>
                      <a:pt x="11006" y="132"/>
                      <a:pt x="10586" y="24"/>
                    </a:cubicBezTo>
                    <a:lnTo>
                      <a:pt x="10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2474063" y="5594850"/>
                <a:ext cx="1220475" cy="129800"/>
              </a:xfrm>
              <a:custGeom>
                <a:avLst/>
                <a:gdLst/>
                <a:ahLst/>
                <a:cxnLst/>
                <a:rect l="l" t="t" r="r" b="b"/>
                <a:pathLst>
                  <a:path w="48819" h="5192" extrusionOk="0">
                    <a:moveTo>
                      <a:pt x="0" y="1"/>
                    </a:moveTo>
                    <a:cubicBezTo>
                      <a:pt x="84" y="2099"/>
                      <a:pt x="144" y="3621"/>
                      <a:pt x="168" y="4400"/>
                    </a:cubicBezTo>
                    <a:lnTo>
                      <a:pt x="46744" y="5192"/>
                    </a:lnTo>
                    <a:cubicBezTo>
                      <a:pt x="47439" y="4976"/>
                      <a:pt x="48123" y="4748"/>
                      <a:pt x="48818" y="4508"/>
                    </a:cubicBezTo>
                    <a:lnTo>
                      <a:pt x="48650" y="82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4278663" y="3394025"/>
                <a:ext cx="608125" cy="649825"/>
              </a:xfrm>
              <a:custGeom>
                <a:avLst/>
                <a:gdLst/>
                <a:ahLst/>
                <a:cxnLst/>
                <a:rect l="l" t="t" r="r" b="b"/>
                <a:pathLst>
                  <a:path w="24325" h="25993" extrusionOk="0">
                    <a:moveTo>
                      <a:pt x="12833" y="1"/>
                    </a:moveTo>
                    <a:cubicBezTo>
                      <a:pt x="12591" y="1"/>
                      <a:pt x="5854" y="47"/>
                      <a:pt x="5395" y="5180"/>
                    </a:cubicBezTo>
                    <a:cubicBezTo>
                      <a:pt x="4088" y="19722"/>
                      <a:pt x="0" y="25992"/>
                      <a:pt x="0" y="25992"/>
                    </a:cubicBezTo>
                    <a:lnTo>
                      <a:pt x="24325" y="25333"/>
                    </a:lnTo>
                    <a:cubicBezTo>
                      <a:pt x="24325" y="25333"/>
                      <a:pt x="22982" y="20645"/>
                      <a:pt x="21328" y="5180"/>
                    </a:cubicBezTo>
                    <a:cubicBezTo>
                      <a:pt x="20774" y="47"/>
                      <a:pt x="14129" y="1"/>
                      <a:pt x="13889" y="1"/>
                    </a:cubicBezTo>
                    <a:cubicBezTo>
                      <a:pt x="13885" y="1"/>
                      <a:pt x="13883" y="1"/>
                      <a:pt x="13883" y="1"/>
                    </a:cubicBezTo>
                    <a:lnTo>
                      <a:pt x="13355" y="61"/>
                    </a:lnTo>
                    <a:lnTo>
                      <a:pt x="12840" y="1"/>
                    </a:lnTo>
                    <a:cubicBezTo>
                      <a:pt x="12840" y="1"/>
                      <a:pt x="12838" y="1"/>
                      <a:pt x="12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4477063" y="3759375"/>
                <a:ext cx="268575" cy="113625"/>
              </a:xfrm>
              <a:custGeom>
                <a:avLst/>
                <a:gdLst/>
                <a:ahLst/>
                <a:cxnLst/>
                <a:rect l="l" t="t" r="r" b="b"/>
                <a:pathLst>
                  <a:path w="10743" h="4545" extrusionOk="0">
                    <a:moveTo>
                      <a:pt x="10718" y="1"/>
                    </a:moveTo>
                    <a:lnTo>
                      <a:pt x="336" y="121"/>
                    </a:lnTo>
                    <a:cubicBezTo>
                      <a:pt x="0" y="1715"/>
                      <a:pt x="1067" y="4125"/>
                      <a:pt x="1067" y="4125"/>
                    </a:cubicBezTo>
                    <a:cubicBezTo>
                      <a:pt x="1067" y="4125"/>
                      <a:pt x="3756" y="4545"/>
                      <a:pt x="6275" y="4545"/>
                    </a:cubicBezTo>
                    <a:cubicBezTo>
                      <a:pt x="7972" y="4545"/>
                      <a:pt x="9592" y="4354"/>
                      <a:pt x="10263" y="3717"/>
                    </a:cubicBezTo>
                    <a:cubicBezTo>
                      <a:pt x="10742" y="3250"/>
                      <a:pt x="10718" y="1"/>
                      <a:pt x="10718" y="1"/>
                    </a:cubicBezTo>
                    <a:close/>
                  </a:path>
                </a:pathLst>
              </a:custGeom>
              <a:solidFill>
                <a:srgbClr val="C4C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980438" y="5740825"/>
                <a:ext cx="1340050" cy="904850"/>
              </a:xfrm>
              <a:custGeom>
                <a:avLst/>
                <a:gdLst/>
                <a:ahLst/>
                <a:cxnLst/>
                <a:rect l="l" t="t" r="r" b="b"/>
                <a:pathLst>
                  <a:path w="53602" h="36194" extrusionOk="0">
                    <a:moveTo>
                      <a:pt x="3477" y="0"/>
                    </a:moveTo>
                    <a:cubicBezTo>
                      <a:pt x="1811" y="12768"/>
                      <a:pt x="696" y="24889"/>
                      <a:pt x="0" y="36194"/>
                    </a:cubicBezTo>
                    <a:lnTo>
                      <a:pt x="24889" y="36194"/>
                    </a:lnTo>
                    <a:cubicBezTo>
                      <a:pt x="25045" y="33832"/>
                      <a:pt x="25188" y="31674"/>
                      <a:pt x="25356" y="29864"/>
                    </a:cubicBezTo>
                    <a:cubicBezTo>
                      <a:pt x="25368" y="29660"/>
                      <a:pt x="25464" y="29480"/>
                      <a:pt x="25620" y="29360"/>
                    </a:cubicBezTo>
                    <a:cubicBezTo>
                      <a:pt x="25776" y="29480"/>
                      <a:pt x="25872" y="29660"/>
                      <a:pt x="25884" y="29864"/>
                    </a:cubicBezTo>
                    <a:cubicBezTo>
                      <a:pt x="26052" y="31674"/>
                      <a:pt x="26279" y="33832"/>
                      <a:pt x="26555" y="36194"/>
                    </a:cubicBezTo>
                    <a:lnTo>
                      <a:pt x="53602" y="36194"/>
                    </a:lnTo>
                    <a:cubicBezTo>
                      <a:pt x="52906" y="24889"/>
                      <a:pt x="51803" y="12768"/>
                      <a:pt x="50125" y="0"/>
                    </a:cubicBezTo>
                    <a:lnTo>
                      <a:pt x="26807" y="84"/>
                    </a:lnTo>
                    <a:lnTo>
                      <a:pt x="3477"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983438" y="4021550"/>
                <a:ext cx="1248325" cy="1820025"/>
              </a:xfrm>
              <a:custGeom>
                <a:avLst/>
                <a:gdLst/>
                <a:ahLst/>
                <a:cxnLst/>
                <a:rect l="l" t="t" r="r" b="b"/>
                <a:pathLst>
                  <a:path w="49933" h="72801" extrusionOk="0">
                    <a:moveTo>
                      <a:pt x="31517" y="0"/>
                    </a:moveTo>
                    <a:cubicBezTo>
                      <a:pt x="23363" y="0"/>
                      <a:pt x="8968" y="1227"/>
                      <a:pt x="8968" y="1227"/>
                    </a:cubicBezTo>
                    <a:cubicBezTo>
                      <a:pt x="8968" y="1227"/>
                      <a:pt x="1271" y="3073"/>
                      <a:pt x="456" y="8684"/>
                    </a:cubicBezTo>
                    <a:cubicBezTo>
                      <a:pt x="0" y="11741"/>
                      <a:pt x="3273" y="70210"/>
                      <a:pt x="3273" y="70210"/>
                    </a:cubicBezTo>
                    <a:cubicBezTo>
                      <a:pt x="3273" y="70210"/>
                      <a:pt x="13352" y="72800"/>
                      <a:pt x="26047" y="72800"/>
                    </a:cubicBezTo>
                    <a:cubicBezTo>
                      <a:pt x="33607" y="72800"/>
                      <a:pt x="42094" y="71882"/>
                      <a:pt x="49933" y="68951"/>
                    </a:cubicBezTo>
                    <a:lnTo>
                      <a:pt x="46360" y="11717"/>
                    </a:lnTo>
                    <a:cubicBezTo>
                      <a:pt x="45977" y="5627"/>
                      <a:pt x="41229" y="675"/>
                      <a:pt x="35151" y="136"/>
                    </a:cubicBezTo>
                    <a:lnTo>
                      <a:pt x="34959" y="112"/>
                    </a:lnTo>
                    <a:cubicBezTo>
                      <a:pt x="34045" y="34"/>
                      <a:pt x="32867" y="0"/>
                      <a:pt x="31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4034088" y="5119100"/>
                <a:ext cx="1179400" cy="331300"/>
              </a:xfrm>
              <a:custGeom>
                <a:avLst/>
                <a:gdLst/>
                <a:ahLst/>
                <a:cxnLst/>
                <a:rect l="l" t="t" r="r" b="b"/>
                <a:pathLst>
                  <a:path w="47176" h="13252" extrusionOk="0">
                    <a:moveTo>
                      <a:pt x="27794" y="0"/>
                    </a:moveTo>
                    <a:cubicBezTo>
                      <a:pt x="27788" y="0"/>
                      <a:pt x="27783" y="2"/>
                      <a:pt x="27778" y="5"/>
                    </a:cubicBezTo>
                    <a:cubicBezTo>
                      <a:pt x="18257" y="5409"/>
                      <a:pt x="9483" y="6341"/>
                      <a:pt x="4564" y="6341"/>
                    </a:cubicBezTo>
                    <a:cubicBezTo>
                      <a:pt x="1976" y="6341"/>
                      <a:pt x="456" y="6083"/>
                      <a:pt x="456" y="6083"/>
                    </a:cubicBezTo>
                    <a:lnTo>
                      <a:pt x="0" y="3038"/>
                    </a:lnTo>
                    <a:lnTo>
                      <a:pt x="0" y="3038"/>
                    </a:lnTo>
                    <a:cubicBezTo>
                      <a:pt x="144" y="5855"/>
                      <a:pt x="288" y="8588"/>
                      <a:pt x="420" y="11130"/>
                    </a:cubicBezTo>
                    <a:cubicBezTo>
                      <a:pt x="1222" y="11183"/>
                      <a:pt x="2016" y="11208"/>
                      <a:pt x="2799" y="11208"/>
                    </a:cubicBezTo>
                    <a:cubicBezTo>
                      <a:pt x="16558" y="11208"/>
                      <a:pt x="27214" y="3481"/>
                      <a:pt x="27214" y="3481"/>
                    </a:cubicBezTo>
                    <a:cubicBezTo>
                      <a:pt x="31015" y="9524"/>
                      <a:pt x="42332" y="12317"/>
                      <a:pt x="47176" y="13252"/>
                    </a:cubicBezTo>
                    <a:cubicBezTo>
                      <a:pt x="47164" y="13252"/>
                      <a:pt x="46852" y="5759"/>
                      <a:pt x="46708" y="5747"/>
                    </a:cubicBezTo>
                    <a:cubicBezTo>
                      <a:pt x="35043" y="4920"/>
                      <a:pt x="28114" y="352"/>
                      <a:pt x="28114" y="352"/>
                    </a:cubicBezTo>
                    <a:cubicBezTo>
                      <a:pt x="28114" y="352"/>
                      <a:pt x="27890" y="0"/>
                      <a:pt x="27794" y="0"/>
                    </a:cubicBezTo>
                    <a:close/>
                  </a:path>
                </a:pathLst>
              </a:custGeom>
              <a:solidFill>
                <a:srgbClr val="DFC4AC">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4471363" y="3824125"/>
                <a:ext cx="335700" cy="482275"/>
              </a:xfrm>
              <a:custGeom>
                <a:avLst/>
                <a:gdLst/>
                <a:ahLst/>
                <a:cxnLst/>
                <a:rect l="l" t="t" r="r" b="b"/>
                <a:pathLst>
                  <a:path w="13428" h="19291" extrusionOk="0">
                    <a:moveTo>
                      <a:pt x="10323" y="0"/>
                    </a:moveTo>
                    <a:lnTo>
                      <a:pt x="1535" y="96"/>
                    </a:lnTo>
                    <a:cubicBezTo>
                      <a:pt x="960" y="3705"/>
                      <a:pt x="504" y="9711"/>
                      <a:pt x="1" y="10658"/>
                    </a:cubicBezTo>
                    <a:cubicBezTo>
                      <a:pt x="1" y="10658"/>
                      <a:pt x="382" y="19291"/>
                      <a:pt x="7432" y="19291"/>
                    </a:cubicBezTo>
                    <a:cubicBezTo>
                      <a:pt x="7457" y="19291"/>
                      <a:pt x="7481" y="19290"/>
                      <a:pt x="7506" y="19290"/>
                    </a:cubicBezTo>
                    <a:cubicBezTo>
                      <a:pt x="10299" y="19254"/>
                      <a:pt x="13428" y="14962"/>
                      <a:pt x="12781" y="10670"/>
                    </a:cubicBezTo>
                    <a:cubicBezTo>
                      <a:pt x="12517" y="8980"/>
                      <a:pt x="11018" y="4832"/>
                      <a:pt x="10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4503738" y="3852300"/>
                <a:ext cx="229900" cy="167275"/>
              </a:xfrm>
              <a:custGeom>
                <a:avLst/>
                <a:gdLst/>
                <a:ahLst/>
                <a:cxnLst/>
                <a:rect l="l" t="t" r="r" b="b"/>
                <a:pathLst>
                  <a:path w="9196" h="6691" extrusionOk="0">
                    <a:moveTo>
                      <a:pt x="9196" y="0"/>
                    </a:moveTo>
                    <a:lnTo>
                      <a:pt x="0" y="408"/>
                    </a:lnTo>
                    <a:cubicBezTo>
                      <a:pt x="0" y="408"/>
                      <a:pt x="1547" y="6690"/>
                      <a:pt x="9160" y="6690"/>
                    </a:cubicBezTo>
                    <a:cubicBezTo>
                      <a:pt x="9160" y="6690"/>
                      <a:pt x="8752" y="1487"/>
                      <a:pt x="9196" y="0"/>
                    </a:cubicBezTo>
                    <a:close/>
                  </a:path>
                </a:pathLst>
              </a:custGeom>
              <a:solidFill>
                <a:srgbClr val="DFC4AC">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4503738" y="3824125"/>
                <a:ext cx="229900" cy="143900"/>
              </a:xfrm>
              <a:custGeom>
                <a:avLst/>
                <a:gdLst/>
                <a:ahLst/>
                <a:cxnLst/>
                <a:rect l="l" t="t" r="r" b="b"/>
                <a:pathLst>
                  <a:path w="9196" h="5756" extrusionOk="0">
                    <a:moveTo>
                      <a:pt x="9028" y="0"/>
                    </a:moveTo>
                    <a:lnTo>
                      <a:pt x="228" y="96"/>
                    </a:lnTo>
                    <a:cubicBezTo>
                      <a:pt x="168" y="516"/>
                      <a:pt x="84" y="1008"/>
                      <a:pt x="0" y="1535"/>
                    </a:cubicBezTo>
                    <a:cubicBezTo>
                      <a:pt x="240" y="2218"/>
                      <a:pt x="576" y="2854"/>
                      <a:pt x="1008" y="3429"/>
                    </a:cubicBezTo>
                    <a:cubicBezTo>
                      <a:pt x="2254" y="4976"/>
                      <a:pt x="3597" y="5623"/>
                      <a:pt x="4568" y="5755"/>
                    </a:cubicBezTo>
                    <a:cubicBezTo>
                      <a:pt x="5551" y="5611"/>
                      <a:pt x="6870" y="4928"/>
                      <a:pt x="8093" y="3357"/>
                    </a:cubicBezTo>
                    <a:cubicBezTo>
                      <a:pt x="8584" y="2674"/>
                      <a:pt x="8956" y="1931"/>
                      <a:pt x="9196" y="1127"/>
                    </a:cubicBezTo>
                    <a:cubicBezTo>
                      <a:pt x="9136" y="744"/>
                      <a:pt x="9088" y="372"/>
                      <a:pt x="90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4463638" y="3537775"/>
                <a:ext cx="292475" cy="387975"/>
              </a:xfrm>
              <a:custGeom>
                <a:avLst/>
                <a:gdLst/>
                <a:ahLst/>
                <a:cxnLst/>
                <a:rect l="l" t="t" r="r" b="b"/>
                <a:pathLst>
                  <a:path w="11699" h="15519" extrusionOk="0">
                    <a:moveTo>
                      <a:pt x="6591" y="1"/>
                    </a:moveTo>
                    <a:cubicBezTo>
                      <a:pt x="6312" y="1"/>
                      <a:pt x="6016" y="18"/>
                      <a:pt x="5705" y="53"/>
                    </a:cubicBezTo>
                    <a:cubicBezTo>
                      <a:pt x="5446" y="29"/>
                      <a:pt x="5200" y="17"/>
                      <a:pt x="4967" y="17"/>
                    </a:cubicBezTo>
                    <a:cubicBezTo>
                      <a:pt x="0" y="17"/>
                      <a:pt x="645" y="5256"/>
                      <a:pt x="645" y="5256"/>
                    </a:cubicBezTo>
                    <a:cubicBezTo>
                      <a:pt x="645" y="5256"/>
                      <a:pt x="549" y="10651"/>
                      <a:pt x="2588" y="13181"/>
                    </a:cubicBezTo>
                    <a:cubicBezTo>
                      <a:pt x="3834" y="14727"/>
                      <a:pt x="5177" y="15387"/>
                      <a:pt x="6160" y="15519"/>
                    </a:cubicBezTo>
                    <a:cubicBezTo>
                      <a:pt x="7131" y="15363"/>
                      <a:pt x="8462" y="14679"/>
                      <a:pt x="9685" y="13109"/>
                    </a:cubicBezTo>
                    <a:cubicBezTo>
                      <a:pt x="11699" y="10531"/>
                      <a:pt x="11531" y="5148"/>
                      <a:pt x="11531" y="5148"/>
                    </a:cubicBezTo>
                    <a:cubicBezTo>
                      <a:pt x="11531" y="5148"/>
                      <a:pt x="11467" y="1"/>
                      <a:pt x="6591"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4488163" y="3715750"/>
                <a:ext cx="259575" cy="210000"/>
              </a:xfrm>
              <a:custGeom>
                <a:avLst/>
                <a:gdLst/>
                <a:ahLst/>
                <a:cxnLst/>
                <a:rect l="l" t="t" r="r" b="b"/>
                <a:pathLst>
                  <a:path w="10383" h="8400" extrusionOk="0">
                    <a:moveTo>
                      <a:pt x="5282" y="1"/>
                    </a:moveTo>
                    <a:cubicBezTo>
                      <a:pt x="4777" y="1"/>
                      <a:pt x="4298" y="329"/>
                      <a:pt x="4064" y="643"/>
                    </a:cubicBezTo>
                    <a:cubicBezTo>
                      <a:pt x="3141" y="1866"/>
                      <a:pt x="60" y="1854"/>
                      <a:pt x="0" y="1866"/>
                    </a:cubicBezTo>
                    <a:cubicBezTo>
                      <a:pt x="264" y="3364"/>
                      <a:pt x="731" y="4971"/>
                      <a:pt x="1619" y="6074"/>
                    </a:cubicBezTo>
                    <a:cubicBezTo>
                      <a:pt x="2865" y="7608"/>
                      <a:pt x="4208" y="8268"/>
                      <a:pt x="5179" y="8400"/>
                    </a:cubicBezTo>
                    <a:cubicBezTo>
                      <a:pt x="5946" y="8280"/>
                      <a:pt x="6941" y="7800"/>
                      <a:pt x="7925" y="6853"/>
                    </a:cubicBezTo>
                    <a:cubicBezTo>
                      <a:pt x="9567" y="5378"/>
                      <a:pt x="10382" y="2441"/>
                      <a:pt x="10262" y="1806"/>
                    </a:cubicBezTo>
                    <a:lnTo>
                      <a:pt x="10262" y="1758"/>
                    </a:lnTo>
                    <a:cubicBezTo>
                      <a:pt x="9896" y="1885"/>
                      <a:pt x="9521" y="1938"/>
                      <a:pt x="9156" y="1938"/>
                    </a:cubicBezTo>
                    <a:cubicBezTo>
                      <a:pt x="7861" y="1938"/>
                      <a:pt x="6688" y="1266"/>
                      <a:pt x="6426" y="799"/>
                    </a:cubicBezTo>
                    <a:cubicBezTo>
                      <a:pt x="6102" y="209"/>
                      <a:pt x="5683" y="1"/>
                      <a:pt x="5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4451288" y="3682050"/>
                <a:ext cx="36600" cy="80350"/>
              </a:xfrm>
              <a:custGeom>
                <a:avLst/>
                <a:gdLst/>
                <a:ahLst/>
                <a:cxnLst/>
                <a:rect l="l" t="t" r="r" b="b"/>
                <a:pathLst>
                  <a:path w="1464" h="3214" extrusionOk="0">
                    <a:moveTo>
                      <a:pt x="618" y="0"/>
                    </a:moveTo>
                    <a:cubicBezTo>
                      <a:pt x="491" y="0"/>
                      <a:pt x="374" y="30"/>
                      <a:pt x="312" y="121"/>
                    </a:cubicBezTo>
                    <a:cubicBezTo>
                      <a:pt x="132" y="384"/>
                      <a:pt x="0" y="1475"/>
                      <a:pt x="504" y="2195"/>
                    </a:cubicBezTo>
                    <a:cubicBezTo>
                      <a:pt x="756" y="2590"/>
                      <a:pt x="1079" y="2926"/>
                      <a:pt x="1463" y="3214"/>
                    </a:cubicBezTo>
                    <a:lnTo>
                      <a:pt x="1139" y="109"/>
                    </a:lnTo>
                    <a:cubicBezTo>
                      <a:pt x="1139" y="109"/>
                      <a:pt x="861" y="0"/>
                      <a:pt x="618"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4745013" y="3678900"/>
                <a:ext cx="35975" cy="80500"/>
              </a:xfrm>
              <a:custGeom>
                <a:avLst/>
                <a:gdLst/>
                <a:ahLst/>
                <a:cxnLst/>
                <a:rect l="l" t="t" r="r" b="b"/>
                <a:pathLst>
                  <a:path w="1439" h="3220" extrusionOk="0">
                    <a:moveTo>
                      <a:pt x="820" y="1"/>
                    </a:moveTo>
                    <a:cubicBezTo>
                      <a:pt x="572" y="1"/>
                      <a:pt x="276" y="127"/>
                      <a:pt x="276" y="127"/>
                    </a:cubicBezTo>
                    <a:lnTo>
                      <a:pt x="0" y="3220"/>
                    </a:lnTo>
                    <a:cubicBezTo>
                      <a:pt x="372" y="2932"/>
                      <a:pt x="696" y="2585"/>
                      <a:pt x="947" y="2189"/>
                    </a:cubicBezTo>
                    <a:cubicBezTo>
                      <a:pt x="1439" y="1458"/>
                      <a:pt x="1283" y="379"/>
                      <a:pt x="1103" y="115"/>
                    </a:cubicBezTo>
                    <a:cubicBezTo>
                      <a:pt x="1045" y="30"/>
                      <a:pt x="938" y="1"/>
                      <a:pt x="820"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4442888" y="3496675"/>
                <a:ext cx="328525" cy="183600"/>
              </a:xfrm>
              <a:custGeom>
                <a:avLst/>
                <a:gdLst/>
                <a:ahLst/>
                <a:cxnLst/>
                <a:rect l="l" t="t" r="r" b="b"/>
                <a:pathLst>
                  <a:path w="13141" h="7344" extrusionOk="0">
                    <a:moveTo>
                      <a:pt x="8134" y="0"/>
                    </a:moveTo>
                    <a:cubicBezTo>
                      <a:pt x="7428" y="0"/>
                      <a:pt x="6716" y="124"/>
                      <a:pt x="6031" y="378"/>
                    </a:cubicBezTo>
                    <a:cubicBezTo>
                      <a:pt x="5635" y="522"/>
                      <a:pt x="5252" y="726"/>
                      <a:pt x="4832" y="798"/>
                    </a:cubicBezTo>
                    <a:cubicBezTo>
                      <a:pt x="4627" y="836"/>
                      <a:pt x="4419" y="846"/>
                      <a:pt x="4210" y="846"/>
                    </a:cubicBezTo>
                    <a:cubicBezTo>
                      <a:pt x="3978" y="846"/>
                      <a:pt x="3745" y="833"/>
                      <a:pt x="3514" y="833"/>
                    </a:cubicBezTo>
                    <a:cubicBezTo>
                      <a:pt x="3357" y="833"/>
                      <a:pt x="3201" y="839"/>
                      <a:pt x="3046" y="858"/>
                    </a:cubicBezTo>
                    <a:cubicBezTo>
                      <a:pt x="2279" y="966"/>
                      <a:pt x="1595" y="1433"/>
                      <a:pt x="1032" y="1973"/>
                    </a:cubicBezTo>
                    <a:cubicBezTo>
                      <a:pt x="588" y="2405"/>
                      <a:pt x="193" y="2920"/>
                      <a:pt x="73" y="3532"/>
                    </a:cubicBezTo>
                    <a:cubicBezTo>
                      <a:pt x="1" y="3915"/>
                      <a:pt x="13" y="4311"/>
                      <a:pt x="109" y="4694"/>
                    </a:cubicBezTo>
                    <a:cubicBezTo>
                      <a:pt x="232" y="5301"/>
                      <a:pt x="910" y="6922"/>
                      <a:pt x="1490" y="6922"/>
                    </a:cubicBezTo>
                    <a:cubicBezTo>
                      <a:pt x="1700" y="6922"/>
                      <a:pt x="1898" y="6709"/>
                      <a:pt x="2051" y="6157"/>
                    </a:cubicBezTo>
                    <a:cubicBezTo>
                      <a:pt x="2171" y="5749"/>
                      <a:pt x="2135" y="5318"/>
                      <a:pt x="2231" y="4910"/>
                    </a:cubicBezTo>
                    <a:cubicBezTo>
                      <a:pt x="2434" y="4083"/>
                      <a:pt x="3106" y="3448"/>
                      <a:pt x="3933" y="3280"/>
                    </a:cubicBezTo>
                    <a:cubicBezTo>
                      <a:pt x="3993" y="3268"/>
                      <a:pt x="4056" y="3262"/>
                      <a:pt x="4119" y="3262"/>
                    </a:cubicBezTo>
                    <a:cubicBezTo>
                      <a:pt x="4182" y="3262"/>
                      <a:pt x="4245" y="3268"/>
                      <a:pt x="4305" y="3280"/>
                    </a:cubicBezTo>
                    <a:cubicBezTo>
                      <a:pt x="4449" y="3352"/>
                      <a:pt x="4580" y="3448"/>
                      <a:pt x="4700" y="3567"/>
                    </a:cubicBezTo>
                    <a:cubicBezTo>
                      <a:pt x="5039" y="3849"/>
                      <a:pt x="5466" y="3949"/>
                      <a:pt x="5915" y="3949"/>
                    </a:cubicBezTo>
                    <a:cubicBezTo>
                      <a:pt x="6308" y="3949"/>
                      <a:pt x="6717" y="3872"/>
                      <a:pt x="7098" y="3771"/>
                    </a:cubicBezTo>
                    <a:cubicBezTo>
                      <a:pt x="7647" y="3632"/>
                      <a:pt x="8223" y="3459"/>
                      <a:pt x="8782" y="3459"/>
                    </a:cubicBezTo>
                    <a:cubicBezTo>
                      <a:pt x="9041" y="3459"/>
                      <a:pt x="9297" y="3496"/>
                      <a:pt x="9544" y="3591"/>
                    </a:cubicBezTo>
                    <a:cubicBezTo>
                      <a:pt x="10299" y="3879"/>
                      <a:pt x="10755" y="4622"/>
                      <a:pt x="11102" y="5342"/>
                    </a:cubicBezTo>
                    <a:cubicBezTo>
                      <a:pt x="11450" y="6073"/>
                      <a:pt x="11762" y="6840"/>
                      <a:pt x="12397" y="7344"/>
                    </a:cubicBezTo>
                    <a:cubicBezTo>
                      <a:pt x="13140" y="6349"/>
                      <a:pt x="13116" y="4994"/>
                      <a:pt x="13068" y="3747"/>
                    </a:cubicBezTo>
                    <a:cubicBezTo>
                      <a:pt x="13044" y="3280"/>
                      <a:pt x="13020" y="2812"/>
                      <a:pt x="12829" y="2393"/>
                    </a:cubicBezTo>
                    <a:cubicBezTo>
                      <a:pt x="12661" y="2057"/>
                      <a:pt x="12433" y="1769"/>
                      <a:pt x="12157" y="1529"/>
                    </a:cubicBezTo>
                    <a:cubicBezTo>
                      <a:pt x="11027" y="528"/>
                      <a:pt x="9592" y="0"/>
                      <a:pt x="8134" y="0"/>
                    </a:cubicBezTo>
                    <a:close/>
                  </a:path>
                </a:pathLst>
              </a:custGeom>
              <a:solidFill>
                <a:srgbClr val="3D2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4568788" y="3678750"/>
                <a:ext cx="14400" cy="30025"/>
              </a:xfrm>
              <a:custGeom>
                <a:avLst/>
                <a:gdLst/>
                <a:ahLst/>
                <a:cxnLst/>
                <a:rect l="l" t="t" r="r" b="b"/>
                <a:pathLst>
                  <a:path w="576" h="1201" extrusionOk="0">
                    <a:moveTo>
                      <a:pt x="312" y="1"/>
                    </a:moveTo>
                    <a:cubicBezTo>
                      <a:pt x="156" y="1"/>
                      <a:pt x="24" y="265"/>
                      <a:pt x="12" y="588"/>
                    </a:cubicBezTo>
                    <a:cubicBezTo>
                      <a:pt x="0" y="924"/>
                      <a:pt x="108" y="1200"/>
                      <a:pt x="264" y="1200"/>
                    </a:cubicBezTo>
                    <a:cubicBezTo>
                      <a:pt x="267" y="1200"/>
                      <a:pt x="270" y="1200"/>
                      <a:pt x="273" y="1200"/>
                    </a:cubicBezTo>
                    <a:cubicBezTo>
                      <a:pt x="414" y="1200"/>
                      <a:pt x="552" y="941"/>
                      <a:pt x="563" y="612"/>
                    </a:cubicBezTo>
                    <a:cubicBezTo>
                      <a:pt x="575" y="289"/>
                      <a:pt x="468" y="13"/>
                      <a:pt x="312"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4510613" y="3625275"/>
                <a:ext cx="90050" cy="36150"/>
              </a:xfrm>
              <a:custGeom>
                <a:avLst/>
                <a:gdLst/>
                <a:ahLst/>
                <a:cxnLst/>
                <a:rect l="l" t="t" r="r" b="b"/>
                <a:pathLst>
                  <a:path w="3602" h="1446" extrusionOk="0">
                    <a:moveTo>
                      <a:pt x="1831" y="0"/>
                    </a:moveTo>
                    <a:cubicBezTo>
                      <a:pt x="1511" y="0"/>
                      <a:pt x="1179" y="94"/>
                      <a:pt x="888" y="366"/>
                    </a:cubicBezTo>
                    <a:cubicBezTo>
                      <a:pt x="1" y="1218"/>
                      <a:pt x="513" y="1445"/>
                      <a:pt x="684" y="1445"/>
                    </a:cubicBezTo>
                    <a:cubicBezTo>
                      <a:pt x="688" y="1445"/>
                      <a:pt x="693" y="1445"/>
                      <a:pt x="697" y="1445"/>
                    </a:cubicBezTo>
                    <a:cubicBezTo>
                      <a:pt x="815" y="1436"/>
                      <a:pt x="1814" y="917"/>
                      <a:pt x="2495" y="917"/>
                    </a:cubicBezTo>
                    <a:cubicBezTo>
                      <a:pt x="2712" y="917"/>
                      <a:pt x="2897" y="970"/>
                      <a:pt x="3010" y="1109"/>
                    </a:cubicBezTo>
                    <a:cubicBezTo>
                      <a:pt x="3010" y="1109"/>
                      <a:pt x="3020" y="1110"/>
                      <a:pt x="3036" y="1110"/>
                    </a:cubicBezTo>
                    <a:cubicBezTo>
                      <a:pt x="3151" y="1110"/>
                      <a:pt x="3601" y="1073"/>
                      <a:pt x="3190" y="462"/>
                    </a:cubicBezTo>
                    <a:cubicBezTo>
                      <a:pt x="3190" y="462"/>
                      <a:pt x="2541" y="0"/>
                      <a:pt x="1831"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4651788" y="3678750"/>
                <a:ext cx="14425" cy="30025"/>
              </a:xfrm>
              <a:custGeom>
                <a:avLst/>
                <a:gdLst/>
                <a:ahLst/>
                <a:cxnLst/>
                <a:rect l="l" t="t" r="r" b="b"/>
                <a:pathLst>
                  <a:path w="577" h="1201" extrusionOk="0">
                    <a:moveTo>
                      <a:pt x="265" y="1"/>
                    </a:moveTo>
                    <a:cubicBezTo>
                      <a:pt x="109" y="13"/>
                      <a:pt x="1" y="277"/>
                      <a:pt x="13" y="612"/>
                    </a:cubicBezTo>
                    <a:cubicBezTo>
                      <a:pt x="25" y="941"/>
                      <a:pt x="151" y="1200"/>
                      <a:pt x="302" y="1200"/>
                    </a:cubicBezTo>
                    <a:cubicBezTo>
                      <a:pt x="306" y="1200"/>
                      <a:pt x="309" y="1200"/>
                      <a:pt x="313" y="1200"/>
                    </a:cubicBezTo>
                    <a:cubicBezTo>
                      <a:pt x="468" y="1188"/>
                      <a:pt x="576" y="924"/>
                      <a:pt x="564" y="588"/>
                    </a:cubicBezTo>
                    <a:cubicBezTo>
                      <a:pt x="552" y="253"/>
                      <a:pt x="408" y="1"/>
                      <a:pt x="265"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4634038" y="3625275"/>
                <a:ext cx="90325" cy="36150"/>
              </a:xfrm>
              <a:custGeom>
                <a:avLst/>
                <a:gdLst/>
                <a:ahLst/>
                <a:cxnLst/>
                <a:rect l="l" t="t" r="r" b="b"/>
                <a:pathLst>
                  <a:path w="3613" h="1446" extrusionOk="0">
                    <a:moveTo>
                      <a:pt x="1776" y="0"/>
                    </a:moveTo>
                    <a:cubicBezTo>
                      <a:pt x="1066" y="0"/>
                      <a:pt x="411" y="462"/>
                      <a:pt x="411" y="462"/>
                    </a:cubicBezTo>
                    <a:cubicBezTo>
                      <a:pt x="0" y="1073"/>
                      <a:pt x="460" y="1110"/>
                      <a:pt x="569" y="1110"/>
                    </a:cubicBezTo>
                    <a:cubicBezTo>
                      <a:pt x="584" y="1110"/>
                      <a:pt x="592" y="1109"/>
                      <a:pt x="591" y="1109"/>
                    </a:cubicBezTo>
                    <a:cubicBezTo>
                      <a:pt x="707" y="970"/>
                      <a:pt x="893" y="917"/>
                      <a:pt x="1111" y="917"/>
                    </a:cubicBezTo>
                    <a:cubicBezTo>
                      <a:pt x="1794" y="917"/>
                      <a:pt x="2787" y="1436"/>
                      <a:pt x="2905" y="1445"/>
                    </a:cubicBezTo>
                    <a:cubicBezTo>
                      <a:pt x="2909" y="1445"/>
                      <a:pt x="2914" y="1445"/>
                      <a:pt x="2918" y="1445"/>
                    </a:cubicBezTo>
                    <a:cubicBezTo>
                      <a:pt x="3101" y="1445"/>
                      <a:pt x="3612" y="1218"/>
                      <a:pt x="2713" y="366"/>
                    </a:cubicBezTo>
                    <a:cubicBezTo>
                      <a:pt x="2426" y="94"/>
                      <a:pt x="2095" y="0"/>
                      <a:pt x="1776"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3623738" y="4098375"/>
                <a:ext cx="694800" cy="1175275"/>
              </a:xfrm>
              <a:custGeom>
                <a:avLst/>
                <a:gdLst/>
                <a:ahLst/>
                <a:cxnLst/>
                <a:rect l="l" t="t" r="r" b="b"/>
                <a:pathLst>
                  <a:path w="27792" h="47011" extrusionOk="0">
                    <a:moveTo>
                      <a:pt x="19172" y="0"/>
                    </a:moveTo>
                    <a:cubicBezTo>
                      <a:pt x="19172" y="0"/>
                      <a:pt x="6380" y="8776"/>
                      <a:pt x="1369" y="36374"/>
                    </a:cubicBezTo>
                    <a:cubicBezTo>
                      <a:pt x="0" y="43913"/>
                      <a:pt x="10544" y="47011"/>
                      <a:pt x="21351" y="47011"/>
                    </a:cubicBezTo>
                    <a:cubicBezTo>
                      <a:pt x="23519" y="47011"/>
                      <a:pt x="25697" y="46886"/>
                      <a:pt x="27791" y="46648"/>
                    </a:cubicBezTo>
                    <a:lnTo>
                      <a:pt x="191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4164463" y="4559025"/>
                <a:ext cx="37775" cy="217025"/>
              </a:xfrm>
              <a:custGeom>
                <a:avLst/>
                <a:gdLst/>
                <a:ahLst/>
                <a:cxnLst/>
                <a:rect l="l" t="t" r="r" b="b"/>
                <a:pathLst>
                  <a:path w="1511" h="8681" extrusionOk="0">
                    <a:moveTo>
                      <a:pt x="1307" y="1"/>
                    </a:moveTo>
                    <a:cubicBezTo>
                      <a:pt x="1205" y="1"/>
                      <a:pt x="1103" y="73"/>
                      <a:pt x="1115" y="216"/>
                    </a:cubicBezTo>
                    <a:cubicBezTo>
                      <a:pt x="1115" y="264"/>
                      <a:pt x="1103" y="5240"/>
                      <a:pt x="36" y="8429"/>
                    </a:cubicBezTo>
                    <a:cubicBezTo>
                      <a:pt x="0" y="8537"/>
                      <a:pt x="48" y="8645"/>
                      <a:pt x="156" y="8680"/>
                    </a:cubicBezTo>
                    <a:lnTo>
                      <a:pt x="216" y="8680"/>
                    </a:lnTo>
                    <a:cubicBezTo>
                      <a:pt x="300" y="8680"/>
                      <a:pt x="372" y="8633"/>
                      <a:pt x="396" y="8549"/>
                    </a:cubicBezTo>
                    <a:cubicBezTo>
                      <a:pt x="1487" y="5300"/>
                      <a:pt x="1499" y="264"/>
                      <a:pt x="1499" y="216"/>
                    </a:cubicBezTo>
                    <a:cubicBezTo>
                      <a:pt x="1511" y="73"/>
                      <a:pt x="1409" y="1"/>
                      <a:pt x="1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4817838" y="4094175"/>
                <a:ext cx="720275" cy="1173300"/>
              </a:xfrm>
              <a:custGeom>
                <a:avLst/>
                <a:gdLst/>
                <a:ahLst/>
                <a:cxnLst/>
                <a:rect l="l" t="t" r="r" b="b"/>
                <a:pathLst>
                  <a:path w="28811" h="46932" extrusionOk="0">
                    <a:moveTo>
                      <a:pt x="8524" y="0"/>
                    </a:moveTo>
                    <a:lnTo>
                      <a:pt x="1" y="41049"/>
                    </a:lnTo>
                    <a:cubicBezTo>
                      <a:pt x="5992" y="45179"/>
                      <a:pt x="12053" y="46931"/>
                      <a:pt x="16993" y="46931"/>
                    </a:cubicBezTo>
                    <a:cubicBezTo>
                      <a:pt x="24043" y="46931"/>
                      <a:pt x="28811" y="43362"/>
                      <a:pt x="27838" y="38040"/>
                    </a:cubicBezTo>
                    <a:cubicBezTo>
                      <a:pt x="22827" y="10454"/>
                      <a:pt x="8524" y="0"/>
                      <a:pt x="8524" y="0"/>
                    </a:cubicBez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4911363" y="4547600"/>
                <a:ext cx="159150" cy="283900"/>
              </a:xfrm>
              <a:custGeom>
                <a:avLst/>
                <a:gdLst/>
                <a:ahLst/>
                <a:cxnLst/>
                <a:rect l="l" t="t" r="r" b="b"/>
                <a:pathLst>
                  <a:path w="6366" h="11356" extrusionOk="0">
                    <a:moveTo>
                      <a:pt x="201" y="1"/>
                    </a:moveTo>
                    <a:cubicBezTo>
                      <a:pt x="194" y="1"/>
                      <a:pt x="187" y="1"/>
                      <a:pt x="180" y="2"/>
                    </a:cubicBezTo>
                    <a:cubicBezTo>
                      <a:pt x="84" y="14"/>
                      <a:pt x="0" y="110"/>
                      <a:pt x="12" y="206"/>
                    </a:cubicBezTo>
                    <a:cubicBezTo>
                      <a:pt x="24" y="290"/>
                      <a:pt x="839" y="7483"/>
                      <a:pt x="5982" y="11319"/>
                    </a:cubicBezTo>
                    <a:cubicBezTo>
                      <a:pt x="6018" y="11343"/>
                      <a:pt x="6054" y="11355"/>
                      <a:pt x="6102" y="11355"/>
                    </a:cubicBezTo>
                    <a:cubicBezTo>
                      <a:pt x="6282" y="11355"/>
                      <a:pt x="6366" y="11116"/>
                      <a:pt x="6210" y="11008"/>
                    </a:cubicBezTo>
                    <a:cubicBezTo>
                      <a:pt x="1199" y="7279"/>
                      <a:pt x="396" y="242"/>
                      <a:pt x="396" y="170"/>
                    </a:cubicBezTo>
                    <a:cubicBezTo>
                      <a:pt x="384" y="80"/>
                      <a:pt x="300"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4036488" y="4711175"/>
                <a:ext cx="403725" cy="205950"/>
              </a:xfrm>
              <a:custGeom>
                <a:avLst/>
                <a:gdLst/>
                <a:ahLst/>
                <a:cxnLst/>
                <a:rect l="l" t="t" r="r" b="b"/>
                <a:pathLst>
                  <a:path w="16149" h="8238" extrusionOk="0">
                    <a:moveTo>
                      <a:pt x="8339" y="1"/>
                    </a:moveTo>
                    <a:cubicBezTo>
                      <a:pt x="7414" y="1"/>
                      <a:pt x="6457" y="118"/>
                      <a:pt x="5695" y="473"/>
                    </a:cubicBezTo>
                    <a:cubicBezTo>
                      <a:pt x="3657" y="1420"/>
                      <a:pt x="0" y="7306"/>
                      <a:pt x="0" y="7306"/>
                    </a:cubicBezTo>
                    <a:cubicBezTo>
                      <a:pt x="0" y="7306"/>
                      <a:pt x="1329" y="7135"/>
                      <a:pt x="3155" y="7135"/>
                    </a:cubicBezTo>
                    <a:cubicBezTo>
                      <a:pt x="4308" y="7135"/>
                      <a:pt x="5660" y="7203"/>
                      <a:pt x="7002" y="7426"/>
                    </a:cubicBezTo>
                    <a:cubicBezTo>
                      <a:pt x="10253" y="7958"/>
                      <a:pt x="12356" y="8237"/>
                      <a:pt x="13715" y="8237"/>
                    </a:cubicBezTo>
                    <a:cubicBezTo>
                      <a:pt x="15540" y="8237"/>
                      <a:pt x="16025" y="7735"/>
                      <a:pt x="16149" y="6671"/>
                    </a:cubicBezTo>
                    <a:cubicBezTo>
                      <a:pt x="16149" y="6671"/>
                      <a:pt x="12444" y="736"/>
                      <a:pt x="11629" y="437"/>
                    </a:cubicBezTo>
                    <a:cubicBezTo>
                      <a:pt x="11344" y="331"/>
                      <a:pt x="9888" y="1"/>
                      <a:pt x="8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033488" y="4806825"/>
                <a:ext cx="231700" cy="116075"/>
              </a:xfrm>
              <a:custGeom>
                <a:avLst/>
                <a:gdLst/>
                <a:ahLst/>
                <a:cxnLst/>
                <a:rect l="l" t="t" r="r" b="b"/>
                <a:pathLst>
                  <a:path w="9268" h="4643" extrusionOk="0">
                    <a:moveTo>
                      <a:pt x="8120" y="1"/>
                    </a:moveTo>
                    <a:cubicBezTo>
                      <a:pt x="5841" y="1"/>
                      <a:pt x="432" y="2787"/>
                      <a:pt x="228" y="3540"/>
                    </a:cubicBezTo>
                    <a:cubicBezTo>
                      <a:pt x="0" y="4415"/>
                      <a:pt x="2614" y="4643"/>
                      <a:pt x="2614" y="4643"/>
                    </a:cubicBezTo>
                    <a:cubicBezTo>
                      <a:pt x="2614" y="4643"/>
                      <a:pt x="9268" y="627"/>
                      <a:pt x="8992" y="291"/>
                    </a:cubicBezTo>
                    <a:cubicBezTo>
                      <a:pt x="8831" y="89"/>
                      <a:pt x="8525" y="1"/>
                      <a:pt x="8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784863" y="4698750"/>
                <a:ext cx="254050" cy="157975"/>
              </a:xfrm>
              <a:custGeom>
                <a:avLst/>
                <a:gdLst/>
                <a:ahLst/>
                <a:cxnLst/>
                <a:rect l="l" t="t" r="r" b="b"/>
                <a:pathLst>
                  <a:path w="10162" h="6319" extrusionOk="0">
                    <a:moveTo>
                      <a:pt x="6406" y="1"/>
                    </a:moveTo>
                    <a:cubicBezTo>
                      <a:pt x="4960" y="1"/>
                      <a:pt x="3633" y="286"/>
                      <a:pt x="3633" y="286"/>
                    </a:cubicBezTo>
                    <a:cubicBezTo>
                      <a:pt x="3633" y="286"/>
                      <a:pt x="2506" y="2420"/>
                      <a:pt x="61" y="2420"/>
                    </a:cubicBezTo>
                    <a:cubicBezTo>
                      <a:pt x="1" y="2420"/>
                      <a:pt x="3633" y="2996"/>
                      <a:pt x="3945" y="3367"/>
                    </a:cubicBezTo>
                    <a:cubicBezTo>
                      <a:pt x="4257" y="3727"/>
                      <a:pt x="8273" y="4614"/>
                      <a:pt x="8273" y="4614"/>
                    </a:cubicBezTo>
                    <a:cubicBezTo>
                      <a:pt x="8273" y="4614"/>
                      <a:pt x="8714" y="6318"/>
                      <a:pt x="9173" y="6318"/>
                    </a:cubicBezTo>
                    <a:cubicBezTo>
                      <a:pt x="9504" y="6318"/>
                      <a:pt x="9844" y="5433"/>
                      <a:pt x="10035" y="2384"/>
                    </a:cubicBezTo>
                    <a:cubicBezTo>
                      <a:pt x="10161" y="436"/>
                      <a:pt x="8193" y="1"/>
                      <a:pt x="6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872988" y="4588475"/>
                <a:ext cx="150175" cy="157325"/>
              </a:xfrm>
              <a:custGeom>
                <a:avLst/>
                <a:gdLst/>
                <a:ahLst/>
                <a:cxnLst/>
                <a:rect l="l" t="t" r="r" b="b"/>
                <a:pathLst>
                  <a:path w="6007" h="6293" extrusionOk="0">
                    <a:moveTo>
                      <a:pt x="4656" y="0"/>
                    </a:moveTo>
                    <a:cubicBezTo>
                      <a:pt x="3398" y="0"/>
                      <a:pt x="0" y="4709"/>
                      <a:pt x="0" y="4709"/>
                    </a:cubicBezTo>
                    <a:cubicBezTo>
                      <a:pt x="0" y="4709"/>
                      <a:pt x="207" y="6293"/>
                      <a:pt x="990" y="6293"/>
                    </a:cubicBezTo>
                    <a:cubicBezTo>
                      <a:pt x="1030" y="6293"/>
                      <a:pt x="1072" y="6288"/>
                      <a:pt x="1115" y="6280"/>
                    </a:cubicBezTo>
                    <a:cubicBezTo>
                      <a:pt x="2015" y="6100"/>
                      <a:pt x="6007" y="285"/>
                      <a:pt x="4748" y="10"/>
                    </a:cubicBezTo>
                    <a:cubicBezTo>
                      <a:pt x="4719" y="3"/>
                      <a:pt x="4688" y="0"/>
                      <a:pt x="4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935038" y="4581625"/>
                <a:ext cx="161550" cy="156725"/>
              </a:xfrm>
              <a:custGeom>
                <a:avLst/>
                <a:gdLst/>
                <a:ahLst/>
                <a:cxnLst/>
                <a:rect l="l" t="t" r="r" b="b"/>
                <a:pathLst>
                  <a:path w="6462" h="6269" extrusionOk="0">
                    <a:moveTo>
                      <a:pt x="4823" y="1"/>
                    </a:moveTo>
                    <a:cubicBezTo>
                      <a:pt x="3847" y="1"/>
                      <a:pt x="0" y="4887"/>
                      <a:pt x="0" y="4887"/>
                    </a:cubicBezTo>
                    <a:cubicBezTo>
                      <a:pt x="0" y="4887"/>
                      <a:pt x="610" y="6268"/>
                      <a:pt x="1436" y="6268"/>
                    </a:cubicBezTo>
                    <a:cubicBezTo>
                      <a:pt x="1484" y="6268"/>
                      <a:pt x="1533" y="6264"/>
                      <a:pt x="1583" y="6254"/>
                    </a:cubicBezTo>
                    <a:cubicBezTo>
                      <a:pt x="2482" y="6074"/>
                      <a:pt x="6462" y="751"/>
                      <a:pt x="4915" y="20"/>
                    </a:cubicBezTo>
                    <a:cubicBezTo>
                      <a:pt x="4888" y="7"/>
                      <a:pt x="4857" y="1"/>
                      <a:pt x="4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924238" y="4641400"/>
                <a:ext cx="212825" cy="190100"/>
              </a:xfrm>
              <a:custGeom>
                <a:avLst/>
                <a:gdLst/>
                <a:ahLst/>
                <a:cxnLst/>
                <a:rect l="l" t="t" r="r" b="b"/>
                <a:pathLst>
                  <a:path w="8513" h="7604" extrusionOk="0">
                    <a:moveTo>
                      <a:pt x="6773" y="1"/>
                    </a:moveTo>
                    <a:cubicBezTo>
                      <a:pt x="5474" y="1"/>
                      <a:pt x="1" y="5985"/>
                      <a:pt x="1" y="5985"/>
                    </a:cubicBezTo>
                    <a:cubicBezTo>
                      <a:pt x="1" y="5985"/>
                      <a:pt x="414" y="7604"/>
                      <a:pt x="1312" y="7604"/>
                    </a:cubicBezTo>
                    <a:cubicBezTo>
                      <a:pt x="1318" y="7604"/>
                      <a:pt x="1325" y="7604"/>
                      <a:pt x="1331" y="7603"/>
                    </a:cubicBezTo>
                    <a:cubicBezTo>
                      <a:pt x="2242" y="7579"/>
                      <a:pt x="8512" y="518"/>
                      <a:pt x="6870" y="15"/>
                    </a:cubicBezTo>
                    <a:cubicBezTo>
                      <a:pt x="6841" y="5"/>
                      <a:pt x="6808" y="1"/>
                      <a:pt x="6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952413" y="4703075"/>
                <a:ext cx="184950" cy="178475"/>
              </a:xfrm>
              <a:custGeom>
                <a:avLst/>
                <a:gdLst/>
                <a:ahLst/>
                <a:cxnLst/>
                <a:rect l="l" t="t" r="r" b="b"/>
                <a:pathLst>
                  <a:path w="7398" h="7139" extrusionOk="0">
                    <a:moveTo>
                      <a:pt x="6163" y="1"/>
                    </a:moveTo>
                    <a:cubicBezTo>
                      <a:pt x="5000" y="1"/>
                      <a:pt x="0" y="5400"/>
                      <a:pt x="0" y="5400"/>
                    </a:cubicBezTo>
                    <a:cubicBezTo>
                      <a:pt x="0" y="5400"/>
                      <a:pt x="545" y="7139"/>
                      <a:pt x="1445" y="7139"/>
                    </a:cubicBezTo>
                    <a:cubicBezTo>
                      <a:pt x="1451" y="7139"/>
                      <a:pt x="1457" y="7139"/>
                      <a:pt x="1463" y="7139"/>
                    </a:cubicBezTo>
                    <a:cubicBezTo>
                      <a:pt x="2374" y="7115"/>
                      <a:pt x="7397" y="1420"/>
                      <a:pt x="6342" y="77"/>
                    </a:cubicBezTo>
                    <a:cubicBezTo>
                      <a:pt x="6302" y="25"/>
                      <a:pt x="6241" y="1"/>
                      <a:pt x="6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4329538" y="4732450"/>
                <a:ext cx="129875" cy="160800"/>
              </a:xfrm>
              <a:custGeom>
                <a:avLst/>
                <a:gdLst/>
                <a:ahLst/>
                <a:cxnLst/>
                <a:rect l="l" t="t" r="r" b="b"/>
                <a:pathLst>
                  <a:path w="5195" h="6432" extrusionOk="0">
                    <a:moveTo>
                      <a:pt x="290" y="1"/>
                    </a:moveTo>
                    <a:cubicBezTo>
                      <a:pt x="144" y="1"/>
                      <a:pt x="1" y="186"/>
                      <a:pt x="147" y="341"/>
                    </a:cubicBezTo>
                    <a:lnTo>
                      <a:pt x="4834" y="6359"/>
                    </a:lnTo>
                    <a:cubicBezTo>
                      <a:pt x="4870" y="6407"/>
                      <a:pt x="4918" y="6431"/>
                      <a:pt x="4978" y="6431"/>
                    </a:cubicBezTo>
                    <a:cubicBezTo>
                      <a:pt x="5026" y="6431"/>
                      <a:pt x="5062" y="6419"/>
                      <a:pt x="5098" y="6395"/>
                    </a:cubicBezTo>
                    <a:cubicBezTo>
                      <a:pt x="5182" y="6323"/>
                      <a:pt x="5194" y="6203"/>
                      <a:pt x="5134" y="6119"/>
                    </a:cubicBezTo>
                    <a:lnTo>
                      <a:pt x="447" y="101"/>
                    </a:lnTo>
                    <a:cubicBezTo>
                      <a:pt x="406" y="30"/>
                      <a:pt x="348" y="1"/>
                      <a:pt x="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4459713" y="4906350"/>
                <a:ext cx="734300" cy="363025"/>
              </a:xfrm>
              <a:custGeom>
                <a:avLst/>
                <a:gdLst/>
                <a:ahLst/>
                <a:cxnLst/>
                <a:rect l="l" t="t" r="r" b="b"/>
                <a:pathLst>
                  <a:path w="29372" h="14521" extrusionOk="0">
                    <a:moveTo>
                      <a:pt x="285" y="1"/>
                    </a:moveTo>
                    <a:cubicBezTo>
                      <a:pt x="136" y="1"/>
                      <a:pt x="0" y="183"/>
                      <a:pt x="143" y="326"/>
                    </a:cubicBezTo>
                    <a:cubicBezTo>
                      <a:pt x="263" y="458"/>
                      <a:pt x="12335" y="13945"/>
                      <a:pt x="29120" y="14521"/>
                    </a:cubicBezTo>
                    <a:lnTo>
                      <a:pt x="29132" y="14521"/>
                    </a:lnTo>
                    <a:cubicBezTo>
                      <a:pt x="29371" y="14497"/>
                      <a:pt x="29371" y="14161"/>
                      <a:pt x="29132" y="14137"/>
                    </a:cubicBezTo>
                    <a:cubicBezTo>
                      <a:pt x="12527" y="13562"/>
                      <a:pt x="551" y="206"/>
                      <a:pt x="431" y="75"/>
                    </a:cubicBezTo>
                    <a:cubicBezTo>
                      <a:pt x="388" y="22"/>
                      <a:pt x="336"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4035088" y="5126100"/>
                <a:ext cx="692525" cy="150175"/>
              </a:xfrm>
              <a:custGeom>
                <a:avLst/>
                <a:gdLst/>
                <a:ahLst/>
                <a:cxnLst/>
                <a:rect l="l" t="t" r="r" b="b"/>
                <a:pathLst>
                  <a:path w="27701" h="6007" extrusionOk="0">
                    <a:moveTo>
                      <a:pt x="27424" y="0"/>
                    </a:moveTo>
                    <a:cubicBezTo>
                      <a:pt x="27390" y="0"/>
                      <a:pt x="27354" y="11"/>
                      <a:pt x="27318" y="36"/>
                    </a:cubicBezTo>
                    <a:cubicBezTo>
                      <a:pt x="27294" y="48"/>
                      <a:pt x="24753" y="1691"/>
                      <a:pt x="20173" y="3177"/>
                    </a:cubicBezTo>
                    <a:cubicBezTo>
                      <a:pt x="16575" y="4349"/>
                      <a:pt x="11063" y="5617"/>
                      <a:pt x="4092" y="5617"/>
                    </a:cubicBezTo>
                    <a:cubicBezTo>
                      <a:pt x="2863" y="5617"/>
                      <a:pt x="1589" y="5577"/>
                      <a:pt x="272" y="5491"/>
                    </a:cubicBezTo>
                    <a:lnTo>
                      <a:pt x="260" y="5491"/>
                    </a:lnTo>
                    <a:cubicBezTo>
                      <a:pt x="256" y="5491"/>
                      <a:pt x="252" y="5491"/>
                      <a:pt x="249" y="5491"/>
                    </a:cubicBezTo>
                    <a:cubicBezTo>
                      <a:pt x="8" y="5491"/>
                      <a:pt x="0" y="5863"/>
                      <a:pt x="248" y="5875"/>
                    </a:cubicBezTo>
                    <a:cubicBezTo>
                      <a:pt x="1579" y="5959"/>
                      <a:pt x="2862" y="6007"/>
                      <a:pt x="4096" y="6007"/>
                    </a:cubicBezTo>
                    <a:cubicBezTo>
                      <a:pt x="11122" y="6007"/>
                      <a:pt x="16684" y="4724"/>
                      <a:pt x="20305" y="3549"/>
                    </a:cubicBezTo>
                    <a:cubicBezTo>
                      <a:pt x="24933" y="2038"/>
                      <a:pt x="27498" y="372"/>
                      <a:pt x="27522" y="360"/>
                    </a:cubicBezTo>
                    <a:cubicBezTo>
                      <a:pt x="27700" y="241"/>
                      <a:pt x="27584" y="0"/>
                      <a:pt x="27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4751013" y="4752650"/>
                <a:ext cx="351275" cy="208925"/>
              </a:xfrm>
              <a:custGeom>
                <a:avLst/>
                <a:gdLst/>
                <a:ahLst/>
                <a:cxnLst/>
                <a:rect l="l" t="t" r="r" b="b"/>
                <a:pathLst>
                  <a:path w="14051" h="8357" extrusionOk="0">
                    <a:moveTo>
                      <a:pt x="0" y="0"/>
                    </a:moveTo>
                    <a:lnTo>
                      <a:pt x="3333" y="8356"/>
                    </a:lnTo>
                    <a:lnTo>
                      <a:pt x="14051" y="5287"/>
                    </a:lnTo>
                    <a:cubicBezTo>
                      <a:pt x="12300" y="2182"/>
                      <a:pt x="1" y="0"/>
                      <a:pt x="0" y="0"/>
                    </a:cubicBez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4358963" y="4713675"/>
                <a:ext cx="760425" cy="185250"/>
              </a:xfrm>
              <a:custGeom>
                <a:avLst/>
                <a:gdLst/>
                <a:ahLst/>
                <a:cxnLst/>
                <a:rect l="l" t="t" r="r" b="b"/>
                <a:pathLst>
                  <a:path w="30417" h="7410" extrusionOk="0">
                    <a:moveTo>
                      <a:pt x="229" y="1"/>
                    </a:moveTo>
                    <a:cubicBezTo>
                      <a:pt x="1" y="25"/>
                      <a:pt x="1" y="373"/>
                      <a:pt x="229" y="384"/>
                    </a:cubicBezTo>
                    <a:cubicBezTo>
                      <a:pt x="469" y="396"/>
                      <a:pt x="24901" y="1020"/>
                      <a:pt x="30056" y="7338"/>
                    </a:cubicBezTo>
                    <a:cubicBezTo>
                      <a:pt x="30092" y="7386"/>
                      <a:pt x="30140" y="7410"/>
                      <a:pt x="30200" y="7410"/>
                    </a:cubicBezTo>
                    <a:cubicBezTo>
                      <a:pt x="30248" y="7410"/>
                      <a:pt x="30296" y="7398"/>
                      <a:pt x="30332" y="7362"/>
                    </a:cubicBezTo>
                    <a:cubicBezTo>
                      <a:pt x="30404" y="7302"/>
                      <a:pt x="30416" y="7182"/>
                      <a:pt x="30356" y="7098"/>
                    </a:cubicBezTo>
                    <a:cubicBezTo>
                      <a:pt x="25081" y="648"/>
                      <a:pt x="1248" y="25"/>
                      <a:pt x="2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4158163" y="4859975"/>
                <a:ext cx="272775" cy="61750"/>
              </a:xfrm>
              <a:custGeom>
                <a:avLst/>
                <a:gdLst/>
                <a:ahLst/>
                <a:cxnLst/>
                <a:rect l="l" t="t" r="r" b="b"/>
                <a:pathLst>
                  <a:path w="10911" h="2470" extrusionOk="0">
                    <a:moveTo>
                      <a:pt x="2814" y="1"/>
                    </a:moveTo>
                    <a:cubicBezTo>
                      <a:pt x="2768" y="1"/>
                      <a:pt x="2733" y="4"/>
                      <a:pt x="2710" y="11"/>
                    </a:cubicBezTo>
                    <a:cubicBezTo>
                      <a:pt x="2171" y="179"/>
                      <a:pt x="1" y="1390"/>
                      <a:pt x="1" y="1390"/>
                    </a:cubicBezTo>
                    <a:cubicBezTo>
                      <a:pt x="1" y="1390"/>
                      <a:pt x="4582" y="2469"/>
                      <a:pt x="7884" y="2469"/>
                    </a:cubicBezTo>
                    <a:cubicBezTo>
                      <a:pt x="9251" y="2469"/>
                      <a:pt x="10398" y="2285"/>
                      <a:pt x="10910" y="1762"/>
                    </a:cubicBezTo>
                    <a:cubicBezTo>
                      <a:pt x="10910" y="1762"/>
                      <a:pt x="3878" y="1"/>
                      <a:pt x="28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145888" y="4886575"/>
                <a:ext cx="335400" cy="41725"/>
              </a:xfrm>
              <a:custGeom>
                <a:avLst/>
                <a:gdLst/>
                <a:ahLst/>
                <a:cxnLst/>
                <a:rect l="l" t="t" r="r" b="b"/>
                <a:pathLst>
                  <a:path w="13416" h="1669" extrusionOk="0">
                    <a:moveTo>
                      <a:pt x="225" y="1"/>
                    </a:moveTo>
                    <a:cubicBezTo>
                      <a:pt x="128" y="1"/>
                      <a:pt x="46" y="59"/>
                      <a:pt x="24" y="158"/>
                    </a:cubicBezTo>
                    <a:cubicBezTo>
                      <a:pt x="0" y="254"/>
                      <a:pt x="60" y="362"/>
                      <a:pt x="168" y="386"/>
                    </a:cubicBezTo>
                    <a:cubicBezTo>
                      <a:pt x="228" y="398"/>
                      <a:pt x="6342" y="1669"/>
                      <a:pt x="11821" y="1669"/>
                    </a:cubicBezTo>
                    <a:cubicBezTo>
                      <a:pt x="12276" y="1669"/>
                      <a:pt x="12732" y="1669"/>
                      <a:pt x="13176" y="1645"/>
                    </a:cubicBezTo>
                    <a:cubicBezTo>
                      <a:pt x="13415" y="1621"/>
                      <a:pt x="13403" y="1273"/>
                      <a:pt x="13164" y="1261"/>
                    </a:cubicBezTo>
                    <a:lnTo>
                      <a:pt x="13152" y="1261"/>
                    </a:lnTo>
                    <a:cubicBezTo>
                      <a:pt x="12723" y="1279"/>
                      <a:pt x="12286" y="1287"/>
                      <a:pt x="11845" y="1287"/>
                    </a:cubicBezTo>
                    <a:cubicBezTo>
                      <a:pt x="6415" y="1287"/>
                      <a:pt x="318" y="24"/>
                      <a:pt x="252" y="2"/>
                    </a:cubicBezTo>
                    <a:cubicBezTo>
                      <a:pt x="243" y="1"/>
                      <a:pt x="234"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26113" y="3430000"/>
                <a:ext cx="382150" cy="332400"/>
              </a:xfrm>
              <a:custGeom>
                <a:avLst/>
                <a:gdLst/>
                <a:ahLst/>
                <a:cxnLst/>
                <a:rect l="l" t="t" r="r" b="b"/>
                <a:pathLst>
                  <a:path w="15286" h="13296" extrusionOk="0">
                    <a:moveTo>
                      <a:pt x="5779" y="0"/>
                    </a:moveTo>
                    <a:lnTo>
                      <a:pt x="780" y="3069"/>
                    </a:lnTo>
                    <a:lnTo>
                      <a:pt x="0" y="11509"/>
                    </a:lnTo>
                    <a:lnTo>
                      <a:pt x="2374" y="13296"/>
                    </a:lnTo>
                    <a:lnTo>
                      <a:pt x="3225" y="4268"/>
                    </a:lnTo>
                    <a:lnTo>
                      <a:pt x="7637" y="4268"/>
                    </a:lnTo>
                    <a:lnTo>
                      <a:pt x="7613" y="696"/>
                    </a:lnTo>
                    <a:lnTo>
                      <a:pt x="5779" y="0"/>
                    </a:lnTo>
                    <a:close/>
                    <a:moveTo>
                      <a:pt x="9507" y="0"/>
                    </a:moveTo>
                    <a:lnTo>
                      <a:pt x="7661" y="696"/>
                    </a:lnTo>
                    <a:lnTo>
                      <a:pt x="7637" y="4268"/>
                    </a:lnTo>
                    <a:lnTo>
                      <a:pt x="12061" y="4268"/>
                    </a:lnTo>
                    <a:lnTo>
                      <a:pt x="12900" y="13296"/>
                    </a:lnTo>
                    <a:lnTo>
                      <a:pt x="15286" y="11509"/>
                    </a:lnTo>
                    <a:lnTo>
                      <a:pt x="14495" y="3069"/>
                    </a:lnTo>
                    <a:lnTo>
                      <a:pt x="9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272663" y="4025500"/>
                <a:ext cx="621325" cy="285700"/>
              </a:xfrm>
              <a:custGeom>
                <a:avLst/>
                <a:gdLst/>
                <a:ahLst/>
                <a:cxnLst/>
                <a:rect l="l" t="t" r="r" b="b"/>
                <a:pathLst>
                  <a:path w="24853" h="11428" extrusionOk="0">
                    <a:moveTo>
                      <a:pt x="24667" y="1"/>
                    </a:moveTo>
                    <a:cubicBezTo>
                      <a:pt x="24661" y="1"/>
                      <a:pt x="24655" y="1"/>
                      <a:pt x="24649" y="2"/>
                    </a:cubicBezTo>
                    <a:cubicBezTo>
                      <a:pt x="19662" y="230"/>
                      <a:pt x="16856" y="3275"/>
                      <a:pt x="15382" y="5780"/>
                    </a:cubicBezTo>
                    <a:cubicBezTo>
                      <a:pt x="14542" y="7207"/>
                      <a:pt x="13919" y="8754"/>
                      <a:pt x="13523" y="10348"/>
                    </a:cubicBezTo>
                    <a:cubicBezTo>
                      <a:pt x="10977" y="612"/>
                      <a:pt x="625" y="553"/>
                      <a:pt x="249" y="553"/>
                    </a:cubicBezTo>
                    <a:cubicBezTo>
                      <a:pt x="245" y="553"/>
                      <a:pt x="242" y="553"/>
                      <a:pt x="240" y="553"/>
                    </a:cubicBezTo>
                    <a:cubicBezTo>
                      <a:pt x="0" y="565"/>
                      <a:pt x="0" y="913"/>
                      <a:pt x="240" y="937"/>
                    </a:cubicBezTo>
                    <a:lnTo>
                      <a:pt x="264" y="937"/>
                    </a:lnTo>
                    <a:cubicBezTo>
                      <a:pt x="779" y="937"/>
                      <a:pt x="11270" y="1081"/>
                      <a:pt x="13344" y="11271"/>
                    </a:cubicBezTo>
                    <a:cubicBezTo>
                      <a:pt x="13356" y="11367"/>
                      <a:pt x="13439" y="11427"/>
                      <a:pt x="13535" y="11427"/>
                    </a:cubicBezTo>
                    <a:cubicBezTo>
                      <a:pt x="13631" y="11415"/>
                      <a:pt x="13703" y="11355"/>
                      <a:pt x="13715" y="11259"/>
                    </a:cubicBezTo>
                    <a:cubicBezTo>
                      <a:pt x="14075" y="9389"/>
                      <a:pt x="14758" y="7603"/>
                      <a:pt x="15717" y="5960"/>
                    </a:cubicBezTo>
                    <a:cubicBezTo>
                      <a:pt x="17791" y="2436"/>
                      <a:pt x="20801" y="565"/>
                      <a:pt x="24661" y="385"/>
                    </a:cubicBezTo>
                    <a:cubicBezTo>
                      <a:pt x="24769" y="374"/>
                      <a:pt x="24853" y="290"/>
                      <a:pt x="24841" y="182"/>
                    </a:cubicBezTo>
                    <a:cubicBezTo>
                      <a:pt x="24841" y="81"/>
                      <a:pt x="24757" y="1"/>
                      <a:pt x="2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73763" y="3533400"/>
                <a:ext cx="283550" cy="38400"/>
              </a:xfrm>
              <a:custGeom>
                <a:avLst/>
                <a:gdLst/>
                <a:ahLst/>
                <a:cxnLst/>
                <a:rect l="l" t="t" r="r" b="b"/>
                <a:pathLst>
                  <a:path w="11342" h="1536" extrusionOk="0">
                    <a:moveTo>
                      <a:pt x="1" y="0"/>
                    </a:moveTo>
                    <a:lnTo>
                      <a:pt x="1" y="1535"/>
                    </a:lnTo>
                    <a:lnTo>
                      <a:pt x="11342" y="1535"/>
                    </a:lnTo>
                    <a:lnTo>
                      <a:pt x="113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606838" y="3963725"/>
                <a:ext cx="9625" cy="766475"/>
              </a:xfrm>
              <a:custGeom>
                <a:avLst/>
                <a:gdLst/>
                <a:ahLst/>
                <a:cxnLst/>
                <a:rect l="l" t="t" r="r" b="b"/>
                <a:pathLst>
                  <a:path w="385" h="30659" extrusionOk="0">
                    <a:moveTo>
                      <a:pt x="192" y="0"/>
                    </a:moveTo>
                    <a:cubicBezTo>
                      <a:pt x="102" y="0"/>
                      <a:pt x="13" y="57"/>
                      <a:pt x="1" y="171"/>
                    </a:cubicBezTo>
                    <a:lnTo>
                      <a:pt x="1" y="30466"/>
                    </a:lnTo>
                    <a:cubicBezTo>
                      <a:pt x="1" y="30574"/>
                      <a:pt x="84" y="30658"/>
                      <a:pt x="192" y="30658"/>
                    </a:cubicBezTo>
                    <a:cubicBezTo>
                      <a:pt x="300" y="30658"/>
                      <a:pt x="384" y="30574"/>
                      <a:pt x="384" y="30466"/>
                    </a:cubicBezTo>
                    <a:lnTo>
                      <a:pt x="384" y="171"/>
                    </a:lnTo>
                    <a:cubicBezTo>
                      <a:pt x="372" y="57"/>
                      <a:pt x="282"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485463" y="3558575"/>
                <a:ext cx="261975" cy="312025"/>
              </a:xfrm>
              <a:custGeom>
                <a:avLst/>
                <a:gdLst/>
                <a:ahLst/>
                <a:cxnLst/>
                <a:rect l="l" t="t" r="r" b="b"/>
                <a:pathLst>
                  <a:path w="10479" h="12481" extrusionOk="0">
                    <a:moveTo>
                      <a:pt x="0" y="1"/>
                    </a:moveTo>
                    <a:lnTo>
                      <a:pt x="0" y="12157"/>
                    </a:lnTo>
                    <a:cubicBezTo>
                      <a:pt x="0" y="12337"/>
                      <a:pt x="132" y="12481"/>
                      <a:pt x="312" y="12481"/>
                    </a:cubicBezTo>
                    <a:lnTo>
                      <a:pt x="10155" y="12481"/>
                    </a:lnTo>
                    <a:cubicBezTo>
                      <a:pt x="10334" y="12481"/>
                      <a:pt x="10466" y="12337"/>
                      <a:pt x="10478" y="12157"/>
                    </a:cubicBezTo>
                    <a:lnTo>
                      <a:pt x="10478" y="1"/>
                    </a:lnTo>
                    <a:close/>
                  </a:path>
                </a:pathLst>
              </a:custGeom>
              <a:solidFill>
                <a:srgbClr val="FFFFFF">
                  <a:alpha val="44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508538" y="3594550"/>
                <a:ext cx="242500" cy="245775"/>
              </a:xfrm>
              <a:custGeom>
                <a:avLst/>
                <a:gdLst/>
                <a:ahLst/>
                <a:cxnLst/>
                <a:rect l="l" t="t" r="r" b="b"/>
                <a:pathLst>
                  <a:path w="9700" h="9831" extrusionOk="0">
                    <a:moveTo>
                      <a:pt x="9699" y="0"/>
                    </a:moveTo>
                    <a:lnTo>
                      <a:pt x="0" y="9831"/>
                    </a:lnTo>
                    <a:lnTo>
                      <a:pt x="5155" y="5515"/>
                    </a:lnTo>
                    <a:lnTo>
                      <a:pt x="96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4588563" y="3681450"/>
                <a:ext cx="134600" cy="136700"/>
              </a:xfrm>
              <a:custGeom>
                <a:avLst/>
                <a:gdLst/>
                <a:ahLst/>
                <a:cxnLst/>
                <a:rect l="l" t="t" r="r" b="b"/>
                <a:pathLst>
                  <a:path w="5384" h="5468" extrusionOk="0">
                    <a:moveTo>
                      <a:pt x="5383" y="1"/>
                    </a:moveTo>
                    <a:lnTo>
                      <a:pt x="0" y="5468"/>
                    </a:lnTo>
                    <a:lnTo>
                      <a:pt x="2854" y="3070"/>
                    </a:lnTo>
                    <a:lnTo>
                      <a:pt x="53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4529813" y="3632300"/>
                <a:ext cx="134900" cy="136700"/>
              </a:xfrm>
              <a:custGeom>
                <a:avLst/>
                <a:gdLst/>
                <a:ahLst/>
                <a:cxnLst/>
                <a:rect l="l" t="t" r="r" b="b"/>
                <a:pathLst>
                  <a:path w="5396" h="5468" extrusionOk="0">
                    <a:moveTo>
                      <a:pt x="5395" y="1"/>
                    </a:moveTo>
                    <a:lnTo>
                      <a:pt x="0" y="5468"/>
                    </a:lnTo>
                    <a:lnTo>
                      <a:pt x="2866" y="3070"/>
                    </a:lnTo>
                    <a:lnTo>
                      <a:pt x="53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4611938" y="5175775"/>
                <a:ext cx="10200" cy="1310750"/>
              </a:xfrm>
              <a:custGeom>
                <a:avLst/>
                <a:gdLst/>
                <a:ahLst/>
                <a:cxnLst/>
                <a:rect l="l" t="t" r="r" b="b"/>
                <a:pathLst>
                  <a:path w="408" h="52430" extrusionOk="0">
                    <a:moveTo>
                      <a:pt x="204" y="0"/>
                    </a:moveTo>
                    <a:cubicBezTo>
                      <a:pt x="102" y="0"/>
                      <a:pt x="0" y="69"/>
                      <a:pt x="12" y="207"/>
                    </a:cubicBezTo>
                    <a:lnTo>
                      <a:pt x="12" y="52238"/>
                    </a:lnTo>
                    <a:cubicBezTo>
                      <a:pt x="12" y="52346"/>
                      <a:pt x="96" y="52430"/>
                      <a:pt x="204" y="52430"/>
                    </a:cubicBezTo>
                    <a:cubicBezTo>
                      <a:pt x="312" y="52430"/>
                      <a:pt x="396" y="52346"/>
                      <a:pt x="396" y="52238"/>
                    </a:cubicBezTo>
                    <a:lnTo>
                      <a:pt x="396" y="207"/>
                    </a:lnTo>
                    <a:cubicBezTo>
                      <a:pt x="408" y="69"/>
                      <a:pt x="306" y="0"/>
                      <a:pt x="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4061663" y="5736025"/>
                <a:ext cx="1175800" cy="14100"/>
              </a:xfrm>
              <a:custGeom>
                <a:avLst/>
                <a:gdLst/>
                <a:ahLst/>
                <a:cxnLst/>
                <a:rect l="l" t="t" r="r" b="b"/>
                <a:pathLst>
                  <a:path w="47032" h="564" extrusionOk="0">
                    <a:moveTo>
                      <a:pt x="228" y="0"/>
                    </a:moveTo>
                    <a:cubicBezTo>
                      <a:pt x="0" y="24"/>
                      <a:pt x="0" y="360"/>
                      <a:pt x="228" y="384"/>
                    </a:cubicBezTo>
                    <a:lnTo>
                      <a:pt x="46792" y="564"/>
                    </a:lnTo>
                    <a:lnTo>
                      <a:pt x="46804" y="564"/>
                    </a:lnTo>
                    <a:cubicBezTo>
                      <a:pt x="47032" y="540"/>
                      <a:pt x="47032" y="204"/>
                      <a:pt x="46804" y="180"/>
                    </a:cubicBezTo>
                    <a:lnTo>
                      <a:pt x="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6492963" y="2901300"/>
                <a:ext cx="446875" cy="255375"/>
              </a:xfrm>
              <a:custGeom>
                <a:avLst/>
                <a:gdLst/>
                <a:ahLst/>
                <a:cxnLst/>
                <a:rect l="l" t="t" r="r" b="b"/>
                <a:pathLst>
                  <a:path w="17875" h="10215" extrusionOk="0">
                    <a:moveTo>
                      <a:pt x="8650" y="0"/>
                    </a:moveTo>
                    <a:cubicBezTo>
                      <a:pt x="8640" y="0"/>
                      <a:pt x="8630" y="0"/>
                      <a:pt x="8620" y="0"/>
                    </a:cubicBezTo>
                    <a:cubicBezTo>
                      <a:pt x="4028" y="0"/>
                      <a:pt x="300" y="2758"/>
                      <a:pt x="312" y="6762"/>
                    </a:cubicBezTo>
                    <a:cubicBezTo>
                      <a:pt x="312" y="9872"/>
                      <a:pt x="1" y="10169"/>
                      <a:pt x="4000" y="10169"/>
                    </a:cubicBezTo>
                    <a:cubicBezTo>
                      <a:pt x="4945" y="10169"/>
                      <a:pt x="6130" y="10152"/>
                      <a:pt x="7617" y="10152"/>
                    </a:cubicBezTo>
                    <a:cubicBezTo>
                      <a:pt x="7941" y="10152"/>
                      <a:pt x="8279" y="10153"/>
                      <a:pt x="8632" y="10155"/>
                    </a:cubicBezTo>
                    <a:cubicBezTo>
                      <a:pt x="11005" y="10172"/>
                      <a:pt x="12718" y="10215"/>
                      <a:pt x="13952" y="10215"/>
                    </a:cubicBezTo>
                    <a:cubicBezTo>
                      <a:pt x="17875" y="10215"/>
                      <a:pt x="16952" y="9784"/>
                      <a:pt x="16952" y="6738"/>
                    </a:cubicBezTo>
                    <a:cubicBezTo>
                      <a:pt x="16952" y="2742"/>
                      <a:pt x="13240" y="0"/>
                      <a:pt x="8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6522613" y="3094925"/>
                <a:ext cx="374675" cy="93550"/>
              </a:xfrm>
              <a:custGeom>
                <a:avLst/>
                <a:gdLst/>
                <a:ahLst/>
                <a:cxnLst/>
                <a:rect l="l" t="t" r="r" b="b"/>
                <a:pathLst>
                  <a:path w="14987" h="3742" extrusionOk="0">
                    <a:moveTo>
                      <a:pt x="7434" y="0"/>
                    </a:moveTo>
                    <a:lnTo>
                      <a:pt x="7434" y="36"/>
                    </a:lnTo>
                    <a:lnTo>
                      <a:pt x="744" y="1235"/>
                    </a:lnTo>
                    <a:lnTo>
                      <a:pt x="1" y="3141"/>
                    </a:lnTo>
                    <a:cubicBezTo>
                      <a:pt x="1" y="3141"/>
                      <a:pt x="3369" y="3741"/>
                      <a:pt x="6462" y="3741"/>
                    </a:cubicBezTo>
                    <a:cubicBezTo>
                      <a:pt x="6811" y="3741"/>
                      <a:pt x="7157" y="3734"/>
                      <a:pt x="7494" y="3717"/>
                    </a:cubicBezTo>
                    <a:cubicBezTo>
                      <a:pt x="7808" y="3731"/>
                      <a:pt x="8130" y="3738"/>
                      <a:pt x="8455" y="3738"/>
                    </a:cubicBezTo>
                    <a:cubicBezTo>
                      <a:pt x="11559" y="3738"/>
                      <a:pt x="14987" y="3129"/>
                      <a:pt x="14987" y="3129"/>
                    </a:cubicBezTo>
                    <a:lnTo>
                      <a:pt x="14231" y="1211"/>
                    </a:lnTo>
                    <a:lnTo>
                      <a:pt x="7554" y="36"/>
                    </a:lnTo>
                    <a:lnTo>
                      <a:pt x="7554" y="0"/>
                    </a:lnTo>
                    <a:lnTo>
                      <a:pt x="7494" y="12"/>
                    </a:lnTo>
                    <a:lnTo>
                      <a:pt x="74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6658088" y="2865325"/>
                <a:ext cx="102825" cy="118725"/>
              </a:xfrm>
              <a:custGeom>
                <a:avLst/>
                <a:gdLst/>
                <a:ahLst/>
                <a:cxnLst/>
                <a:rect l="l" t="t" r="r" b="b"/>
                <a:pathLst>
                  <a:path w="4113" h="4749" extrusionOk="0">
                    <a:moveTo>
                      <a:pt x="1" y="1"/>
                    </a:moveTo>
                    <a:lnTo>
                      <a:pt x="13" y="4748"/>
                    </a:lnTo>
                    <a:lnTo>
                      <a:pt x="4113" y="4748"/>
                    </a:lnTo>
                    <a:lnTo>
                      <a:pt x="41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6760888" y="2906400"/>
                <a:ext cx="24600" cy="77650"/>
              </a:xfrm>
              <a:custGeom>
                <a:avLst/>
                <a:gdLst/>
                <a:ahLst/>
                <a:cxnLst/>
                <a:rect l="l" t="t" r="r" b="b"/>
                <a:pathLst>
                  <a:path w="984" h="3106" extrusionOk="0">
                    <a:moveTo>
                      <a:pt x="73" y="0"/>
                    </a:moveTo>
                    <a:lnTo>
                      <a:pt x="1" y="3105"/>
                    </a:lnTo>
                    <a:lnTo>
                      <a:pt x="984" y="168"/>
                    </a:lnTo>
                    <a:lnTo>
                      <a:pt x="73" y="0"/>
                    </a:lnTo>
                    <a:close/>
                  </a:path>
                </a:pathLst>
              </a:custGeom>
              <a:solidFill>
                <a:srgbClr val="342524">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6784888" y="3617625"/>
                <a:ext cx="121200" cy="181650"/>
              </a:xfrm>
              <a:custGeom>
                <a:avLst/>
                <a:gdLst/>
                <a:ahLst/>
                <a:cxnLst/>
                <a:rect l="l" t="t" r="r" b="b"/>
                <a:pathLst>
                  <a:path w="4848" h="7266" extrusionOk="0">
                    <a:moveTo>
                      <a:pt x="4583" y="0"/>
                    </a:moveTo>
                    <a:cubicBezTo>
                      <a:pt x="4527" y="0"/>
                      <a:pt x="4469" y="25"/>
                      <a:pt x="4424" y="84"/>
                    </a:cubicBezTo>
                    <a:lnTo>
                      <a:pt x="60" y="6954"/>
                    </a:lnTo>
                    <a:cubicBezTo>
                      <a:pt x="0" y="7050"/>
                      <a:pt x="24" y="7170"/>
                      <a:pt x="120" y="7229"/>
                    </a:cubicBezTo>
                    <a:cubicBezTo>
                      <a:pt x="156" y="7253"/>
                      <a:pt x="192" y="7265"/>
                      <a:pt x="228" y="7265"/>
                    </a:cubicBezTo>
                    <a:cubicBezTo>
                      <a:pt x="300" y="7253"/>
                      <a:pt x="360" y="7229"/>
                      <a:pt x="396" y="7170"/>
                    </a:cubicBezTo>
                    <a:lnTo>
                      <a:pt x="4772" y="300"/>
                    </a:lnTo>
                    <a:cubicBezTo>
                      <a:pt x="4848" y="147"/>
                      <a:pt x="4720" y="0"/>
                      <a:pt x="45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6752513" y="3787175"/>
                <a:ext cx="9900" cy="466775"/>
              </a:xfrm>
              <a:custGeom>
                <a:avLst/>
                <a:gdLst/>
                <a:ahLst/>
                <a:cxnLst/>
                <a:rect l="l" t="t" r="r" b="b"/>
                <a:pathLst>
                  <a:path w="396" h="18671" extrusionOk="0">
                    <a:moveTo>
                      <a:pt x="198" y="1"/>
                    </a:moveTo>
                    <a:cubicBezTo>
                      <a:pt x="99" y="1"/>
                      <a:pt x="0" y="70"/>
                      <a:pt x="0" y="208"/>
                    </a:cubicBezTo>
                    <a:lnTo>
                      <a:pt x="0" y="18478"/>
                    </a:lnTo>
                    <a:cubicBezTo>
                      <a:pt x="0" y="18586"/>
                      <a:pt x="84" y="18670"/>
                      <a:pt x="192" y="18670"/>
                    </a:cubicBezTo>
                    <a:cubicBezTo>
                      <a:pt x="312" y="18670"/>
                      <a:pt x="396" y="18586"/>
                      <a:pt x="396" y="18478"/>
                    </a:cubicBezTo>
                    <a:lnTo>
                      <a:pt x="396" y="208"/>
                    </a:lnTo>
                    <a:cubicBezTo>
                      <a:pt x="396" y="70"/>
                      <a:pt x="297" y="1"/>
                      <a:pt x="1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rot="-1251924">
                <a:off x="2437352" y="4668172"/>
                <a:ext cx="255062" cy="119487"/>
              </a:xfrm>
              <a:custGeom>
                <a:avLst/>
                <a:gdLst/>
                <a:ahLst/>
                <a:cxnLst/>
                <a:rect l="l" t="t" r="r" b="b"/>
                <a:pathLst>
                  <a:path w="9724" h="4742" extrusionOk="0">
                    <a:moveTo>
                      <a:pt x="8496" y="1"/>
                    </a:moveTo>
                    <a:cubicBezTo>
                      <a:pt x="6092" y="1"/>
                      <a:pt x="487" y="2774"/>
                      <a:pt x="265" y="3543"/>
                    </a:cubicBezTo>
                    <a:cubicBezTo>
                      <a:pt x="1" y="4466"/>
                      <a:pt x="2722" y="4741"/>
                      <a:pt x="2722" y="4741"/>
                    </a:cubicBezTo>
                    <a:cubicBezTo>
                      <a:pt x="2722" y="4741"/>
                      <a:pt x="9724" y="677"/>
                      <a:pt x="9448" y="318"/>
                    </a:cubicBezTo>
                    <a:cubicBezTo>
                      <a:pt x="9277" y="96"/>
                      <a:pt x="8942" y="1"/>
                      <a:pt x="84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 name="Google Shape;1517;p45"/>
            <p:cNvSpPr/>
            <p:nvPr/>
          </p:nvSpPr>
          <p:spPr>
            <a:xfrm>
              <a:off x="4574680" y="3105513"/>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2971423" y="2769016"/>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6053678" y="2927577"/>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23"/>
        <p:cNvGrpSpPr/>
        <p:nvPr/>
      </p:nvGrpSpPr>
      <p:grpSpPr>
        <a:xfrm>
          <a:off x="0" y="0"/>
          <a:ext cx="0" cy="0"/>
          <a:chOff x="0" y="0"/>
          <a:chExt cx="0" cy="0"/>
        </a:xfrm>
      </p:grpSpPr>
      <p:sp>
        <p:nvSpPr>
          <p:cNvPr id="1524" name="Google Shape;1524;p46"/>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CLINICAL TRIAL</a:t>
            </a:r>
            <a:endParaRPr/>
          </a:p>
        </p:txBody>
      </p:sp>
      <p:sp>
        <p:nvSpPr>
          <p:cNvPr id="1525" name="Google Shape;1525;p46"/>
          <p:cNvSpPr/>
          <p:nvPr/>
        </p:nvSpPr>
        <p:spPr>
          <a:xfrm>
            <a:off x="5855736" y="3880510"/>
            <a:ext cx="2511900" cy="664200"/>
          </a:xfrm>
          <a:prstGeom prst="rect">
            <a:avLst/>
          </a:prstGeom>
          <a:solidFill>
            <a:schemeClr val="accent5"/>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Clinical efficacy and safety studies in thousands volunteers</a:t>
            </a:r>
            <a:endParaRPr>
              <a:solidFill>
                <a:schemeClr val="accent4"/>
              </a:solidFill>
              <a:latin typeface="Roboto Condensed"/>
              <a:ea typeface="Roboto Condensed"/>
              <a:cs typeface="Roboto Condensed"/>
              <a:sym typeface="Roboto Condensed"/>
            </a:endParaRPr>
          </a:p>
        </p:txBody>
      </p:sp>
      <p:sp>
        <p:nvSpPr>
          <p:cNvPr id="1526" name="Google Shape;1526;p46"/>
          <p:cNvSpPr/>
          <p:nvPr/>
        </p:nvSpPr>
        <p:spPr>
          <a:xfrm>
            <a:off x="4184411" y="3880510"/>
            <a:ext cx="1675200" cy="664200"/>
          </a:xfrm>
          <a:prstGeom prst="rect">
            <a:avLst/>
          </a:prstGeom>
          <a:solidFill>
            <a:schemeClr val="accent5"/>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PHASE 3</a:t>
            </a:r>
            <a:endParaRPr sz="2000" b="1">
              <a:solidFill>
                <a:schemeClr val="accent6"/>
              </a:solidFill>
              <a:latin typeface="Alegreya Sans SC"/>
              <a:ea typeface="Alegreya Sans SC"/>
              <a:cs typeface="Alegreya Sans SC"/>
              <a:sym typeface="Alegreya Sans SC"/>
            </a:endParaRPr>
          </a:p>
        </p:txBody>
      </p:sp>
      <p:sp>
        <p:nvSpPr>
          <p:cNvPr id="1527" name="Google Shape;1527;p46"/>
          <p:cNvSpPr/>
          <p:nvPr/>
        </p:nvSpPr>
        <p:spPr>
          <a:xfrm>
            <a:off x="5844097" y="3005351"/>
            <a:ext cx="2511900" cy="664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Therapeutic exploratory studies in several hundred volunteers</a:t>
            </a:r>
            <a:endParaRPr>
              <a:solidFill>
                <a:schemeClr val="accent4"/>
              </a:solidFill>
              <a:latin typeface="Roboto Condensed"/>
              <a:ea typeface="Roboto Condensed"/>
              <a:cs typeface="Roboto Condensed"/>
              <a:sym typeface="Roboto Condensed"/>
            </a:endParaRPr>
          </a:p>
        </p:txBody>
      </p:sp>
      <p:sp>
        <p:nvSpPr>
          <p:cNvPr id="1528" name="Google Shape;1528;p46"/>
          <p:cNvSpPr/>
          <p:nvPr/>
        </p:nvSpPr>
        <p:spPr>
          <a:xfrm>
            <a:off x="4184411" y="3005351"/>
            <a:ext cx="1675200" cy="664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PHASE 2</a:t>
            </a:r>
            <a:endParaRPr sz="2000" b="1">
              <a:solidFill>
                <a:schemeClr val="accent6"/>
              </a:solidFill>
              <a:latin typeface="Alegreya Sans SC"/>
              <a:ea typeface="Alegreya Sans SC"/>
              <a:cs typeface="Alegreya Sans SC"/>
              <a:sym typeface="Alegreya Sans SC"/>
            </a:endParaRPr>
          </a:p>
        </p:txBody>
      </p:sp>
      <p:sp>
        <p:nvSpPr>
          <p:cNvPr id="1529" name="Google Shape;1529;p46"/>
          <p:cNvSpPr/>
          <p:nvPr/>
        </p:nvSpPr>
        <p:spPr>
          <a:xfrm>
            <a:off x="5855736" y="1264100"/>
            <a:ext cx="2511900" cy="6642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Pharmaceutical quality and non-clinical research</a:t>
            </a:r>
            <a:endParaRPr>
              <a:solidFill>
                <a:schemeClr val="accent4"/>
              </a:solidFill>
              <a:latin typeface="Roboto Condensed"/>
              <a:ea typeface="Roboto Condensed"/>
              <a:cs typeface="Roboto Condensed"/>
              <a:sym typeface="Roboto Condensed"/>
            </a:endParaRPr>
          </a:p>
        </p:txBody>
      </p:sp>
      <p:sp>
        <p:nvSpPr>
          <p:cNvPr id="1530" name="Google Shape;1530;p46"/>
          <p:cNvSpPr/>
          <p:nvPr/>
        </p:nvSpPr>
        <p:spPr>
          <a:xfrm>
            <a:off x="4184411" y="1264100"/>
            <a:ext cx="1675200" cy="6642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PRECLINICAL</a:t>
            </a:r>
            <a:endParaRPr sz="2000" b="1">
              <a:solidFill>
                <a:schemeClr val="accent6"/>
              </a:solidFill>
              <a:latin typeface="Alegreya Sans SC"/>
              <a:ea typeface="Alegreya Sans SC"/>
              <a:cs typeface="Alegreya Sans SC"/>
              <a:sym typeface="Alegreya Sans SC"/>
            </a:endParaRPr>
          </a:p>
        </p:txBody>
      </p:sp>
      <p:sp>
        <p:nvSpPr>
          <p:cNvPr id="1531" name="Google Shape;1531;p46"/>
          <p:cNvSpPr/>
          <p:nvPr/>
        </p:nvSpPr>
        <p:spPr>
          <a:xfrm>
            <a:off x="5844097" y="2131900"/>
            <a:ext cx="2511900" cy="664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Human pharmacologic studies in 20-100 healthy volunteers </a:t>
            </a:r>
            <a:endParaRPr>
              <a:solidFill>
                <a:schemeClr val="accent4"/>
              </a:solidFill>
              <a:latin typeface="Roboto Condensed"/>
              <a:ea typeface="Roboto Condensed"/>
              <a:cs typeface="Roboto Condensed"/>
              <a:sym typeface="Roboto Condensed"/>
            </a:endParaRPr>
          </a:p>
        </p:txBody>
      </p:sp>
      <p:sp>
        <p:nvSpPr>
          <p:cNvPr id="1532" name="Google Shape;1532;p46"/>
          <p:cNvSpPr/>
          <p:nvPr/>
        </p:nvSpPr>
        <p:spPr>
          <a:xfrm>
            <a:off x="4184411" y="2131900"/>
            <a:ext cx="1673400" cy="664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PHASE 1</a:t>
            </a:r>
            <a:endParaRPr sz="2000" b="1">
              <a:solidFill>
                <a:schemeClr val="accent6"/>
              </a:solidFill>
              <a:latin typeface="Alegreya Sans SC"/>
              <a:ea typeface="Alegreya Sans SC"/>
              <a:cs typeface="Alegreya Sans SC"/>
              <a:sym typeface="Alegreya Sans SC"/>
            </a:endParaRPr>
          </a:p>
        </p:txBody>
      </p:sp>
      <p:grpSp>
        <p:nvGrpSpPr>
          <p:cNvPr id="1533" name="Google Shape;1533;p46"/>
          <p:cNvGrpSpPr/>
          <p:nvPr/>
        </p:nvGrpSpPr>
        <p:grpSpPr>
          <a:xfrm>
            <a:off x="-1250375" y="607158"/>
            <a:ext cx="5434786" cy="4792547"/>
            <a:chOff x="-1250375" y="607158"/>
            <a:chExt cx="5434786" cy="4792547"/>
          </a:xfrm>
        </p:grpSpPr>
        <p:grpSp>
          <p:nvGrpSpPr>
            <p:cNvPr id="1534" name="Google Shape;1534;p46"/>
            <p:cNvGrpSpPr/>
            <p:nvPr/>
          </p:nvGrpSpPr>
          <p:grpSpPr>
            <a:xfrm>
              <a:off x="-1250375" y="607158"/>
              <a:ext cx="5434786" cy="4792547"/>
              <a:chOff x="-1250375" y="607158"/>
              <a:chExt cx="5434786" cy="4792547"/>
            </a:xfrm>
          </p:grpSpPr>
          <p:sp>
            <p:nvSpPr>
              <p:cNvPr id="1535" name="Google Shape;1535;p46"/>
              <p:cNvSpPr/>
              <p:nvPr/>
            </p:nvSpPr>
            <p:spPr>
              <a:xfrm rot="6299936">
                <a:off x="-818738" y="1053788"/>
                <a:ext cx="3916852" cy="389928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 name="Google Shape;1536;p46"/>
              <p:cNvGrpSpPr/>
              <p:nvPr/>
            </p:nvGrpSpPr>
            <p:grpSpPr>
              <a:xfrm>
                <a:off x="3216741" y="1277488"/>
                <a:ext cx="718503" cy="637424"/>
                <a:chOff x="2392808" y="880573"/>
                <a:chExt cx="757755" cy="672247"/>
              </a:xfrm>
            </p:grpSpPr>
            <p:sp>
              <p:nvSpPr>
                <p:cNvPr id="1537" name="Google Shape;1537;p46"/>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 name="Google Shape;1539;p46"/>
              <p:cNvSpPr txBox="1"/>
              <p:nvPr/>
            </p:nvSpPr>
            <p:spPr>
              <a:xfrm>
                <a:off x="3284243" y="1381700"/>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1</a:t>
                </a:r>
                <a:endParaRPr sz="2500" b="1">
                  <a:solidFill>
                    <a:schemeClr val="accent5"/>
                  </a:solidFill>
                  <a:latin typeface="Alegreya Sans SC"/>
                  <a:ea typeface="Alegreya Sans SC"/>
                  <a:cs typeface="Alegreya Sans SC"/>
                  <a:sym typeface="Alegreya Sans SC"/>
                </a:endParaRPr>
              </a:p>
            </p:txBody>
          </p:sp>
          <p:grpSp>
            <p:nvGrpSpPr>
              <p:cNvPr id="1540" name="Google Shape;1540;p46"/>
              <p:cNvGrpSpPr/>
              <p:nvPr/>
            </p:nvGrpSpPr>
            <p:grpSpPr>
              <a:xfrm>
                <a:off x="3216741" y="2145283"/>
                <a:ext cx="718503" cy="637424"/>
                <a:chOff x="2392808" y="880573"/>
                <a:chExt cx="757755" cy="672247"/>
              </a:xfrm>
            </p:grpSpPr>
            <p:sp>
              <p:nvSpPr>
                <p:cNvPr id="1541" name="Google Shape;1541;p46"/>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46"/>
              <p:cNvSpPr txBox="1"/>
              <p:nvPr/>
            </p:nvSpPr>
            <p:spPr>
              <a:xfrm>
                <a:off x="3284243" y="2249496"/>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2</a:t>
                </a:r>
                <a:endParaRPr sz="2500" b="1">
                  <a:solidFill>
                    <a:schemeClr val="accent5"/>
                  </a:solidFill>
                  <a:latin typeface="Alegreya Sans SC"/>
                  <a:ea typeface="Alegreya Sans SC"/>
                  <a:cs typeface="Alegreya Sans SC"/>
                  <a:sym typeface="Alegreya Sans SC"/>
                </a:endParaRPr>
              </a:p>
            </p:txBody>
          </p:sp>
          <p:grpSp>
            <p:nvGrpSpPr>
              <p:cNvPr id="1544" name="Google Shape;1544;p46"/>
              <p:cNvGrpSpPr/>
              <p:nvPr/>
            </p:nvGrpSpPr>
            <p:grpSpPr>
              <a:xfrm>
                <a:off x="3216741" y="3022215"/>
                <a:ext cx="718503" cy="637424"/>
                <a:chOff x="2392808" y="880573"/>
                <a:chExt cx="757755" cy="672247"/>
              </a:xfrm>
            </p:grpSpPr>
            <p:sp>
              <p:nvSpPr>
                <p:cNvPr id="1545" name="Google Shape;1545;p46"/>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 name="Google Shape;1547;p46"/>
              <p:cNvSpPr txBox="1"/>
              <p:nvPr/>
            </p:nvSpPr>
            <p:spPr>
              <a:xfrm>
                <a:off x="3284243" y="3126427"/>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3</a:t>
                </a:r>
                <a:endParaRPr sz="2500" b="1">
                  <a:solidFill>
                    <a:schemeClr val="accent5"/>
                  </a:solidFill>
                  <a:latin typeface="Alegreya Sans SC"/>
                  <a:ea typeface="Alegreya Sans SC"/>
                  <a:cs typeface="Alegreya Sans SC"/>
                  <a:sym typeface="Alegreya Sans SC"/>
                </a:endParaRPr>
              </a:p>
            </p:txBody>
          </p:sp>
          <p:grpSp>
            <p:nvGrpSpPr>
              <p:cNvPr id="1548" name="Google Shape;1548;p46"/>
              <p:cNvGrpSpPr/>
              <p:nvPr/>
            </p:nvGrpSpPr>
            <p:grpSpPr>
              <a:xfrm>
                <a:off x="3216741" y="3893898"/>
                <a:ext cx="718503" cy="637424"/>
                <a:chOff x="2392808" y="880573"/>
                <a:chExt cx="757755" cy="672247"/>
              </a:xfrm>
            </p:grpSpPr>
            <p:sp>
              <p:nvSpPr>
                <p:cNvPr id="1549" name="Google Shape;1549;p46"/>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 name="Google Shape;1551;p46"/>
              <p:cNvSpPr txBox="1"/>
              <p:nvPr/>
            </p:nvSpPr>
            <p:spPr>
              <a:xfrm>
                <a:off x="3284243" y="3998110"/>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4</a:t>
                </a:r>
                <a:endParaRPr sz="2500" b="1">
                  <a:solidFill>
                    <a:schemeClr val="accent5"/>
                  </a:solidFill>
                  <a:latin typeface="Alegreya Sans SC"/>
                  <a:ea typeface="Alegreya Sans SC"/>
                  <a:cs typeface="Alegreya Sans SC"/>
                  <a:sym typeface="Alegreya Sans SC"/>
                </a:endParaRPr>
              </a:p>
            </p:txBody>
          </p:sp>
          <p:cxnSp>
            <p:nvCxnSpPr>
              <p:cNvPr id="1552" name="Google Shape;1552;p46"/>
              <p:cNvCxnSpPr/>
              <p:nvPr/>
            </p:nvCxnSpPr>
            <p:spPr>
              <a:xfrm rot="10800000">
                <a:off x="2376525" y="1596200"/>
                <a:ext cx="871500" cy="0"/>
              </a:xfrm>
              <a:prstGeom prst="straightConnector1">
                <a:avLst/>
              </a:prstGeom>
              <a:noFill/>
              <a:ln w="19050" cap="flat" cmpd="sng">
                <a:solidFill>
                  <a:schemeClr val="dk1"/>
                </a:solidFill>
                <a:prstDash val="solid"/>
                <a:round/>
                <a:headEnd type="none" w="med" len="med"/>
                <a:tailEnd type="oval" w="med" len="med"/>
              </a:ln>
            </p:spPr>
          </p:cxnSp>
          <p:cxnSp>
            <p:nvCxnSpPr>
              <p:cNvPr id="1553" name="Google Shape;1553;p46"/>
              <p:cNvCxnSpPr>
                <a:endCxn id="1530" idx="1"/>
              </p:cNvCxnSpPr>
              <p:nvPr/>
            </p:nvCxnSpPr>
            <p:spPr>
              <a:xfrm>
                <a:off x="3919211" y="1596200"/>
                <a:ext cx="265200" cy="0"/>
              </a:xfrm>
              <a:prstGeom prst="straightConnector1">
                <a:avLst/>
              </a:prstGeom>
              <a:noFill/>
              <a:ln w="19050" cap="flat" cmpd="sng">
                <a:solidFill>
                  <a:schemeClr val="dk1"/>
                </a:solidFill>
                <a:prstDash val="solid"/>
                <a:round/>
                <a:headEnd type="none" w="med" len="med"/>
                <a:tailEnd type="none" w="med" len="med"/>
              </a:ln>
            </p:spPr>
          </p:cxnSp>
          <p:cxnSp>
            <p:nvCxnSpPr>
              <p:cNvPr id="1554" name="Google Shape;1554;p46"/>
              <p:cNvCxnSpPr/>
              <p:nvPr/>
            </p:nvCxnSpPr>
            <p:spPr>
              <a:xfrm rot="10800000">
                <a:off x="2914755" y="2463996"/>
                <a:ext cx="317100" cy="0"/>
              </a:xfrm>
              <a:prstGeom prst="straightConnector1">
                <a:avLst/>
              </a:prstGeom>
              <a:noFill/>
              <a:ln w="19050" cap="flat" cmpd="sng">
                <a:solidFill>
                  <a:schemeClr val="dk1"/>
                </a:solidFill>
                <a:prstDash val="solid"/>
                <a:round/>
                <a:headEnd type="none" w="med" len="med"/>
                <a:tailEnd type="oval" w="med" len="med"/>
              </a:ln>
            </p:spPr>
          </p:cxnSp>
          <p:cxnSp>
            <p:nvCxnSpPr>
              <p:cNvPr id="1555" name="Google Shape;1555;p46"/>
              <p:cNvCxnSpPr/>
              <p:nvPr/>
            </p:nvCxnSpPr>
            <p:spPr>
              <a:xfrm rot="10800000">
                <a:off x="2990993" y="3340927"/>
                <a:ext cx="236100" cy="0"/>
              </a:xfrm>
              <a:prstGeom prst="straightConnector1">
                <a:avLst/>
              </a:prstGeom>
              <a:noFill/>
              <a:ln w="19050" cap="flat" cmpd="sng">
                <a:solidFill>
                  <a:schemeClr val="dk1"/>
                </a:solidFill>
                <a:prstDash val="solid"/>
                <a:round/>
                <a:headEnd type="none" w="med" len="med"/>
                <a:tailEnd type="oval" w="med" len="med"/>
              </a:ln>
            </p:spPr>
          </p:cxnSp>
          <p:cxnSp>
            <p:nvCxnSpPr>
              <p:cNvPr id="1556" name="Google Shape;1556;p46"/>
              <p:cNvCxnSpPr/>
              <p:nvPr/>
            </p:nvCxnSpPr>
            <p:spPr>
              <a:xfrm rot="10800000">
                <a:off x="2628893" y="4212610"/>
                <a:ext cx="598200" cy="0"/>
              </a:xfrm>
              <a:prstGeom prst="straightConnector1">
                <a:avLst/>
              </a:prstGeom>
              <a:noFill/>
              <a:ln w="19050" cap="flat" cmpd="sng">
                <a:solidFill>
                  <a:schemeClr val="dk1"/>
                </a:solidFill>
                <a:prstDash val="solid"/>
                <a:round/>
                <a:headEnd type="none" w="med" len="med"/>
                <a:tailEnd type="oval" w="med" len="med"/>
              </a:ln>
            </p:spPr>
          </p:cxnSp>
          <p:cxnSp>
            <p:nvCxnSpPr>
              <p:cNvPr id="1557" name="Google Shape;1557;p46"/>
              <p:cNvCxnSpPr/>
              <p:nvPr/>
            </p:nvCxnSpPr>
            <p:spPr>
              <a:xfrm>
                <a:off x="3916111" y="2464050"/>
                <a:ext cx="265200" cy="0"/>
              </a:xfrm>
              <a:prstGeom prst="straightConnector1">
                <a:avLst/>
              </a:prstGeom>
              <a:noFill/>
              <a:ln w="19050" cap="flat" cmpd="sng">
                <a:solidFill>
                  <a:schemeClr val="dk1"/>
                </a:solidFill>
                <a:prstDash val="solid"/>
                <a:round/>
                <a:headEnd type="none" w="med" len="med"/>
                <a:tailEnd type="none" w="med" len="med"/>
              </a:ln>
            </p:spPr>
          </p:cxnSp>
          <p:cxnSp>
            <p:nvCxnSpPr>
              <p:cNvPr id="1558" name="Google Shape;1558;p46"/>
              <p:cNvCxnSpPr/>
              <p:nvPr/>
            </p:nvCxnSpPr>
            <p:spPr>
              <a:xfrm>
                <a:off x="3919211" y="3339275"/>
                <a:ext cx="265200" cy="0"/>
              </a:xfrm>
              <a:prstGeom prst="straightConnector1">
                <a:avLst/>
              </a:prstGeom>
              <a:noFill/>
              <a:ln w="19050" cap="flat" cmpd="sng">
                <a:solidFill>
                  <a:schemeClr val="dk1"/>
                </a:solidFill>
                <a:prstDash val="solid"/>
                <a:round/>
                <a:headEnd type="none" w="med" len="med"/>
                <a:tailEnd type="none" w="med" len="med"/>
              </a:ln>
            </p:spPr>
          </p:cxnSp>
          <p:cxnSp>
            <p:nvCxnSpPr>
              <p:cNvPr id="1559" name="Google Shape;1559;p46"/>
              <p:cNvCxnSpPr/>
              <p:nvPr/>
            </p:nvCxnSpPr>
            <p:spPr>
              <a:xfrm>
                <a:off x="3916111" y="4211888"/>
                <a:ext cx="265200" cy="0"/>
              </a:xfrm>
              <a:prstGeom prst="straightConnector1">
                <a:avLst/>
              </a:prstGeom>
              <a:noFill/>
              <a:ln w="19050" cap="flat" cmpd="sng">
                <a:solidFill>
                  <a:schemeClr val="dk1"/>
                </a:solidFill>
                <a:prstDash val="solid"/>
                <a:round/>
                <a:headEnd type="none" w="med" len="med"/>
                <a:tailEnd type="none" w="med" len="med"/>
              </a:ln>
            </p:spPr>
          </p:cxnSp>
        </p:grpSp>
        <p:grpSp>
          <p:nvGrpSpPr>
            <p:cNvPr id="1560" name="Google Shape;1560;p46"/>
            <p:cNvGrpSpPr/>
            <p:nvPr/>
          </p:nvGrpSpPr>
          <p:grpSpPr>
            <a:xfrm>
              <a:off x="-515128" y="1594065"/>
              <a:ext cx="2909772" cy="3142775"/>
              <a:chOff x="-515128" y="1594065"/>
              <a:chExt cx="2909772" cy="3142775"/>
            </a:xfrm>
          </p:grpSpPr>
          <p:grpSp>
            <p:nvGrpSpPr>
              <p:cNvPr id="1561" name="Google Shape;1561;p46"/>
              <p:cNvGrpSpPr/>
              <p:nvPr/>
            </p:nvGrpSpPr>
            <p:grpSpPr>
              <a:xfrm>
                <a:off x="-515128" y="1594065"/>
                <a:ext cx="2806525" cy="3142775"/>
                <a:chOff x="2398075" y="2323725"/>
                <a:chExt cx="2806525" cy="3142775"/>
              </a:xfrm>
            </p:grpSpPr>
            <p:sp>
              <p:nvSpPr>
                <p:cNvPr id="1562" name="Google Shape;1562;p46"/>
                <p:cNvSpPr/>
                <p:nvPr/>
              </p:nvSpPr>
              <p:spPr>
                <a:xfrm>
                  <a:off x="2398075" y="4530675"/>
                  <a:ext cx="973925" cy="935825"/>
                </a:xfrm>
                <a:custGeom>
                  <a:avLst/>
                  <a:gdLst/>
                  <a:ahLst/>
                  <a:cxnLst/>
                  <a:rect l="l" t="t" r="r" b="b"/>
                  <a:pathLst>
                    <a:path w="38957" h="37433" extrusionOk="0">
                      <a:moveTo>
                        <a:pt x="21107" y="0"/>
                      </a:moveTo>
                      <a:lnTo>
                        <a:pt x="0" y="13864"/>
                      </a:lnTo>
                      <a:lnTo>
                        <a:pt x="0" y="37432"/>
                      </a:lnTo>
                      <a:lnTo>
                        <a:pt x="20414" y="37432"/>
                      </a:lnTo>
                      <a:lnTo>
                        <a:pt x="38957" y="17260"/>
                      </a:lnTo>
                      <a:lnTo>
                        <a:pt x="21107" y="0"/>
                      </a:lnTo>
                      <a:close/>
                    </a:path>
                  </a:pathLst>
                </a:custGeom>
                <a:solidFill>
                  <a:srgbClr val="CF9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2839975" y="3250675"/>
                  <a:ext cx="2364625" cy="1791250"/>
                </a:xfrm>
                <a:custGeom>
                  <a:avLst/>
                  <a:gdLst/>
                  <a:ahLst/>
                  <a:cxnLst/>
                  <a:rect l="l" t="t" r="r" b="b"/>
                  <a:pathLst>
                    <a:path w="94585" h="71650" extrusionOk="0">
                      <a:moveTo>
                        <a:pt x="63203" y="0"/>
                      </a:moveTo>
                      <a:cubicBezTo>
                        <a:pt x="62941" y="0"/>
                        <a:pt x="62680" y="15"/>
                        <a:pt x="62421" y="43"/>
                      </a:cubicBezTo>
                      <a:cubicBezTo>
                        <a:pt x="60827" y="251"/>
                        <a:pt x="59302" y="702"/>
                        <a:pt x="57812" y="1325"/>
                      </a:cubicBezTo>
                      <a:cubicBezTo>
                        <a:pt x="57788" y="1337"/>
                        <a:pt x="57792" y="1341"/>
                        <a:pt x="57805" y="1341"/>
                      </a:cubicBezTo>
                      <a:cubicBezTo>
                        <a:pt x="57811" y="1341"/>
                        <a:pt x="57819" y="1340"/>
                        <a:pt x="57827" y="1339"/>
                      </a:cubicBezTo>
                      <a:lnTo>
                        <a:pt x="57827" y="1339"/>
                      </a:lnTo>
                      <a:cubicBezTo>
                        <a:pt x="48341" y="8013"/>
                        <a:pt x="42002" y="6460"/>
                        <a:pt x="35075" y="13421"/>
                      </a:cubicBezTo>
                      <a:cubicBezTo>
                        <a:pt x="33758" y="14808"/>
                        <a:pt x="32580" y="16333"/>
                        <a:pt x="31540" y="17962"/>
                      </a:cubicBezTo>
                      <a:cubicBezTo>
                        <a:pt x="22459" y="31098"/>
                        <a:pt x="15631" y="41495"/>
                        <a:pt x="0" y="48878"/>
                      </a:cubicBezTo>
                      <a:cubicBezTo>
                        <a:pt x="2080" y="59761"/>
                        <a:pt x="11056" y="68772"/>
                        <a:pt x="21766" y="71649"/>
                      </a:cubicBezTo>
                      <a:lnTo>
                        <a:pt x="22425" y="71649"/>
                      </a:lnTo>
                      <a:cubicBezTo>
                        <a:pt x="26306" y="68460"/>
                        <a:pt x="36427" y="59484"/>
                        <a:pt x="41348" y="58375"/>
                      </a:cubicBezTo>
                      <a:cubicBezTo>
                        <a:pt x="43567" y="57855"/>
                        <a:pt x="45889" y="57577"/>
                        <a:pt x="48072" y="56884"/>
                      </a:cubicBezTo>
                      <a:cubicBezTo>
                        <a:pt x="50810" y="56052"/>
                        <a:pt x="53340" y="54666"/>
                        <a:pt x="56009" y="53626"/>
                      </a:cubicBezTo>
                      <a:cubicBezTo>
                        <a:pt x="58505" y="52690"/>
                        <a:pt x="61173" y="52101"/>
                        <a:pt x="63600" y="50957"/>
                      </a:cubicBezTo>
                      <a:cubicBezTo>
                        <a:pt x="65367" y="50126"/>
                        <a:pt x="67031" y="49155"/>
                        <a:pt x="68591" y="48011"/>
                      </a:cubicBezTo>
                      <a:cubicBezTo>
                        <a:pt x="71883" y="45828"/>
                        <a:pt x="75106" y="43471"/>
                        <a:pt x="78711" y="41877"/>
                      </a:cubicBezTo>
                      <a:cubicBezTo>
                        <a:pt x="83321" y="39832"/>
                        <a:pt x="88104" y="37614"/>
                        <a:pt x="92956" y="36331"/>
                      </a:cubicBezTo>
                      <a:cubicBezTo>
                        <a:pt x="93718" y="36123"/>
                        <a:pt x="93788" y="35084"/>
                        <a:pt x="93580" y="34356"/>
                      </a:cubicBezTo>
                      <a:cubicBezTo>
                        <a:pt x="92783" y="31756"/>
                        <a:pt x="90114" y="30058"/>
                        <a:pt x="87410" y="29607"/>
                      </a:cubicBezTo>
                      <a:cubicBezTo>
                        <a:pt x="86677" y="29476"/>
                        <a:pt x="85938" y="29421"/>
                        <a:pt x="85198" y="29421"/>
                      </a:cubicBezTo>
                      <a:cubicBezTo>
                        <a:pt x="83210" y="29421"/>
                        <a:pt x="81210" y="29818"/>
                        <a:pt x="79266" y="30197"/>
                      </a:cubicBezTo>
                      <a:cubicBezTo>
                        <a:pt x="76597" y="30716"/>
                        <a:pt x="73720" y="31479"/>
                        <a:pt x="71051" y="32033"/>
                      </a:cubicBezTo>
                      <a:cubicBezTo>
                        <a:pt x="71571" y="29919"/>
                        <a:pt x="72056" y="27770"/>
                        <a:pt x="71848" y="25587"/>
                      </a:cubicBezTo>
                      <a:cubicBezTo>
                        <a:pt x="71606" y="22918"/>
                        <a:pt x="70358" y="20145"/>
                        <a:pt x="69145" y="17719"/>
                      </a:cubicBezTo>
                      <a:lnTo>
                        <a:pt x="69145" y="17719"/>
                      </a:lnTo>
                      <a:cubicBezTo>
                        <a:pt x="70705" y="18204"/>
                        <a:pt x="71918" y="19418"/>
                        <a:pt x="72958" y="20665"/>
                      </a:cubicBezTo>
                      <a:cubicBezTo>
                        <a:pt x="73997" y="21913"/>
                        <a:pt x="74968" y="23265"/>
                        <a:pt x="76285" y="24235"/>
                      </a:cubicBezTo>
                      <a:cubicBezTo>
                        <a:pt x="77215" y="24896"/>
                        <a:pt x="78369" y="25367"/>
                        <a:pt x="79492" y="25367"/>
                      </a:cubicBezTo>
                      <a:cubicBezTo>
                        <a:pt x="79960" y="25367"/>
                        <a:pt x="80422" y="25285"/>
                        <a:pt x="80860" y="25102"/>
                      </a:cubicBezTo>
                      <a:cubicBezTo>
                        <a:pt x="82558" y="24374"/>
                        <a:pt x="83425" y="22433"/>
                        <a:pt x="83390" y="20596"/>
                      </a:cubicBezTo>
                      <a:cubicBezTo>
                        <a:pt x="83355" y="18794"/>
                        <a:pt x="82419" y="17026"/>
                        <a:pt x="81657" y="15362"/>
                      </a:cubicBezTo>
                      <a:lnTo>
                        <a:pt x="86856" y="14496"/>
                      </a:lnTo>
                      <a:cubicBezTo>
                        <a:pt x="89421" y="14080"/>
                        <a:pt x="92263" y="13491"/>
                        <a:pt x="93788" y="11377"/>
                      </a:cubicBezTo>
                      <a:cubicBezTo>
                        <a:pt x="94342" y="10718"/>
                        <a:pt x="94585" y="9886"/>
                        <a:pt x="94516" y="9020"/>
                      </a:cubicBezTo>
                      <a:cubicBezTo>
                        <a:pt x="94342" y="8084"/>
                        <a:pt x="93788" y="7252"/>
                        <a:pt x="92956" y="6767"/>
                      </a:cubicBezTo>
                      <a:cubicBezTo>
                        <a:pt x="91604" y="5831"/>
                        <a:pt x="89941" y="5588"/>
                        <a:pt x="88312" y="5381"/>
                      </a:cubicBezTo>
                      <a:cubicBezTo>
                        <a:pt x="86038" y="5122"/>
                        <a:pt x="83741" y="5012"/>
                        <a:pt x="81437" y="5012"/>
                      </a:cubicBezTo>
                      <a:cubicBezTo>
                        <a:pt x="78191" y="5012"/>
                        <a:pt x="74933" y="5229"/>
                        <a:pt x="71710" y="5554"/>
                      </a:cubicBezTo>
                      <a:cubicBezTo>
                        <a:pt x="70116" y="4098"/>
                        <a:pt x="68556" y="2642"/>
                        <a:pt x="66927" y="1256"/>
                      </a:cubicBezTo>
                      <a:cubicBezTo>
                        <a:pt x="65911" y="385"/>
                        <a:pt x="64554" y="0"/>
                        <a:pt x="63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4174850" y="3696475"/>
                  <a:ext cx="336575" cy="537575"/>
                </a:xfrm>
                <a:custGeom>
                  <a:avLst/>
                  <a:gdLst/>
                  <a:ahLst/>
                  <a:cxnLst/>
                  <a:rect l="l" t="t" r="r" b="b"/>
                  <a:pathLst>
                    <a:path w="13463" h="21503" extrusionOk="0">
                      <a:moveTo>
                        <a:pt x="8889" y="17635"/>
                      </a:moveTo>
                      <a:lnTo>
                        <a:pt x="8889" y="17635"/>
                      </a:lnTo>
                      <a:cubicBezTo>
                        <a:pt x="8822" y="17793"/>
                        <a:pt x="8787" y="17871"/>
                        <a:pt x="8786" y="17871"/>
                      </a:cubicBezTo>
                      <a:cubicBezTo>
                        <a:pt x="8784" y="17871"/>
                        <a:pt x="8818" y="17791"/>
                        <a:pt x="8889" y="17635"/>
                      </a:cubicBezTo>
                      <a:close/>
                      <a:moveTo>
                        <a:pt x="6046" y="19192"/>
                      </a:moveTo>
                      <a:lnTo>
                        <a:pt x="6046" y="19192"/>
                      </a:lnTo>
                      <a:cubicBezTo>
                        <a:pt x="6086" y="19215"/>
                        <a:pt x="6126" y="19240"/>
                        <a:pt x="6165" y="19267"/>
                      </a:cubicBezTo>
                      <a:lnTo>
                        <a:pt x="6165" y="19267"/>
                      </a:lnTo>
                      <a:cubicBezTo>
                        <a:pt x="6133" y="19246"/>
                        <a:pt x="6094" y="19222"/>
                        <a:pt x="6046" y="19192"/>
                      </a:cubicBezTo>
                      <a:close/>
                      <a:moveTo>
                        <a:pt x="2286" y="0"/>
                      </a:moveTo>
                      <a:cubicBezTo>
                        <a:pt x="1081" y="0"/>
                        <a:pt x="1" y="1438"/>
                        <a:pt x="1159" y="2417"/>
                      </a:cubicBezTo>
                      <a:cubicBezTo>
                        <a:pt x="1817" y="2972"/>
                        <a:pt x="2510" y="4670"/>
                        <a:pt x="2753" y="5467"/>
                      </a:cubicBezTo>
                      <a:cubicBezTo>
                        <a:pt x="3099" y="6646"/>
                        <a:pt x="3169" y="7859"/>
                        <a:pt x="2926" y="9072"/>
                      </a:cubicBezTo>
                      <a:cubicBezTo>
                        <a:pt x="2580" y="11429"/>
                        <a:pt x="2372" y="14479"/>
                        <a:pt x="3238" y="16732"/>
                      </a:cubicBezTo>
                      <a:cubicBezTo>
                        <a:pt x="3585" y="17737"/>
                        <a:pt x="4347" y="18569"/>
                        <a:pt x="5318" y="19019"/>
                      </a:cubicBezTo>
                      <a:cubicBezTo>
                        <a:pt x="5490" y="19093"/>
                        <a:pt x="6132" y="19358"/>
                        <a:pt x="6244" y="19358"/>
                      </a:cubicBezTo>
                      <a:cubicBezTo>
                        <a:pt x="6267" y="19358"/>
                        <a:pt x="6268" y="19347"/>
                        <a:pt x="6239" y="19322"/>
                      </a:cubicBezTo>
                      <a:lnTo>
                        <a:pt x="6239" y="19322"/>
                      </a:lnTo>
                      <a:cubicBezTo>
                        <a:pt x="6464" y="19496"/>
                        <a:pt x="6660" y="19723"/>
                        <a:pt x="6877" y="19886"/>
                      </a:cubicBezTo>
                      <a:cubicBezTo>
                        <a:pt x="8159" y="20809"/>
                        <a:pt x="9671" y="21503"/>
                        <a:pt x="11237" y="21503"/>
                      </a:cubicBezTo>
                      <a:cubicBezTo>
                        <a:pt x="11492" y="21503"/>
                        <a:pt x="11749" y="21484"/>
                        <a:pt x="12007" y="21445"/>
                      </a:cubicBezTo>
                      <a:cubicBezTo>
                        <a:pt x="13463" y="21237"/>
                        <a:pt x="13463" y="19158"/>
                        <a:pt x="12388" y="18499"/>
                      </a:cubicBezTo>
                      <a:cubicBezTo>
                        <a:pt x="11626" y="18014"/>
                        <a:pt x="10759" y="17910"/>
                        <a:pt x="9997" y="17459"/>
                      </a:cubicBezTo>
                      <a:cubicBezTo>
                        <a:pt x="9789" y="17390"/>
                        <a:pt x="9615" y="17252"/>
                        <a:pt x="9442" y="17113"/>
                      </a:cubicBezTo>
                      <a:cubicBezTo>
                        <a:pt x="9333" y="16990"/>
                        <a:pt x="9239" y="16926"/>
                        <a:pt x="9167" y="16926"/>
                      </a:cubicBezTo>
                      <a:cubicBezTo>
                        <a:pt x="9152" y="16926"/>
                        <a:pt x="9139" y="16928"/>
                        <a:pt x="9126" y="16933"/>
                      </a:cubicBezTo>
                      <a:lnTo>
                        <a:pt x="9126" y="16933"/>
                      </a:lnTo>
                      <a:cubicBezTo>
                        <a:pt x="9129" y="16901"/>
                        <a:pt x="9130" y="16868"/>
                        <a:pt x="9130" y="16836"/>
                      </a:cubicBezTo>
                      <a:cubicBezTo>
                        <a:pt x="9338" y="15761"/>
                        <a:pt x="8992" y="14687"/>
                        <a:pt x="8853" y="13612"/>
                      </a:cubicBezTo>
                      <a:cubicBezTo>
                        <a:pt x="8714" y="12365"/>
                        <a:pt x="8680" y="11117"/>
                        <a:pt x="8402" y="9869"/>
                      </a:cubicBezTo>
                      <a:cubicBezTo>
                        <a:pt x="7952" y="7894"/>
                        <a:pt x="7467" y="5606"/>
                        <a:pt x="6704" y="3734"/>
                      </a:cubicBezTo>
                      <a:cubicBezTo>
                        <a:pt x="6392" y="2972"/>
                        <a:pt x="6011" y="2279"/>
                        <a:pt x="5491" y="1655"/>
                      </a:cubicBezTo>
                      <a:cubicBezTo>
                        <a:pt x="4728" y="719"/>
                        <a:pt x="3966" y="650"/>
                        <a:pt x="2892" y="130"/>
                      </a:cubicBezTo>
                      <a:cubicBezTo>
                        <a:pt x="2693" y="40"/>
                        <a:pt x="2488" y="0"/>
                        <a:pt x="2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4503281" y="3267844"/>
                  <a:ext cx="564250" cy="352700"/>
                </a:xfrm>
                <a:custGeom>
                  <a:avLst/>
                  <a:gdLst/>
                  <a:ahLst/>
                  <a:cxnLst/>
                  <a:rect l="l" t="t" r="r" b="b"/>
                  <a:pathLst>
                    <a:path w="22570" h="14108" extrusionOk="0">
                      <a:moveTo>
                        <a:pt x="1630" y="1"/>
                      </a:moveTo>
                      <a:cubicBezTo>
                        <a:pt x="753" y="1"/>
                        <a:pt x="1" y="1160"/>
                        <a:pt x="769" y="2035"/>
                      </a:cubicBezTo>
                      <a:lnTo>
                        <a:pt x="769" y="2000"/>
                      </a:lnTo>
                      <a:cubicBezTo>
                        <a:pt x="3891" y="5480"/>
                        <a:pt x="7298" y="8697"/>
                        <a:pt x="10939" y="11631"/>
                      </a:cubicBezTo>
                      <a:lnTo>
                        <a:pt x="10939" y="11631"/>
                      </a:lnTo>
                      <a:cubicBezTo>
                        <a:pt x="10945" y="11822"/>
                        <a:pt x="10985" y="12014"/>
                        <a:pt x="11063" y="12190"/>
                      </a:cubicBezTo>
                      <a:cubicBezTo>
                        <a:pt x="11167" y="12467"/>
                        <a:pt x="11306" y="12779"/>
                        <a:pt x="11444" y="13022"/>
                      </a:cubicBezTo>
                      <a:cubicBezTo>
                        <a:pt x="11657" y="13447"/>
                        <a:pt x="12027" y="13627"/>
                        <a:pt x="12408" y="13627"/>
                      </a:cubicBezTo>
                      <a:cubicBezTo>
                        <a:pt x="12677" y="13627"/>
                        <a:pt x="12952" y="13537"/>
                        <a:pt x="13182" y="13381"/>
                      </a:cubicBezTo>
                      <a:lnTo>
                        <a:pt x="13182" y="13381"/>
                      </a:lnTo>
                      <a:cubicBezTo>
                        <a:pt x="13376" y="13528"/>
                        <a:pt x="13571" y="13674"/>
                        <a:pt x="13767" y="13819"/>
                      </a:cubicBezTo>
                      <a:cubicBezTo>
                        <a:pt x="13972" y="13983"/>
                        <a:pt x="14190" y="14054"/>
                        <a:pt x="14402" y="14054"/>
                      </a:cubicBezTo>
                      <a:cubicBezTo>
                        <a:pt x="14662" y="14054"/>
                        <a:pt x="14915" y="13948"/>
                        <a:pt x="15126" y="13776"/>
                      </a:cubicBezTo>
                      <a:lnTo>
                        <a:pt x="15126" y="13776"/>
                      </a:lnTo>
                      <a:cubicBezTo>
                        <a:pt x="16064" y="13980"/>
                        <a:pt x="17009" y="14108"/>
                        <a:pt x="17956" y="14108"/>
                      </a:cubicBezTo>
                      <a:cubicBezTo>
                        <a:pt x="19029" y="14108"/>
                        <a:pt x="20106" y="13944"/>
                        <a:pt x="21184" y="13542"/>
                      </a:cubicBezTo>
                      <a:cubicBezTo>
                        <a:pt x="22258" y="13160"/>
                        <a:pt x="22570" y="11289"/>
                        <a:pt x="21184" y="11046"/>
                      </a:cubicBezTo>
                      <a:cubicBezTo>
                        <a:pt x="17440" y="10388"/>
                        <a:pt x="14633" y="9452"/>
                        <a:pt x="11860" y="6783"/>
                      </a:cubicBezTo>
                      <a:cubicBezTo>
                        <a:pt x="9642" y="4565"/>
                        <a:pt x="7147" y="2659"/>
                        <a:pt x="4409" y="1134"/>
                      </a:cubicBezTo>
                      <a:cubicBezTo>
                        <a:pt x="4200" y="1026"/>
                        <a:pt x="3993" y="979"/>
                        <a:pt x="3798" y="979"/>
                      </a:cubicBezTo>
                      <a:cubicBezTo>
                        <a:pt x="3576" y="979"/>
                        <a:pt x="3368" y="1040"/>
                        <a:pt x="3187" y="1144"/>
                      </a:cubicBezTo>
                      <a:lnTo>
                        <a:pt x="3187" y="1144"/>
                      </a:lnTo>
                      <a:cubicBezTo>
                        <a:pt x="2935" y="888"/>
                        <a:pt x="2683" y="630"/>
                        <a:pt x="2433" y="371"/>
                      </a:cubicBezTo>
                      <a:cubicBezTo>
                        <a:pt x="2180" y="110"/>
                        <a:pt x="1899" y="1"/>
                        <a:pt x="1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6"/>
                <p:cNvSpPr/>
                <p:nvPr/>
              </p:nvSpPr>
              <p:spPr>
                <a:xfrm>
                  <a:off x="3717700" y="3870125"/>
                  <a:ext cx="444825" cy="328100"/>
                </a:xfrm>
                <a:custGeom>
                  <a:avLst/>
                  <a:gdLst/>
                  <a:ahLst/>
                  <a:cxnLst/>
                  <a:rect l="l" t="t" r="r" b="b"/>
                  <a:pathLst>
                    <a:path w="17793" h="13124" extrusionOk="0">
                      <a:moveTo>
                        <a:pt x="10368" y="3314"/>
                      </a:moveTo>
                      <a:cubicBezTo>
                        <a:pt x="10546" y="3530"/>
                        <a:pt x="10708" y="3791"/>
                        <a:pt x="10849" y="4101"/>
                      </a:cubicBezTo>
                      <a:cubicBezTo>
                        <a:pt x="10894" y="4206"/>
                        <a:pt x="10936" y="4312"/>
                        <a:pt x="10975" y="4419"/>
                      </a:cubicBezTo>
                      <a:lnTo>
                        <a:pt x="10975" y="4419"/>
                      </a:lnTo>
                      <a:cubicBezTo>
                        <a:pt x="10937" y="4388"/>
                        <a:pt x="10898" y="4358"/>
                        <a:pt x="10859" y="4328"/>
                      </a:cubicBezTo>
                      <a:lnTo>
                        <a:pt x="10859" y="4328"/>
                      </a:lnTo>
                      <a:cubicBezTo>
                        <a:pt x="10679" y="4077"/>
                        <a:pt x="10484" y="3840"/>
                        <a:pt x="10272" y="3620"/>
                      </a:cubicBezTo>
                      <a:lnTo>
                        <a:pt x="10272" y="3620"/>
                      </a:lnTo>
                      <a:cubicBezTo>
                        <a:pt x="10312" y="3515"/>
                        <a:pt x="10344" y="3413"/>
                        <a:pt x="10368" y="3314"/>
                      </a:cubicBezTo>
                      <a:close/>
                      <a:moveTo>
                        <a:pt x="13100" y="9476"/>
                      </a:moveTo>
                      <a:cubicBezTo>
                        <a:pt x="13108" y="9487"/>
                        <a:pt x="13116" y="9499"/>
                        <a:pt x="13124" y="9510"/>
                      </a:cubicBezTo>
                      <a:lnTo>
                        <a:pt x="13124" y="9510"/>
                      </a:lnTo>
                      <a:cubicBezTo>
                        <a:pt x="13112" y="9503"/>
                        <a:pt x="13099" y="9497"/>
                        <a:pt x="13087" y="9490"/>
                      </a:cubicBezTo>
                      <a:lnTo>
                        <a:pt x="13087" y="9490"/>
                      </a:lnTo>
                      <a:cubicBezTo>
                        <a:pt x="13091" y="9485"/>
                        <a:pt x="13096" y="9481"/>
                        <a:pt x="13100" y="9476"/>
                      </a:cubicBezTo>
                      <a:close/>
                      <a:moveTo>
                        <a:pt x="9345" y="1"/>
                      </a:moveTo>
                      <a:cubicBezTo>
                        <a:pt x="8428" y="1"/>
                        <a:pt x="7469" y="284"/>
                        <a:pt x="6542" y="687"/>
                      </a:cubicBezTo>
                      <a:lnTo>
                        <a:pt x="6542" y="687"/>
                      </a:lnTo>
                      <a:cubicBezTo>
                        <a:pt x="5584" y="687"/>
                        <a:pt x="4605" y="912"/>
                        <a:pt x="4091" y="1641"/>
                      </a:cubicBezTo>
                      <a:cubicBezTo>
                        <a:pt x="3640" y="2230"/>
                        <a:pt x="3779" y="2854"/>
                        <a:pt x="3675" y="3547"/>
                      </a:cubicBezTo>
                      <a:cubicBezTo>
                        <a:pt x="3536" y="4968"/>
                        <a:pt x="2600" y="6216"/>
                        <a:pt x="1283" y="6770"/>
                      </a:cubicBezTo>
                      <a:cubicBezTo>
                        <a:pt x="1" y="7394"/>
                        <a:pt x="763" y="9092"/>
                        <a:pt x="1942" y="9196"/>
                      </a:cubicBezTo>
                      <a:cubicBezTo>
                        <a:pt x="2001" y="9200"/>
                        <a:pt x="2058" y="9202"/>
                        <a:pt x="2115" y="9202"/>
                      </a:cubicBezTo>
                      <a:cubicBezTo>
                        <a:pt x="3025" y="9202"/>
                        <a:pt x="3662" y="8705"/>
                        <a:pt x="4576" y="8607"/>
                      </a:cubicBezTo>
                      <a:cubicBezTo>
                        <a:pt x="4648" y="8599"/>
                        <a:pt x="4723" y="8595"/>
                        <a:pt x="4798" y="8595"/>
                      </a:cubicBezTo>
                      <a:cubicBezTo>
                        <a:pt x="5945" y="8595"/>
                        <a:pt x="7380" y="9536"/>
                        <a:pt x="8388" y="9959"/>
                      </a:cubicBezTo>
                      <a:cubicBezTo>
                        <a:pt x="11092" y="11068"/>
                        <a:pt x="13934" y="11934"/>
                        <a:pt x="16603" y="13078"/>
                      </a:cubicBezTo>
                      <a:cubicBezTo>
                        <a:pt x="16680" y="13109"/>
                        <a:pt x="16756" y="13123"/>
                        <a:pt x="16828" y="13123"/>
                      </a:cubicBezTo>
                      <a:cubicBezTo>
                        <a:pt x="17406" y="13123"/>
                        <a:pt x="17792" y="12231"/>
                        <a:pt x="17330" y="11831"/>
                      </a:cubicBezTo>
                      <a:cubicBezTo>
                        <a:pt x="17294" y="11798"/>
                        <a:pt x="17258" y="11764"/>
                        <a:pt x="17223" y="11731"/>
                      </a:cubicBezTo>
                      <a:lnTo>
                        <a:pt x="17223" y="11731"/>
                      </a:lnTo>
                      <a:lnTo>
                        <a:pt x="17226" y="11727"/>
                      </a:lnTo>
                      <a:cubicBezTo>
                        <a:pt x="17220" y="11723"/>
                        <a:pt x="17214" y="11720"/>
                        <a:pt x="17208" y="11717"/>
                      </a:cubicBezTo>
                      <a:lnTo>
                        <a:pt x="17208" y="11717"/>
                      </a:lnTo>
                      <a:cubicBezTo>
                        <a:pt x="15721" y="10309"/>
                        <a:pt x="14819" y="8451"/>
                        <a:pt x="14246" y="6528"/>
                      </a:cubicBezTo>
                      <a:cubicBezTo>
                        <a:pt x="13760" y="4968"/>
                        <a:pt x="13449" y="3166"/>
                        <a:pt x="12547" y="1779"/>
                      </a:cubicBezTo>
                      <a:cubicBezTo>
                        <a:pt x="11653" y="476"/>
                        <a:pt x="10533" y="1"/>
                        <a:pt x="9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6"/>
                <p:cNvSpPr/>
                <p:nvPr/>
              </p:nvSpPr>
              <p:spPr>
                <a:xfrm>
                  <a:off x="4172900" y="3701375"/>
                  <a:ext cx="77725" cy="35950"/>
                </a:xfrm>
                <a:custGeom>
                  <a:avLst/>
                  <a:gdLst/>
                  <a:ahLst/>
                  <a:cxnLst/>
                  <a:rect l="l" t="t" r="r" b="b"/>
                  <a:pathLst>
                    <a:path w="3109" h="1438" extrusionOk="0">
                      <a:moveTo>
                        <a:pt x="492" y="1"/>
                      </a:moveTo>
                      <a:cubicBezTo>
                        <a:pt x="147" y="1"/>
                        <a:pt x="1" y="587"/>
                        <a:pt x="335" y="800"/>
                      </a:cubicBezTo>
                      <a:cubicBezTo>
                        <a:pt x="717" y="1078"/>
                        <a:pt x="1167" y="1286"/>
                        <a:pt x="1652" y="1390"/>
                      </a:cubicBezTo>
                      <a:cubicBezTo>
                        <a:pt x="1781" y="1422"/>
                        <a:pt x="1917" y="1437"/>
                        <a:pt x="2054" y="1437"/>
                      </a:cubicBezTo>
                      <a:cubicBezTo>
                        <a:pt x="2359" y="1437"/>
                        <a:pt x="2672" y="1360"/>
                        <a:pt x="2935" y="1216"/>
                      </a:cubicBezTo>
                      <a:cubicBezTo>
                        <a:pt x="3108" y="1078"/>
                        <a:pt x="3108" y="835"/>
                        <a:pt x="2935" y="731"/>
                      </a:cubicBezTo>
                      <a:cubicBezTo>
                        <a:pt x="2762" y="662"/>
                        <a:pt x="2623" y="558"/>
                        <a:pt x="2450" y="488"/>
                      </a:cubicBezTo>
                      <a:cubicBezTo>
                        <a:pt x="2242" y="454"/>
                        <a:pt x="2068" y="419"/>
                        <a:pt x="1860" y="384"/>
                      </a:cubicBezTo>
                      <a:cubicBezTo>
                        <a:pt x="1445" y="280"/>
                        <a:pt x="1029" y="176"/>
                        <a:pt x="647" y="38"/>
                      </a:cubicBezTo>
                      <a:cubicBezTo>
                        <a:pt x="592" y="12"/>
                        <a:pt x="540" y="1"/>
                        <a:pt x="4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3952900" y="3299375"/>
                  <a:ext cx="676875" cy="439575"/>
                </a:xfrm>
                <a:custGeom>
                  <a:avLst/>
                  <a:gdLst/>
                  <a:ahLst/>
                  <a:cxnLst/>
                  <a:rect l="l" t="t" r="r" b="b"/>
                  <a:pathLst>
                    <a:path w="27075" h="17583" extrusionOk="0">
                      <a:moveTo>
                        <a:pt x="12701" y="1"/>
                      </a:moveTo>
                      <a:cubicBezTo>
                        <a:pt x="11740" y="1"/>
                        <a:pt x="10721" y="310"/>
                        <a:pt x="9586" y="798"/>
                      </a:cubicBezTo>
                      <a:cubicBezTo>
                        <a:pt x="6467" y="2150"/>
                        <a:pt x="3521" y="3883"/>
                        <a:pt x="817" y="5997"/>
                      </a:cubicBezTo>
                      <a:cubicBezTo>
                        <a:pt x="0" y="6610"/>
                        <a:pt x="461" y="7837"/>
                        <a:pt x="1310" y="7837"/>
                      </a:cubicBezTo>
                      <a:cubicBezTo>
                        <a:pt x="1469" y="7837"/>
                        <a:pt x="1642" y="7794"/>
                        <a:pt x="1822" y="7696"/>
                      </a:cubicBezTo>
                      <a:cubicBezTo>
                        <a:pt x="4006" y="6483"/>
                        <a:pt x="6259" y="5304"/>
                        <a:pt x="8512" y="4160"/>
                      </a:cubicBezTo>
                      <a:cubicBezTo>
                        <a:pt x="9690" y="3502"/>
                        <a:pt x="10903" y="2947"/>
                        <a:pt x="12185" y="2462"/>
                      </a:cubicBezTo>
                      <a:cubicBezTo>
                        <a:pt x="12463" y="2374"/>
                        <a:pt x="12732" y="2334"/>
                        <a:pt x="12991" y="2334"/>
                      </a:cubicBezTo>
                      <a:cubicBezTo>
                        <a:pt x="14576" y="2334"/>
                        <a:pt x="15832" y="3816"/>
                        <a:pt x="16934" y="4888"/>
                      </a:cubicBezTo>
                      <a:cubicBezTo>
                        <a:pt x="18840" y="6794"/>
                        <a:pt x="20538" y="8909"/>
                        <a:pt x="21994" y="11196"/>
                      </a:cubicBezTo>
                      <a:cubicBezTo>
                        <a:pt x="23276" y="13206"/>
                        <a:pt x="24212" y="15702"/>
                        <a:pt x="25876" y="17400"/>
                      </a:cubicBezTo>
                      <a:cubicBezTo>
                        <a:pt x="26013" y="17527"/>
                        <a:pt x="26172" y="17583"/>
                        <a:pt x="26325" y="17583"/>
                      </a:cubicBezTo>
                      <a:cubicBezTo>
                        <a:pt x="26717" y="17583"/>
                        <a:pt x="27075" y="17224"/>
                        <a:pt x="26950" y="16776"/>
                      </a:cubicBezTo>
                      <a:cubicBezTo>
                        <a:pt x="26430" y="14073"/>
                        <a:pt x="24177" y="11473"/>
                        <a:pt x="22514" y="9359"/>
                      </a:cubicBezTo>
                      <a:cubicBezTo>
                        <a:pt x="20504" y="6656"/>
                        <a:pt x="18320" y="4056"/>
                        <a:pt x="15998" y="1561"/>
                      </a:cubicBezTo>
                      <a:cubicBezTo>
                        <a:pt x="14921" y="446"/>
                        <a:pt x="13853" y="1"/>
                        <a:pt x="12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3370225" y="3893075"/>
                  <a:ext cx="157150" cy="248025"/>
                </a:xfrm>
                <a:custGeom>
                  <a:avLst/>
                  <a:gdLst/>
                  <a:ahLst/>
                  <a:cxnLst/>
                  <a:rect l="l" t="t" r="r" b="b"/>
                  <a:pathLst>
                    <a:path w="6286" h="9921" extrusionOk="0">
                      <a:moveTo>
                        <a:pt x="5180" y="1"/>
                      </a:moveTo>
                      <a:cubicBezTo>
                        <a:pt x="4930" y="1"/>
                        <a:pt x="4678" y="121"/>
                        <a:pt x="4506" y="411"/>
                      </a:cubicBezTo>
                      <a:cubicBezTo>
                        <a:pt x="2738" y="3010"/>
                        <a:pt x="0" y="6060"/>
                        <a:pt x="347" y="9353"/>
                      </a:cubicBezTo>
                      <a:cubicBezTo>
                        <a:pt x="387" y="9695"/>
                        <a:pt x="708" y="9920"/>
                        <a:pt x="997" y="9920"/>
                      </a:cubicBezTo>
                      <a:cubicBezTo>
                        <a:pt x="1205" y="9920"/>
                        <a:pt x="1398" y="9802"/>
                        <a:pt x="1456" y="9526"/>
                      </a:cubicBezTo>
                      <a:cubicBezTo>
                        <a:pt x="2114" y="6615"/>
                        <a:pt x="4471" y="3807"/>
                        <a:pt x="5927" y="1243"/>
                      </a:cubicBezTo>
                      <a:cubicBezTo>
                        <a:pt x="6286" y="597"/>
                        <a:pt x="5737" y="1"/>
                        <a:pt x="5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3350725" y="4168775"/>
                  <a:ext cx="11350" cy="10700"/>
                </a:xfrm>
                <a:custGeom>
                  <a:avLst/>
                  <a:gdLst/>
                  <a:ahLst/>
                  <a:cxnLst/>
                  <a:rect l="l" t="t" r="r" b="b"/>
                  <a:pathLst>
                    <a:path w="454" h="428" extrusionOk="0">
                      <a:moveTo>
                        <a:pt x="106" y="0"/>
                      </a:moveTo>
                      <a:cubicBezTo>
                        <a:pt x="49" y="0"/>
                        <a:pt x="0" y="74"/>
                        <a:pt x="54" y="127"/>
                      </a:cubicBezTo>
                      <a:lnTo>
                        <a:pt x="331" y="404"/>
                      </a:lnTo>
                      <a:cubicBezTo>
                        <a:pt x="339" y="421"/>
                        <a:pt x="351" y="427"/>
                        <a:pt x="363" y="427"/>
                      </a:cubicBezTo>
                      <a:cubicBezTo>
                        <a:pt x="405" y="427"/>
                        <a:pt x="453" y="354"/>
                        <a:pt x="400" y="300"/>
                      </a:cubicBezTo>
                      <a:lnTo>
                        <a:pt x="158" y="23"/>
                      </a:lnTo>
                      <a:cubicBezTo>
                        <a:pt x="142" y="7"/>
                        <a:pt x="124" y="0"/>
                        <a:pt x="106" y="0"/>
                      </a:cubicBezTo>
                      <a:close/>
                    </a:path>
                  </a:pathLst>
                </a:custGeom>
                <a:solidFill>
                  <a:srgbClr val="D5E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6"/>
                <p:cNvSpPr/>
                <p:nvPr/>
              </p:nvSpPr>
              <p:spPr>
                <a:xfrm>
                  <a:off x="3269802" y="4299235"/>
                  <a:ext cx="718464" cy="432000"/>
                </a:xfrm>
                <a:custGeom>
                  <a:avLst/>
                  <a:gdLst/>
                  <a:ahLst/>
                  <a:cxnLst/>
                  <a:rect l="l" t="t" r="r" b="b"/>
                  <a:pathLst>
                    <a:path w="34180" h="17280" extrusionOk="0">
                      <a:moveTo>
                        <a:pt x="78" y="1"/>
                      </a:moveTo>
                      <a:cubicBezTo>
                        <a:pt x="40" y="1"/>
                        <a:pt x="0" y="31"/>
                        <a:pt x="0" y="73"/>
                      </a:cubicBezTo>
                      <a:cubicBezTo>
                        <a:pt x="763" y="3019"/>
                        <a:pt x="3154" y="4544"/>
                        <a:pt x="5372" y="6416"/>
                      </a:cubicBezTo>
                      <a:cubicBezTo>
                        <a:pt x="7972" y="8634"/>
                        <a:pt x="9601" y="11684"/>
                        <a:pt x="12131" y="13972"/>
                      </a:cubicBezTo>
                      <a:cubicBezTo>
                        <a:pt x="14557" y="16190"/>
                        <a:pt x="17399" y="16952"/>
                        <a:pt x="20622" y="17160"/>
                      </a:cubicBezTo>
                      <a:cubicBezTo>
                        <a:pt x="21820" y="17240"/>
                        <a:pt x="23024" y="17279"/>
                        <a:pt x="24230" y="17279"/>
                      </a:cubicBezTo>
                      <a:cubicBezTo>
                        <a:pt x="27244" y="17279"/>
                        <a:pt x="30267" y="17032"/>
                        <a:pt x="33238" y="16537"/>
                      </a:cubicBezTo>
                      <a:cubicBezTo>
                        <a:pt x="34179" y="16368"/>
                        <a:pt x="34012" y="14799"/>
                        <a:pt x="33085" y="14799"/>
                      </a:cubicBezTo>
                      <a:cubicBezTo>
                        <a:pt x="33056" y="14799"/>
                        <a:pt x="33026" y="14800"/>
                        <a:pt x="32996" y="14804"/>
                      </a:cubicBezTo>
                      <a:cubicBezTo>
                        <a:pt x="29391" y="15115"/>
                        <a:pt x="25786" y="15393"/>
                        <a:pt x="22147" y="15393"/>
                      </a:cubicBezTo>
                      <a:cubicBezTo>
                        <a:pt x="18543" y="15358"/>
                        <a:pt x="15042" y="15012"/>
                        <a:pt x="12235" y="12516"/>
                      </a:cubicBezTo>
                      <a:cubicBezTo>
                        <a:pt x="10086" y="10644"/>
                        <a:pt x="8318" y="8357"/>
                        <a:pt x="6204" y="6451"/>
                      </a:cubicBezTo>
                      <a:cubicBezTo>
                        <a:pt x="4124" y="4544"/>
                        <a:pt x="1178" y="2915"/>
                        <a:pt x="139" y="39"/>
                      </a:cubicBezTo>
                      <a:cubicBezTo>
                        <a:pt x="125" y="12"/>
                        <a:pt x="102"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6"/>
                <p:cNvSpPr/>
                <p:nvPr/>
              </p:nvSpPr>
              <p:spPr>
                <a:xfrm>
                  <a:off x="3910925" y="3542000"/>
                  <a:ext cx="363950" cy="649025"/>
                </a:xfrm>
                <a:custGeom>
                  <a:avLst/>
                  <a:gdLst/>
                  <a:ahLst/>
                  <a:cxnLst/>
                  <a:rect l="l" t="t" r="r" b="b"/>
                  <a:pathLst>
                    <a:path w="14558" h="25961" extrusionOk="0">
                      <a:moveTo>
                        <a:pt x="70" y="1"/>
                      </a:moveTo>
                      <a:lnTo>
                        <a:pt x="1" y="451"/>
                      </a:lnTo>
                      <a:cubicBezTo>
                        <a:pt x="2288" y="763"/>
                        <a:pt x="4437" y="1664"/>
                        <a:pt x="6205" y="3086"/>
                      </a:cubicBezTo>
                      <a:cubicBezTo>
                        <a:pt x="7279" y="3952"/>
                        <a:pt x="8250" y="4922"/>
                        <a:pt x="9151" y="5962"/>
                      </a:cubicBezTo>
                      <a:cubicBezTo>
                        <a:pt x="9636" y="6482"/>
                        <a:pt x="10156" y="7037"/>
                        <a:pt x="10676" y="7591"/>
                      </a:cubicBezTo>
                      <a:lnTo>
                        <a:pt x="11196" y="8076"/>
                      </a:lnTo>
                      <a:cubicBezTo>
                        <a:pt x="12062" y="8839"/>
                        <a:pt x="12825" y="9775"/>
                        <a:pt x="13379" y="10780"/>
                      </a:cubicBezTo>
                      <a:cubicBezTo>
                        <a:pt x="13968" y="12028"/>
                        <a:pt x="14003" y="13483"/>
                        <a:pt x="14003" y="14800"/>
                      </a:cubicBezTo>
                      <a:lnTo>
                        <a:pt x="14107" y="21212"/>
                      </a:lnTo>
                      <a:cubicBezTo>
                        <a:pt x="14142" y="22599"/>
                        <a:pt x="14072" y="24020"/>
                        <a:pt x="13171" y="24886"/>
                      </a:cubicBezTo>
                      <a:cubicBezTo>
                        <a:pt x="12704" y="25321"/>
                        <a:pt x="12080" y="25509"/>
                        <a:pt x="11441" y="25509"/>
                      </a:cubicBezTo>
                      <a:cubicBezTo>
                        <a:pt x="10705" y="25509"/>
                        <a:pt x="9950" y="25260"/>
                        <a:pt x="9393" y="24852"/>
                      </a:cubicBezTo>
                      <a:cubicBezTo>
                        <a:pt x="8250" y="24054"/>
                        <a:pt x="7522" y="22703"/>
                        <a:pt x="6933" y="21420"/>
                      </a:cubicBezTo>
                      <a:cubicBezTo>
                        <a:pt x="6239" y="20034"/>
                        <a:pt x="5789" y="18578"/>
                        <a:pt x="5650" y="17053"/>
                      </a:cubicBezTo>
                      <a:lnTo>
                        <a:pt x="5650" y="16672"/>
                      </a:lnTo>
                      <a:cubicBezTo>
                        <a:pt x="5685" y="16256"/>
                        <a:pt x="5616" y="15805"/>
                        <a:pt x="5512" y="15390"/>
                      </a:cubicBezTo>
                      <a:cubicBezTo>
                        <a:pt x="5200" y="14523"/>
                        <a:pt x="4472" y="14003"/>
                        <a:pt x="3779" y="13518"/>
                      </a:cubicBezTo>
                      <a:cubicBezTo>
                        <a:pt x="3259" y="13171"/>
                        <a:pt x="2808" y="12790"/>
                        <a:pt x="2427" y="12340"/>
                      </a:cubicBezTo>
                      <a:lnTo>
                        <a:pt x="2080" y="12582"/>
                      </a:lnTo>
                      <a:cubicBezTo>
                        <a:pt x="2496" y="13067"/>
                        <a:pt x="2981" y="13518"/>
                        <a:pt x="3501" y="13865"/>
                      </a:cubicBezTo>
                      <a:cubicBezTo>
                        <a:pt x="4195" y="14350"/>
                        <a:pt x="4853" y="14800"/>
                        <a:pt x="5096" y="15528"/>
                      </a:cubicBezTo>
                      <a:cubicBezTo>
                        <a:pt x="5200" y="15909"/>
                        <a:pt x="5234" y="16291"/>
                        <a:pt x="5234" y="16707"/>
                      </a:cubicBezTo>
                      <a:lnTo>
                        <a:pt x="5234" y="17053"/>
                      </a:lnTo>
                      <a:cubicBezTo>
                        <a:pt x="5373" y="18648"/>
                        <a:pt x="5824" y="20173"/>
                        <a:pt x="6517" y="21594"/>
                      </a:cubicBezTo>
                      <a:cubicBezTo>
                        <a:pt x="7175" y="22945"/>
                        <a:pt x="7903" y="24332"/>
                        <a:pt x="9116" y="25198"/>
                      </a:cubicBezTo>
                      <a:cubicBezTo>
                        <a:pt x="9809" y="25683"/>
                        <a:pt x="10606" y="25961"/>
                        <a:pt x="11473" y="25961"/>
                      </a:cubicBezTo>
                      <a:cubicBezTo>
                        <a:pt x="12201" y="25961"/>
                        <a:pt x="12894" y="25718"/>
                        <a:pt x="13449" y="25198"/>
                      </a:cubicBezTo>
                      <a:cubicBezTo>
                        <a:pt x="14488" y="24228"/>
                        <a:pt x="14558" y="22633"/>
                        <a:pt x="14523" y="21212"/>
                      </a:cubicBezTo>
                      <a:lnTo>
                        <a:pt x="14419" y="14766"/>
                      </a:lnTo>
                      <a:cubicBezTo>
                        <a:pt x="14419" y="13449"/>
                        <a:pt x="14384" y="11924"/>
                        <a:pt x="13760" y="10607"/>
                      </a:cubicBezTo>
                      <a:cubicBezTo>
                        <a:pt x="13171" y="9532"/>
                        <a:pt x="12409" y="8562"/>
                        <a:pt x="11473" y="7765"/>
                      </a:cubicBezTo>
                      <a:lnTo>
                        <a:pt x="10953" y="7279"/>
                      </a:lnTo>
                      <a:cubicBezTo>
                        <a:pt x="10433" y="6759"/>
                        <a:pt x="9948" y="6205"/>
                        <a:pt x="9463" y="5650"/>
                      </a:cubicBezTo>
                      <a:cubicBezTo>
                        <a:pt x="8562" y="4611"/>
                        <a:pt x="7556" y="3640"/>
                        <a:pt x="6482" y="2739"/>
                      </a:cubicBezTo>
                      <a:cubicBezTo>
                        <a:pt x="4645" y="1283"/>
                        <a:pt x="2427" y="347"/>
                        <a:pt x="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4002775" y="3359200"/>
                  <a:ext cx="661150" cy="831175"/>
                </a:xfrm>
                <a:custGeom>
                  <a:avLst/>
                  <a:gdLst/>
                  <a:ahLst/>
                  <a:cxnLst/>
                  <a:rect l="l" t="t" r="r" b="b"/>
                  <a:pathLst>
                    <a:path w="26446" h="33247" extrusionOk="0">
                      <a:moveTo>
                        <a:pt x="12152" y="1"/>
                      </a:moveTo>
                      <a:cubicBezTo>
                        <a:pt x="11182" y="1"/>
                        <a:pt x="10173" y="384"/>
                        <a:pt x="9255" y="797"/>
                      </a:cubicBezTo>
                      <a:lnTo>
                        <a:pt x="1" y="4748"/>
                      </a:lnTo>
                      <a:lnTo>
                        <a:pt x="174" y="5129"/>
                      </a:lnTo>
                      <a:lnTo>
                        <a:pt x="9428" y="1178"/>
                      </a:lnTo>
                      <a:cubicBezTo>
                        <a:pt x="10292" y="828"/>
                        <a:pt x="11235" y="462"/>
                        <a:pt x="12119" y="462"/>
                      </a:cubicBezTo>
                      <a:cubicBezTo>
                        <a:pt x="12546" y="462"/>
                        <a:pt x="12960" y="547"/>
                        <a:pt x="13344" y="762"/>
                      </a:cubicBezTo>
                      <a:cubicBezTo>
                        <a:pt x="13968" y="1178"/>
                        <a:pt x="14488" y="1733"/>
                        <a:pt x="14835" y="2391"/>
                      </a:cubicBezTo>
                      <a:lnTo>
                        <a:pt x="21871" y="13101"/>
                      </a:lnTo>
                      <a:cubicBezTo>
                        <a:pt x="25025" y="17399"/>
                        <a:pt x="25960" y="22875"/>
                        <a:pt x="24435" y="27970"/>
                      </a:cubicBezTo>
                      <a:cubicBezTo>
                        <a:pt x="24366" y="28247"/>
                        <a:pt x="24297" y="28524"/>
                        <a:pt x="24227" y="28802"/>
                      </a:cubicBezTo>
                      <a:cubicBezTo>
                        <a:pt x="24089" y="29495"/>
                        <a:pt x="23846" y="30153"/>
                        <a:pt x="23569" y="30777"/>
                      </a:cubicBezTo>
                      <a:cubicBezTo>
                        <a:pt x="23118" y="31644"/>
                        <a:pt x="22390" y="32337"/>
                        <a:pt x="21489" y="32683"/>
                      </a:cubicBezTo>
                      <a:cubicBezTo>
                        <a:pt x="21176" y="32788"/>
                        <a:pt x="20858" y="32836"/>
                        <a:pt x="20542" y="32836"/>
                      </a:cubicBezTo>
                      <a:cubicBezTo>
                        <a:pt x="19178" y="32836"/>
                        <a:pt x="17847" y="31944"/>
                        <a:pt x="17088" y="30846"/>
                      </a:cubicBezTo>
                      <a:cubicBezTo>
                        <a:pt x="16082" y="29391"/>
                        <a:pt x="15736" y="27485"/>
                        <a:pt x="15459" y="25821"/>
                      </a:cubicBezTo>
                      <a:cubicBezTo>
                        <a:pt x="15355" y="25197"/>
                        <a:pt x="15285" y="24469"/>
                        <a:pt x="15216" y="23707"/>
                      </a:cubicBezTo>
                      <a:cubicBezTo>
                        <a:pt x="15043" y="21974"/>
                        <a:pt x="14869" y="20171"/>
                        <a:pt x="14142" y="18889"/>
                      </a:cubicBezTo>
                      <a:cubicBezTo>
                        <a:pt x="12963" y="16775"/>
                        <a:pt x="11681" y="14765"/>
                        <a:pt x="10260" y="12824"/>
                      </a:cubicBezTo>
                      <a:lnTo>
                        <a:pt x="10121" y="12650"/>
                      </a:lnTo>
                      <a:lnTo>
                        <a:pt x="9982" y="12789"/>
                      </a:lnTo>
                      <a:cubicBezTo>
                        <a:pt x="9116" y="13274"/>
                        <a:pt x="8146" y="13552"/>
                        <a:pt x="7140" y="13552"/>
                      </a:cubicBezTo>
                      <a:lnTo>
                        <a:pt x="7140" y="13967"/>
                      </a:lnTo>
                      <a:cubicBezTo>
                        <a:pt x="7197" y="13969"/>
                        <a:pt x="7253" y="13970"/>
                        <a:pt x="7310" y="13970"/>
                      </a:cubicBezTo>
                      <a:cubicBezTo>
                        <a:pt x="8258" y="13970"/>
                        <a:pt x="9199" y="13698"/>
                        <a:pt x="10017" y="13240"/>
                      </a:cubicBezTo>
                      <a:cubicBezTo>
                        <a:pt x="11404" y="15111"/>
                        <a:pt x="12617" y="17052"/>
                        <a:pt x="13760" y="19062"/>
                      </a:cubicBezTo>
                      <a:cubicBezTo>
                        <a:pt x="14454" y="20275"/>
                        <a:pt x="14627" y="22043"/>
                        <a:pt x="14765" y="23707"/>
                      </a:cubicBezTo>
                      <a:cubicBezTo>
                        <a:pt x="14835" y="24504"/>
                        <a:pt x="14904" y="25232"/>
                        <a:pt x="15008" y="25890"/>
                      </a:cubicBezTo>
                      <a:cubicBezTo>
                        <a:pt x="15320" y="27623"/>
                        <a:pt x="15667" y="29529"/>
                        <a:pt x="16741" y="31089"/>
                      </a:cubicBezTo>
                      <a:cubicBezTo>
                        <a:pt x="17573" y="32268"/>
                        <a:pt x="19029" y="33238"/>
                        <a:pt x="20554" y="33238"/>
                      </a:cubicBezTo>
                      <a:cubicBezTo>
                        <a:pt x="20615" y="33244"/>
                        <a:pt x="20677" y="33247"/>
                        <a:pt x="20741" y="33247"/>
                      </a:cubicBezTo>
                      <a:cubicBezTo>
                        <a:pt x="21034" y="33247"/>
                        <a:pt x="21343" y="33185"/>
                        <a:pt x="21628" y="33099"/>
                      </a:cubicBezTo>
                      <a:cubicBezTo>
                        <a:pt x="22633" y="32718"/>
                        <a:pt x="23465" y="31956"/>
                        <a:pt x="23950" y="31020"/>
                      </a:cubicBezTo>
                      <a:cubicBezTo>
                        <a:pt x="24262" y="30327"/>
                        <a:pt x="24505" y="29599"/>
                        <a:pt x="24678" y="28871"/>
                      </a:cubicBezTo>
                      <a:cubicBezTo>
                        <a:pt x="24747" y="28594"/>
                        <a:pt x="24817" y="28351"/>
                        <a:pt x="24886" y="28074"/>
                      </a:cubicBezTo>
                      <a:cubicBezTo>
                        <a:pt x="26446" y="22875"/>
                        <a:pt x="25440" y="17225"/>
                        <a:pt x="22252" y="12824"/>
                      </a:cubicBezTo>
                      <a:lnTo>
                        <a:pt x="15216" y="2114"/>
                      </a:lnTo>
                      <a:cubicBezTo>
                        <a:pt x="14835" y="1421"/>
                        <a:pt x="14280" y="797"/>
                        <a:pt x="13587" y="346"/>
                      </a:cubicBezTo>
                      <a:cubicBezTo>
                        <a:pt x="13131" y="101"/>
                        <a:pt x="12646" y="1"/>
                        <a:pt x="12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3874550" y="3866950"/>
                  <a:ext cx="108325" cy="29475"/>
                </a:xfrm>
                <a:custGeom>
                  <a:avLst/>
                  <a:gdLst/>
                  <a:ahLst/>
                  <a:cxnLst/>
                  <a:rect l="l" t="t" r="r" b="b"/>
                  <a:pathLst>
                    <a:path w="4333" h="1179" extrusionOk="0">
                      <a:moveTo>
                        <a:pt x="4159" y="0"/>
                      </a:moveTo>
                      <a:cubicBezTo>
                        <a:pt x="2842" y="485"/>
                        <a:pt x="1421" y="728"/>
                        <a:pt x="0" y="728"/>
                      </a:cubicBezTo>
                      <a:lnTo>
                        <a:pt x="0" y="1178"/>
                      </a:lnTo>
                      <a:lnTo>
                        <a:pt x="139" y="1178"/>
                      </a:lnTo>
                      <a:cubicBezTo>
                        <a:pt x="1560" y="1144"/>
                        <a:pt x="2981" y="901"/>
                        <a:pt x="4332" y="416"/>
                      </a:cubicBezTo>
                      <a:lnTo>
                        <a:pt x="41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6"/>
                <p:cNvSpPr/>
                <p:nvPr/>
              </p:nvSpPr>
              <p:spPr>
                <a:xfrm>
                  <a:off x="3751500" y="3952725"/>
                  <a:ext cx="260825" cy="129125"/>
                </a:xfrm>
                <a:custGeom>
                  <a:avLst/>
                  <a:gdLst/>
                  <a:ahLst/>
                  <a:cxnLst/>
                  <a:rect l="l" t="t" r="r" b="b"/>
                  <a:pathLst>
                    <a:path w="10433" h="5165" extrusionOk="0">
                      <a:moveTo>
                        <a:pt x="10121" y="0"/>
                      </a:moveTo>
                      <a:cubicBezTo>
                        <a:pt x="7729" y="2357"/>
                        <a:pt x="4714" y="3917"/>
                        <a:pt x="1422" y="4610"/>
                      </a:cubicBezTo>
                      <a:cubicBezTo>
                        <a:pt x="1180" y="4670"/>
                        <a:pt x="926" y="4707"/>
                        <a:pt x="675" y="4707"/>
                      </a:cubicBezTo>
                      <a:cubicBezTo>
                        <a:pt x="494" y="4707"/>
                        <a:pt x="313" y="4688"/>
                        <a:pt x="139" y="4645"/>
                      </a:cubicBezTo>
                      <a:lnTo>
                        <a:pt x="1" y="5061"/>
                      </a:lnTo>
                      <a:cubicBezTo>
                        <a:pt x="208" y="5130"/>
                        <a:pt x="416" y="5165"/>
                        <a:pt x="624" y="5165"/>
                      </a:cubicBezTo>
                      <a:cubicBezTo>
                        <a:pt x="936" y="5130"/>
                        <a:pt x="1214" y="5095"/>
                        <a:pt x="1526" y="5026"/>
                      </a:cubicBezTo>
                      <a:cubicBezTo>
                        <a:pt x="4887" y="4333"/>
                        <a:pt x="7972" y="2704"/>
                        <a:pt x="10433" y="312"/>
                      </a:cubicBezTo>
                      <a:lnTo>
                        <a:pt x="101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6"/>
                <p:cNvSpPr/>
                <p:nvPr/>
              </p:nvSpPr>
              <p:spPr>
                <a:xfrm>
                  <a:off x="4544325" y="4280250"/>
                  <a:ext cx="43350" cy="154250"/>
                </a:xfrm>
                <a:custGeom>
                  <a:avLst/>
                  <a:gdLst/>
                  <a:ahLst/>
                  <a:cxnLst/>
                  <a:rect l="l" t="t" r="r" b="b"/>
                  <a:pathLst>
                    <a:path w="1734" h="6170" extrusionOk="0">
                      <a:moveTo>
                        <a:pt x="209" y="1"/>
                      </a:moveTo>
                      <a:lnTo>
                        <a:pt x="209" y="1"/>
                      </a:lnTo>
                      <a:cubicBezTo>
                        <a:pt x="35" y="2253"/>
                        <a:pt x="1" y="4541"/>
                        <a:pt x="1422" y="6170"/>
                      </a:cubicBezTo>
                      <a:lnTo>
                        <a:pt x="1734" y="5858"/>
                      </a:lnTo>
                      <a:cubicBezTo>
                        <a:pt x="451" y="4402"/>
                        <a:pt x="486" y="2184"/>
                        <a:pt x="624" y="35"/>
                      </a:cubicBezTo>
                      <a:lnTo>
                        <a:pt x="2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4742750" y="4000200"/>
                  <a:ext cx="186325" cy="57550"/>
                </a:xfrm>
                <a:custGeom>
                  <a:avLst/>
                  <a:gdLst/>
                  <a:ahLst/>
                  <a:cxnLst/>
                  <a:rect l="l" t="t" r="r" b="b"/>
                  <a:pathLst>
                    <a:path w="7453" h="2302" extrusionOk="0">
                      <a:moveTo>
                        <a:pt x="4097" y="1"/>
                      </a:moveTo>
                      <a:cubicBezTo>
                        <a:pt x="3969" y="1"/>
                        <a:pt x="3840" y="3"/>
                        <a:pt x="3709" y="8"/>
                      </a:cubicBezTo>
                      <a:cubicBezTo>
                        <a:pt x="1664" y="77"/>
                        <a:pt x="1" y="631"/>
                        <a:pt x="35" y="1255"/>
                      </a:cubicBezTo>
                      <a:cubicBezTo>
                        <a:pt x="68" y="1839"/>
                        <a:pt x="1527" y="2302"/>
                        <a:pt x="3391" y="2302"/>
                      </a:cubicBezTo>
                      <a:cubicBezTo>
                        <a:pt x="3518" y="2302"/>
                        <a:pt x="3647" y="2300"/>
                        <a:pt x="3778" y="2295"/>
                      </a:cubicBezTo>
                      <a:cubicBezTo>
                        <a:pt x="5823" y="2226"/>
                        <a:pt x="7452" y="1671"/>
                        <a:pt x="7418" y="1047"/>
                      </a:cubicBezTo>
                      <a:cubicBezTo>
                        <a:pt x="7418" y="463"/>
                        <a:pt x="5960" y="1"/>
                        <a:pt x="4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4793875" y="3691050"/>
                  <a:ext cx="74550" cy="325825"/>
                </a:xfrm>
                <a:custGeom>
                  <a:avLst/>
                  <a:gdLst/>
                  <a:ahLst/>
                  <a:cxnLst/>
                  <a:rect l="l" t="t" r="r" b="b"/>
                  <a:pathLst>
                    <a:path w="2982" h="13033" extrusionOk="0">
                      <a:moveTo>
                        <a:pt x="2565" y="0"/>
                      </a:moveTo>
                      <a:lnTo>
                        <a:pt x="0" y="70"/>
                      </a:lnTo>
                      <a:lnTo>
                        <a:pt x="382" y="13032"/>
                      </a:lnTo>
                      <a:lnTo>
                        <a:pt x="2981" y="12928"/>
                      </a:lnTo>
                      <a:lnTo>
                        <a:pt x="25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6"/>
                <p:cNvSpPr/>
                <p:nvPr/>
              </p:nvSpPr>
              <p:spPr>
                <a:xfrm>
                  <a:off x="4734075" y="2955350"/>
                  <a:ext cx="153400" cy="896075"/>
                </a:xfrm>
                <a:custGeom>
                  <a:avLst/>
                  <a:gdLst/>
                  <a:ahLst/>
                  <a:cxnLst/>
                  <a:rect l="l" t="t" r="r" b="b"/>
                  <a:pathLst>
                    <a:path w="6136" h="35843" extrusionOk="0">
                      <a:moveTo>
                        <a:pt x="3946" y="1"/>
                      </a:moveTo>
                      <a:cubicBezTo>
                        <a:pt x="3925" y="1"/>
                        <a:pt x="3904" y="1"/>
                        <a:pt x="3883" y="3"/>
                      </a:cubicBezTo>
                      <a:lnTo>
                        <a:pt x="1041" y="106"/>
                      </a:lnTo>
                      <a:cubicBezTo>
                        <a:pt x="452" y="106"/>
                        <a:pt x="1" y="592"/>
                        <a:pt x="36" y="1181"/>
                      </a:cubicBezTo>
                      <a:lnTo>
                        <a:pt x="1179" y="34835"/>
                      </a:lnTo>
                      <a:cubicBezTo>
                        <a:pt x="1179" y="35403"/>
                        <a:pt x="1630" y="35842"/>
                        <a:pt x="2190" y="35842"/>
                      </a:cubicBezTo>
                      <a:cubicBezTo>
                        <a:pt x="2211" y="35842"/>
                        <a:pt x="2232" y="35841"/>
                        <a:pt x="2254" y="35840"/>
                      </a:cubicBezTo>
                      <a:lnTo>
                        <a:pt x="5096" y="35771"/>
                      </a:lnTo>
                      <a:cubicBezTo>
                        <a:pt x="5685" y="35736"/>
                        <a:pt x="6136" y="35251"/>
                        <a:pt x="6136" y="34662"/>
                      </a:cubicBezTo>
                      <a:lnTo>
                        <a:pt x="4957" y="1008"/>
                      </a:lnTo>
                      <a:cubicBezTo>
                        <a:pt x="4957" y="440"/>
                        <a:pt x="4506" y="1"/>
                        <a:pt x="3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6"/>
                <p:cNvSpPr/>
                <p:nvPr/>
              </p:nvSpPr>
              <p:spPr>
                <a:xfrm>
                  <a:off x="4760075" y="2957125"/>
                  <a:ext cx="53750" cy="894250"/>
                </a:xfrm>
                <a:custGeom>
                  <a:avLst/>
                  <a:gdLst/>
                  <a:ahLst/>
                  <a:cxnLst/>
                  <a:rect l="l" t="t" r="r" b="b"/>
                  <a:pathLst>
                    <a:path w="2150" h="35770" extrusionOk="0">
                      <a:moveTo>
                        <a:pt x="486" y="1"/>
                      </a:moveTo>
                      <a:cubicBezTo>
                        <a:pt x="209" y="1"/>
                        <a:pt x="1" y="209"/>
                        <a:pt x="35" y="486"/>
                      </a:cubicBezTo>
                      <a:lnTo>
                        <a:pt x="1214" y="35319"/>
                      </a:lnTo>
                      <a:cubicBezTo>
                        <a:pt x="1214" y="35561"/>
                        <a:pt x="1422" y="35769"/>
                        <a:pt x="1699" y="35769"/>
                      </a:cubicBezTo>
                      <a:cubicBezTo>
                        <a:pt x="1976" y="35735"/>
                        <a:pt x="2150" y="35527"/>
                        <a:pt x="2150" y="35284"/>
                      </a:cubicBezTo>
                      <a:lnTo>
                        <a:pt x="971" y="451"/>
                      </a:lnTo>
                      <a:cubicBezTo>
                        <a:pt x="971" y="174"/>
                        <a:pt x="729" y="1"/>
                        <a:pt x="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4837200" y="2954450"/>
                  <a:ext cx="53750" cy="894325"/>
                </a:xfrm>
                <a:custGeom>
                  <a:avLst/>
                  <a:gdLst/>
                  <a:ahLst/>
                  <a:cxnLst/>
                  <a:rect l="l" t="t" r="r" b="b"/>
                  <a:pathLst>
                    <a:path w="2150" h="35773" extrusionOk="0">
                      <a:moveTo>
                        <a:pt x="511" y="0"/>
                      </a:moveTo>
                      <a:cubicBezTo>
                        <a:pt x="491" y="0"/>
                        <a:pt x="471" y="1"/>
                        <a:pt x="451" y="4"/>
                      </a:cubicBezTo>
                      <a:cubicBezTo>
                        <a:pt x="174" y="4"/>
                        <a:pt x="0" y="212"/>
                        <a:pt x="0" y="489"/>
                      </a:cubicBezTo>
                      <a:lnTo>
                        <a:pt x="1179" y="35287"/>
                      </a:lnTo>
                      <a:cubicBezTo>
                        <a:pt x="1179" y="35564"/>
                        <a:pt x="1421" y="35772"/>
                        <a:pt x="1664" y="35772"/>
                      </a:cubicBezTo>
                      <a:cubicBezTo>
                        <a:pt x="1941" y="35738"/>
                        <a:pt x="2149" y="35530"/>
                        <a:pt x="2115" y="35252"/>
                      </a:cubicBezTo>
                      <a:lnTo>
                        <a:pt x="936" y="454"/>
                      </a:lnTo>
                      <a:cubicBezTo>
                        <a:pt x="936" y="197"/>
                        <a:pt x="758"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6"/>
                <p:cNvSpPr/>
                <p:nvPr/>
              </p:nvSpPr>
              <p:spPr>
                <a:xfrm>
                  <a:off x="4762675" y="2674575"/>
                  <a:ext cx="64150" cy="241075"/>
                </a:xfrm>
                <a:custGeom>
                  <a:avLst/>
                  <a:gdLst/>
                  <a:ahLst/>
                  <a:cxnLst/>
                  <a:rect l="l" t="t" r="r" b="b"/>
                  <a:pathLst>
                    <a:path w="2566" h="9643" extrusionOk="0">
                      <a:moveTo>
                        <a:pt x="1210" y="1"/>
                      </a:moveTo>
                      <a:cubicBezTo>
                        <a:pt x="1189" y="1"/>
                        <a:pt x="1167" y="2"/>
                        <a:pt x="1144" y="4"/>
                      </a:cubicBezTo>
                      <a:lnTo>
                        <a:pt x="729" y="4"/>
                      </a:lnTo>
                      <a:cubicBezTo>
                        <a:pt x="382" y="4"/>
                        <a:pt x="105" y="247"/>
                        <a:pt x="105" y="593"/>
                      </a:cubicBezTo>
                      <a:lnTo>
                        <a:pt x="1" y="9085"/>
                      </a:lnTo>
                      <a:cubicBezTo>
                        <a:pt x="1" y="9409"/>
                        <a:pt x="274" y="9642"/>
                        <a:pt x="593" y="9642"/>
                      </a:cubicBezTo>
                      <a:cubicBezTo>
                        <a:pt x="615" y="9642"/>
                        <a:pt x="637" y="9641"/>
                        <a:pt x="659" y="9639"/>
                      </a:cubicBezTo>
                      <a:lnTo>
                        <a:pt x="1976" y="9605"/>
                      </a:lnTo>
                      <a:cubicBezTo>
                        <a:pt x="2288" y="9605"/>
                        <a:pt x="2565" y="9327"/>
                        <a:pt x="2565" y="8981"/>
                      </a:cubicBezTo>
                      <a:lnTo>
                        <a:pt x="1838" y="524"/>
                      </a:lnTo>
                      <a:cubicBezTo>
                        <a:pt x="1773" y="232"/>
                        <a:pt x="1526" y="1"/>
                        <a:pt x="1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6"/>
                <p:cNvSpPr/>
                <p:nvPr/>
              </p:nvSpPr>
              <p:spPr>
                <a:xfrm>
                  <a:off x="4747075" y="2897350"/>
                  <a:ext cx="89275" cy="59800"/>
                </a:xfrm>
                <a:custGeom>
                  <a:avLst/>
                  <a:gdLst/>
                  <a:ahLst/>
                  <a:cxnLst/>
                  <a:rect l="l" t="t" r="r" b="b"/>
                  <a:pathLst>
                    <a:path w="3571" h="2392" extrusionOk="0">
                      <a:moveTo>
                        <a:pt x="417" y="0"/>
                      </a:moveTo>
                      <a:cubicBezTo>
                        <a:pt x="209" y="0"/>
                        <a:pt x="35" y="174"/>
                        <a:pt x="35" y="382"/>
                      </a:cubicBezTo>
                      <a:lnTo>
                        <a:pt x="35" y="1976"/>
                      </a:lnTo>
                      <a:cubicBezTo>
                        <a:pt x="1" y="2184"/>
                        <a:pt x="174" y="2357"/>
                        <a:pt x="417" y="2357"/>
                      </a:cubicBezTo>
                      <a:lnTo>
                        <a:pt x="3155" y="2392"/>
                      </a:lnTo>
                      <a:cubicBezTo>
                        <a:pt x="3363" y="2392"/>
                        <a:pt x="3536" y="2219"/>
                        <a:pt x="3536" y="2011"/>
                      </a:cubicBezTo>
                      <a:lnTo>
                        <a:pt x="3571" y="416"/>
                      </a:lnTo>
                      <a:cubicBezTo>
                        <a:pt x="3571" y="208"/>
                        <a:pt x="3397" y="35"/>
                        <a:pt x="3189" y="35"/>
                      </a:cubicBezTo>
                      <a:lnTo>
                        <a:pt x="4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4782600" y="2324600"/>
                  <a:ext cx="6100" cy="348350"/>
                </a:xfrm>
                <a:custGeom>
                  <a:avLst/>
                  <a:gdLst/>
                  <a:ahLst/>
                  <a:cxnLst/>
                  <a:rect l="l" t="t" r="r" b="b"/>
                  <a:pathLst>
                    <a:path w="244" h="13934" extrusionOk="0">
                      <a:moveTo>
                        <a:pt x="1" y="1"/>
                      </a:moveTo>
                      <a:lnTo>
                        <a:pt x="70" y="13934"/>
                      </a:lnTo>
                      <a:lnTo>
                        <a:pt x="243" y="13934"/>
                      </a:lnTo>
                      <a:lnTo>
                        <a:pt x="139"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4784350" y="2323725"/>
                  <a:ext cx="6075" cy="349225"/>
                </a:xfrm>
                <a:custGeom>
                  <a:avLst/>
                  <a:gdLst/>
                  <a:ahLst/>
                  <a:cxnLst/>
                  <a:rect l="l" t="t" r="r" b="b"/>
                  <a:pathLst>
                    <a:path w="243" h="13969" extrusionOk="0">
                      <a:moveTo>
                        <a:pt x="139" y="1"/>
                      </a:moveTo>
                      <a:lnTo>
                        <a:pt x="0" y="36"/>
                      </a:lnTo>
                      <a:lnTo>
                        <a:pt x="69" y="13969"/>
                      </a:lnTo>
                      <a:lnTo>
                        <a:pt x="243" y="13969"/>
                      </a:lnTo>
                      <a:lnTo>
                        <a:pt x="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4604125" y="3484825"/>
                  <a:ext cx="331875" cy="401225"/>
                </a:xfrm>
                <a:custGeom>
                  <a:avLst/>
                  <a:gdLst/>
                  <a:ahLst/>
                  <a:cxnLst/>
                  <a:rect l="l" t="t" r="r" b="b"/>
                  <a:pathLst>
                    <a:path w="13275" h="16049" extrusionOk="0">
                      <a:moveTo>
                        <a:pt x="5511" y="0"/>
                      </a:moveTo>
                      <a:lnTo>
                        <a:pt x="0" y="8804"/>
                      </a:lnTo>
                      <a:cubicBezTo>
                        <a:pt x="1352" y="9809"/>
                        <a:pt x="2357" y="11195"/>
                        <a:pt x="3431" y="12478"/>
                      </a:cubicBezTo>
                      <a:cubicBezTo>
                        <a:pt x="4471" y="13795"/>
                        <a:pt x="5684" y="15077"/>
                        <a:pt x="7244" y="15666"/>
                      </a:cubicBezTo>
                      <a:cubicBezTo>
                        <a:pt x="7888" y="15924"/>
                        <a:pt x="8571" y="16048"/>
                        <a:pt x="9254" y="16048"/>
                      </a:cubicBezTo>
                      <a:cubicBezTo>
                        <a:pt x="9673" y="16048"/>
                        <a:pt x="10093" y="16001"/>
                        <a:pt x="10502" y="15909"/>
                      </a:cubicBezTo>
                      <a:cubicBezTo>
                        <a:pt x="10987" y="15805"/>
                        <a:pt x="11403" y="15597"/>
                        <a:pt x="11819" y="15320"/>
                      </a:cubicBezTo>
                      <a:cubicBezTo>
                        <a:pt x="12477" y="14731"/>
                        <a:pt x="12893" y="13933"/>
                        <a:pt x="13032" y="13067"/>
                      </a:cubicBezTo>
                      <a:cubicBezTo>
                        <a:pt x="13275" y="11819"/>
                        <a:pt x="13171" y="10502"/>
                        <a:pt x="12789" y="9324"/>
                      </a:cubicBezTo>
                      <a:cubicBezTo>
                        <a:pt x="12131" y="7244"/>
                        <a:pt x="10640" y="5580"/>
                        <a:pt x="9150" y="3951"/>
                      </a:cubicBezTo>
                      <a:lnTo>
                        <a:pt x="5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4494950" y="3262125"/>
                  <a:ext cx="389925" cy="376100"/>
                </a:xfrm>
                <a:custGeom>
                  <a:avLst/>
                  <a:gdLst/>
                  <a:ahLst/>
                  <a:cxnLst/>
                  <a:rect l="l" t="t" r="r" b="b"/>
                  <a:pathLst>
                    <a:path w="15597" h="15044" extrusionOk="0">
                      <a:moveTo>
                        <a:pt x="277" y="1"/>
                      </a:moveTo>
                      <a:lnTo>
                        <a:pt x="0" y="313"/>
                      </a:lnTo>
                      <a:cubicBezTo>
                        <a:pt x="104" y="382"/>
                        <a:pt x="10571" y="9602"/>
                        <a:pt x="15285" y="15043"/>
                      </a:cubicBezTo>
                      <a:lnTo>
                        <a:pt x="15597" y="14800"/>
                      </a:lnTo>
                      <a:cubicBezTo>
                        <a:pt x="10883" y="9324"/>
                        <a:pt x="381" y="70"/>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6"/>
              <p:cNvGrpSpPr/>
              <p:nvPr/>
            </p:nvGrpSpPr>
            <p:grpSpPr>
              <a:xfrm>
                <a:off x="968278" y="1991075"/>
                <a:ext cx="1426367" cy="2118827"/>
                <a:chOff x="1806478" y="1457675"/>
                <a:chExt cx="1426367" cy="2118827"/>
              </a:xfrm>
            </p:grpSpPr>
            <p:sp>
              <p:nvSpPr>
                <p:cNvPr id="1589" name="Google Shape;1589;p46"/>
                <p:cNvSpPr/>
                <p:nvPr/>
              </p:nvSpPr>
              <p:spPr>
                <a:xfrm>
                  <a:off x="3098065" y="14576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6"/>
                <p:cNvSpPr/>
                <p:nvPr/>
              </p:nvSpPr>
              <p:spPr>
                <a:xfrm>
                  <a:off x="1806478" y="146318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2432197" y="34417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713225" y="269609"/>
            <a:ext cx="6739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CONTRIBUTIONS</a:t>
            </a:r>
            <a:endParaRPr dirty="0"/>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Siddharth Gargava (002771533): DDL – Table Creations, Onboarding packages and procedures, Users/Security, Exception Handling </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Ankuran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Chattoraj</a:t>
            </a:r>
            <a:r>
              <a:rPr lang="en-US" sz="1800" dirty="0">
                <a:latin typeface="Times New Roman" panose="02020603050405020304" pitchFamily="18" charset="0"/>
                <a:cs typeface="Times New Roman" panose="02020603050405020304" pitchFamily="18" charset="0"/>
              </a:rPr>
              <a:t> (002776562): Deletion packages and procedures, Users/Security, Function, Exception Handling</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Sakshi Shetty (002776657): Index, Insertions, Function, Procedure – Login Check</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Kudayattutharayil</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Midhun</a:t>
            </a:r>
            <a:r>
              <a:rPr lang="en-US" sz="1800" dirty="0">
                <a:latin typeface="Times New Roman" panose="02020603050405020304" pitchFamily="18" charset="0"/>
                <a:cs typeface="Times New Roman" panose="02020603050405020304" pitchFamily="18" charset="0"/>
              </a:rPr>
              <a:t> Mohan (002951090): Views, Triggers, Reports, Sequence, Function, Audit table</a:t>
            </a: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sp>
        <p:nvSpPr>
          <p:cNvPr id="1596" name="Google Shape;1596;p47"/>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TRIAL TIMELINE</a:t>
            </a:r>
            <a:endParaRPr/>
          </a:p>
        </p:txBody>
      </p:sp>
      <p:sp>
        <p:nvSpPr>
          <p:cNvPr id="1597" name="Google Shape;1597;p47"/>
          <p:cNvSpPr txBox="1"/>
          <p:nvPr/>
        </p:nvSpPr>
        <p:spPr>
          <a:xfrm>
            <a:off x="778993" y="1302637"/>
            <a:ext cx="1354200" cy="76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Mercury is the closest planet to the Sun</a:t>
            </a:r>
            <a:endParaRPr>
              <a:solidFill>
                <a:schemeClr val="accent4"/>
              </a:solidFill>
              <a:latin typeface="Roboto Condensed"/>
              <a:ea typeface="Roboto Condensed"/>
              <a:cs typeface="Roboto Condensed"/>
              <a:sym typeface="Roboto Condensed"/>
            </a:endParaRPr>
          </a:p>
        </p:txBody>
      </p:sp>
      <p:sp>
        <p:nvSpPr>
          <p:cNvPr id="1598" name="Google Shape;1598;p47"/>
          <p:cNvSpPr txBox="1"/>
          <p:nvPr/>
        </p:nvSpPr>
        <p:spPr>
          <a:xfrm>
            <a:off x="778993" y="3342095"/>
            <a:ext cx="13542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RESEARCH</a:t>
            </a:r>
            <a:endParaRPr sz="2000" b="1">
              <a:solidFill>
                <a:schemeClr val="accent6"/>
              </a:solidFill>
              <a:latin typeface="Alegreya Sans SC"/>
              <a:ea typeface="Alegreya Sans SC"/>
              <a:cs typeface="Alegreya Sans SC"/>
              <a:sym typeface="Alegreya Sans SC"/>
            </a:endParaRPr>
          </a:p>
        </p:txBody>
      </p:sp>
      <p:sp>
        <p:nvSpPr>
          <p:cNvPr id="1599" name="Google Shape;1599;p47"/>
          <p:cNvSpPr txBox="1"/>
          <p:nvPr/>
        </p:nvSpPr>
        <p:spPr>
          <a:xfrm>
            <a:off x="3643500" y="3342100"/>
            <a:ext cx="1821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EXPERIMENT</a:t>
            </a:r>
            <a:endParaRPr sz="2000" b="1">
              <a:solidFill>
                <a:schemeClr val="accent6"/>
              </a:solidFill>
              <a:latin typeface="Alegreya Sans SC"/>
              <a:ea typeface="Alegreya Sans SC"/>
              <a:cs typeface="Alegreya Sans SC"/>
              <a:sym typeface="Alegreya Sans SC"/>
            </a:endParaRPr>
          </a:p>
        </p:txBody>
      </p:sp>
      <p:sp>
        <p:nvSpPr>
          <p:cNvPr id="1600" name="Google Shape;1600;p47"/>
          <p:cNvSpPr txBox="1"/>
          <p:nvPr/>
        </p:nvSpPr>
        <p:spPr>
          <a:xfrm>
            <a:off x="3882900" y="1302637"/>
            <a:ext cx="1354200" cy="76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Jupiter is a gas giant and the biggest planet</a:t>
            </a:r>
            <a:endParaRPr>
              <a:solidFill>
                <a:schemeClr val="accent4"/>
              </a:solidFill>
              <a:latin typeface="Roboto Condensed"/>
              <a:ea typeface="Roboto Condensed"/>
              <a:cs typeface="Roboto Condensed"/>
              <a:sym typeface="Roboto Condensed"/>
            </a:endParaRPr>
          </a:p>
        </p:txBody>
      </p:sp>
      <p:sp>
        <p:nvSpPr>
          <p:cNvPr id="1601" name="Google Shape;1601;p47"/>
          <p:cNvSpPr txBox="1"/>
          <p:nvPr/>
        </p:nvSpPr>
        <p:spPr>
          <a:xfrm>
            <a:off x="6791357" y="3342100"/>
            <a:ext cx="1737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CONCLUSION</a:t>
            </a:r>
            <a:endParaRPr sz="2000" b="1">
              <a:solidFill>
                <a:schemeClr val="accent6"/>
              </a:solidFill>
              <a:latin typeface="Alegreya Sans SC"/>
              <a:ea typeface="Alegreya Sans SC"/>
              <a:cs typeface="Alegreya Sans SC"/>
              <a:sym typeface="Alegreya Sans SC"/>
            </a:endParaRPr>
          </a:p>
        </p:txBody>
      </p:sp>
      <p:sp>
        <p:nvSpPr>
          <p:cNvPr id="1602" name="Google Shape;1602;p47"/>
          <p:cNvSpPr txBox="1"/>
          <p:nvPr/>
        </p:nvSpPr>
        <p:spPr>
          <a:xfrm>
            <a:off x="6986807" y="1302637"/>
            <a:ext cx="1354200" cy="76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Planet Earth is the third object from the Sun</a:t>
            </a:r>
            <a:endParaRPr>
              <a:solidFill>
                <a:schemeClr val="accent4"/>
              </a:solidFill>
              <a:latin typeface="Roboto Condensed"/>
              <a:ea typeface="Roboto Condensed"/>
              <a:cs typeface="Roboto Condensed"/>
              <a:sym typeface="Roboto Condensed"/>
            </a:endParaRPr>
          </a:p>
        </p:txBody>
      </p:sp>
      <p:sp>
        <p:nvSpPr>
          <p:cNvPr id="1603" name="Google Shape;1603;p47"/>
          <p:cNvSpPr txBox="1"/>
          <p:nvPr/>
        </p:nvSpPr>
        <p:spPr>
          <a:xfrm>
            <a:off x="2198859" y="2065981"/>
            <a:ext cx="1611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PRECLINICAL</a:t>
            </a:r>
            <a:endParaRPr sz="2000" b="1">
              <a:solidFill>
                <a:schemeClr val="accent6"/>
              </a:solidFill>
              <a:latin typeface="Alegreya Sans SC"/>
              <a:ea typeface="Alegreya Sans SC"/>
              <a:cs typeface="Alegreya Sans SC"/>
              <a:sym typeface="Alegreya Sans SC"/>
            </a:endParaRPr>
          </a:p>
        </p:txBody>
      </p:sp>
      <p:sp>
        <p:nvSpPr>
          <p:cNvPr id="1604" name="Google Shape;1604;p47"/>
          <p:cNvSpPr txBox="1"/>
          <p:nvPr/>
        </p:nvSpPr>
        <p:spPr>
          <a:xfrm>
            <a:off x="2327409" y="3591512"/>
            <a:ext cx="1354200" cy="76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Despite being red, Mars is a cold place</a:t>
            </a:r>
            <a:endParaRPr>
              <a:solidFill>
                <a:schemeClr val="accent4"/>
              </a:solidFill>
              <a:latin typeface="Roboto Condensed"/>
              <a:ea typeface="Roboto Condensed"/>
              <a:cs typeface="Roboto Condensed"/>
              <a:sym typeface="Roboto Condensed"/>
            </a:endParaRPr>
          </a:p>
        </p:txBody>
      </p:sp>
      <p:sp>
        <p:nvSpPr>
          <p:cNvPr id="1605" name="Google Shape;1605;p47"/>
          <p:cNvSpPr txBox="1"/>
          <p:nvPr/>
        </p:nvSpPr>
        <p:spPr>
          <a:xfrm>
            <a:off x="5438614" y="2065977"/>
            <a:ext cx="13542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RESULTS</a:t>
            </a:r>
            <a:endParaRPr sz="2000" b="1">
              <a:solidFill>
                <a:schemeClr val="accent6"/>
              </a:solidFill>
              <a:latin typeface="Alegreya Sans SC"/>
              <a:ea typeface="Alegreya Sans SC"/>
              <a:cs typeface="Alegreya Sans SC"/>
              <a:sym typeface="Alegreya Sans SC"/>
            </a:endParaRPr>
          </a:p>
        </p:txBody>
      </p:sp>
      <p:sp>
        <p:nvSpPr>
          <p:cNvPr id="1606" name="Google Shape;1606;p47"/>
          <p:cNvSpPr txBox="1"/>
          <p:nvPr/>
        </p:nvSpPr>
        <p:spPr>
          <a:xfrm>
            <a:off x="5438614" y="3591512"/>
            <a:ext cx="1354200" cy="76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Neptune is the farthest planet from the Sun</a:t>
            </a:r>
            <a:endParaRPr>
              <a:solidFill>
                <a:schemeClr val="accent4"/>
              </a:solidFill>
              <a:latin typeface="Roboto Condensed"/>
              <a:ea typeface="Roboto Condensed"/>
              <a:cs typeface="Roboto Condensed"/>
              <a:sym typeface="Roboto Condensed"/>
            </a:endParaRPr>
          </a:p>
        </p:txBody>
      </p:sp>
      <p:grpSp>
        <p:nvGrpSpPr>
          <p:cNvPr id="1607" name="Google Shape;1607;p47"/>
          <p:cNvGrpSpPr/>
          <p:nvPr/>
        </p:nvGrpSpPr>
        <p:grpSpPr>
          <a:xfrm>
            <a:off x="1096841" y="2067275"/>
            <a:ext cx="6926318" cy="1552759"/>
            <a:chOff x="1096841" y="2067275"/>
            <a:chExt cx="6926318" cy="1552759"/>
          </a:xfrm>
        </p:grpSpPr>
        <p:grpSp>
          <p:nvGrpSpPr>
            <p:cNvPr id="1608" name="Google Shape;1608;p47"/>
            <p:cNvGrpSpPr/>
            <p:nvPr/>
          </p:nvGrpSpPr>
          <p:grpSpPr>
            <a:xfrm>
              <a:off x="1096841" y="2067637"/>
              <a:ext cx="6926318" cy="1550683"/>
              <a:chOff x="1096841" y="2067637"/>
              <a:chExt cx="6926318" cy="1550683"/>
            </a:xfrm>
          </p:grpSpPr>
          <p:grpSp>
            <p:nvGrpSpPr>
              <p:cNvPr id="1609" name="Google Shape;1609;p47"/>
              <p:cNvGrpSpPr/>
              <p:nvPr/>
            </p:nvGrpSpPr>
            <p:grpSpPr>
              <a:xfrm>
                <a:off x="2645257" y="2530392"/>
                <a:ext cx="718503" cy="637424"/>
                <a:chOff x="2392808" y="880573"/>
                <a:chExt cx="757755" cy="672247"/>
              </a:xfrm>
            </p:grpSpPr>
            <p:sp>
              <p:nvSpPr>
                <p:cNvPr id="1610" name="Google Shape;1610;p47"/>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7"/>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47"/>
              <p:cNvGrpSpPr/>
              <p:nvPr/>
            </p:nvGrpSpPr>
            <p:grpSpPr>
              <a:xfrm>
                <a:off x="4212631" y="2530392"/>
                <a:ext cx="718503" cy="637424"/>
                <a:chOff x="2392808" y="880573"/>
                <a:chExt cx="757755" cy="672247"/>
              </a:xfrm>
            </p:grpSpPr>
            <p:sp>
              <p:nvSpPr>
                <p:cNvPr id="1613" name="Google Shape;1613;p47"/>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7"/>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47"/>
              <p:cNvGrpSpPr/>
              <p:nvPr/>
            </p:nvGrpSpPr>
            <p:grpSpPr>
              <a:xfrm>
                <a:off x="5756463" y="2530392"/>
                <a:ext cx="718503" cy="637424"/>
                <a:chOff x="2392808" y="880573"/>
                <a:chExt cx="757755" cy="672247"/>
              </a:xfrm>
            </p:grpSpPr>
            <p:sp>
              <p:nvSpPr>
                <p:cNvPr id="1616" name="Google Shape;1616;p47"/>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7"/>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47"/>
              <p:cNvGrpSpPr/>
              <p:nvPr/>
            </p:nvGrpSpPr>
            <p:grpSpPr>
              <a:xfrm>
                <a:off x="7304656" y="2530392"/>
                <a:ext cx="718503" cy="637424"/>
                <a:chOff x="2392808" y="880573"/>
                <a:chExt cx="757755" cy="672247"/>
              </a:xfrm>
            </p:grpSpPr>
            <p:sp>
              <p:nvSpPr>
                <p:cNvPr id="1619" name="Google Shape;1619;p47"/>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7"/>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47"/>
              <p:cNvGrpSpPr/>
              <p:nvPr/>
            </p:nvGrpSpPr>
            <p:grpSpPr>
              <a:xfrm>
                <a:off x="1096841" y="2530392"/>
                <a:ext cx="718503" cy="637424"/>
                <a:chOff x="2392808" y="880573"/>
                <a:chExt cx="757755" cy="672247"/>
              </a:xfrm>
            </p:grpSpPr>
            <p:sp>
              <p:nvSpPr>
                <p:cNvPr id="1622" name="Google Shape;1622;p47"/>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7"/>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4" name="Google Shape;1624;p47"/>
              <p:cNvSpPr txBox="1"/>
              <p:nvPr/>
            </p:nvSpPr>
            <p:spPr>
              <a:xfrm>
                <a:off x="1164343" y="2634605"/>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01</a:t>
                </a:r>
                <a:endParaRPr sz="2500" b="1">
                  <a:solidFill>
                    <a:schemeClr val="accent5"/>
                  </a:solidFill>
                  <a:latin typeface="Alegreya Sans SC"/>
                  <a:ea typeface="Alegreya Sans SC"/>
                  <a:cs typeface="Alegreya Sans SC"/>
                  <a:sym typeface="Alegreya Sans SC"/>
                </a:endParaRPr>
              </a:p>
            </p:txBody>
          </p:sp>
          <p:sp>
            <p:nvSpPr>
              <p:cNvPr id="1625" name="Google Shape;1625;p47"/>
              <p:cNvSpPr txBox="1"/>
              <p:nvPr/>
            </p:nvSpPr>
            <p:spPr>
              <a:xfrm>
                <a:off x="2712759" y="2634605"/>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02</a:t>
                </a:r>
                <a:endParaRPr sz="2500" b="1">
                  <a:solidFill>
                    <a:schemeClr val="accent5"/>
                  </a:solidFill>
                  <a:latin typeface="Alegreya Sans SC"/>
                  <a:ea typeface="Alegreya Sans SC"/>
                  <a:cs typeface="Alegreya Sans SC"/>
                  <a:sym typeface="Alegreya Sans SC"/>
                </a:endParaRPr>
              </a:p>
            </p:txBody>
          </p:sp>
          <p:sp>
            <p:nvSpPr>
              <p:cNvPr id="1626" name="Google Shape;1626;p47"/>
              <p:cNvSpPr txBox="1"/>
              <p:nvPr/>
            </p:nvSpPr>
            <p:spPr>
              <a:xfrm>
                <a:off x="4280132" y="2634605"/>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03</a:t>
                </a:r>
                <a:endParaRPr sz="2500" b="1">
                  <a:solidFill>
                    <a:schemeClr val="accent5"/>
                  </a:solidFill>
                  <a:latin typeface="Alegreya Sans SC"/>
                  <a:ea typeface="Alegreya Sans SC"/>
                  <a:cs typeface="Alegreya Sans SC"/>
                  <a:sym typeface="Alegreya Sans SC"/>
                </a:endParaRPr>
              </a:p>
            </p:txBody>
          </p:sp>
          <p:sp>
            <p:nvSpPr>
              <p:cNvPr id="1627" name="Google Shape;1627;p47"/>
              <p:cNvSpPr txBox="1"/>
              <p:nvPr/>
            </p:nvSpPr>
            <p:spPr>
              <a:xfrm>
                <a:off x="5823964" y="2626685"/>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04</a:t>
                </a:r>
                <a:endParaRPr sz="2500" b="1">
                  <a:solidFill>
                    <a:schemeClr val="accent5"/>
                  </a:solidFill>
                  <a:latin typeface="Alegreya Sans SC"/>
                  <a:ea typeface="Alegreya Sans SC"/>
                  <a:cs typeface="Alegreya Sans SC"/>
                  <a:sym typeface="Alegreya Sans SC"/>
                </a:endParaRPr>
              </a:p>
            </p:txBody>
          </p:sp>
          <p:sp>
            <p:nvSpPr>
              <p:cNvPr id="1628" name="Google Shape;1628;p47"/>
              <p:cNvSpPr txBox="1"/>
              <p:nvPr/>
            </p:nvSpPr>
            <p:spPr>
              <a:xfrm>
                <a:off x="7372157" y="2626685"/>
                <a:ext cx="583500" cy="429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500" b="1">
                    <a:solidFill>
                      <a:schemeClr val="accent5"/>
                    </a:solidFill>
                    <a:latin typeface="Alegreya Sans SC"/>
                    <a:ea typeface="Alegreya Sans SC"/>
                    <a:cs typeface="Alegreya Sans SC"/>
                    <a:sym typeface="Alegreya Sans SC"/>
                  </a:rPr>
                  <a:t>05</a:t>
                </a:r>
                <a:endParaRPr sz="2500" b="1">
                  <a:solidFill>
                    <a:schemeClr val="accent5"/>
                  </a:solidFill>
                  <a:latin typeface="Alegreya Sans SC"/>
                  <a:ea typeface="Alegreya Sans SC"/>
                  <a:cs typeface="Alegreya Sans SC"/>
                  <a:sym typeface="Alegreya Sans SC"/>
                </a:endParaRPr>
              </a:p>
            </p:txBody>
          </p:sp>
          <p:cxnSp>
            <p:nvCxnSpPr>
              <p:cNvPr id="1629" name="Google Shape;1629;p47"/>
              <p:cNvCxnSpPr/>
              <p:nvPr/>
            </p:nvCxnSpPr>
            <p:spPr>
              <a:xfrm>
                <a:off x="1778859" y="2849105"/>
                <a:ext cx="902400" cy="0"/>
              </a:xfrm>
              <a:prstGeom prst="straightConnector1">
                <a:avLst/>
              </a:prstGeom>
              <a:noFill/>
              <a:ln w="19050" cap="flat" cmpd="sng">
                <a:solidFill>
                  <a:schemeClr val="dk1"/>
                </a:solidFill>
                <a:prstDash val="solid"/>
                <a:round/>
                <a:headEnd type="none" w="med" len="med"/>
                <a:tailEnd type="none" w="med" len="med"/>
              </a:ln>
            </p:spPr>
          </p:cxnSp>
          <p:cxnSp>
            <p:nvCxnSpPr>
              <p:cNvPr id="1630" name="Google Shape;1630;p47"/>
              <p:cNvCxnSpPr/>
              <p:nvPr/>
            </p:nvCxnSpPr>
            <p:spPr>
              <a:xfrm>
                <a:off x="3338578" y="2849105"/>
                <a:ext cx="902400" cy="0"/>
              </a:xfrm>
              <a:prstGeom prst="straightConnector1">
                <a:avLst/>
              </a:prstGeom>
              <a:noFill/>
              <a:ln w="19050" cap="flat" cmpd="sng">
                <a:solidFill>
                  <a:schemeClr val="dk1"/>
                </a:solidFill>
                <a:prstDash val="solid"/>
                <a:round/>
                <a:headEnd type="none" w="med" len="med"/>
                <a:tailEnd type="none" w="med" len="med"/>
              </a:ln>
            </p:spPr>
          </p:cxnSp>
          <p:cxnSp>
            <p:nvCxnSpPr>
              <p:cNvPr id="1631" name="Google Shape;1631;p47"/>
              <p:cNvCxnSpPr/>
              <p:nvPr/>
            </p:nvCxnSpPr>
            <p:spPr>
              <a:xfrm>
                <a:off x="4895915" y="2849105"/>
                <a:ext cx="902400" cy="0"/>
              </a:xfrm>
              <a:prstGeom prst="straightConnector1">
                <a:avLst/>
              </a:prstGeom>
              <a:noFill/>
              <a:ln w="19050" cap="flat" cmpd="sng">
                <a:solidFill>
                  <a:schemeClr val="dk1"/>
                </a:solidFill>
                <a:prstDash val="solid"/>
                <a:round/>
                <a:headEnd type="none" w="med" len="med"/>
                <a:tailEnd type="none" w="med" len="med"/>
              </a:ln>
            </p:spPr>
          </p:cxnSp>
          <p:cxnSp>
            <p:nvCxnSpPr>
              <p:cNvPr id="1632" name="Google Shape;1632;p47"/>
              <p:cNvCxnSpPr/>
              <p:nvPr/>
            </p:nvCxnSpPr>
            <p:spPr>
              <a:xfrm>
                <a:off x="6438965" y="2849105"/>
                <a:ext cx="902400" cy="0"/>
              </a:xfrm>
              <a:prstGeom prst="straightConnector1">
                <a:avLst/>
              </a:prstGeom>
              <a:noFill/>
              <a:ln w="19050" cap="flat" cmpd="sng">
                <a:solidFill>
                  <a:schemeClr val="dk1"/>
                </a:solidFill>
                <a:prstDash val="solid"/>
                <a:round/>
                <a:headEnd type="none" w="med" len="med"/>
                <a:tailEnd type="none" w="med" len="med"/>
              </a:ln>
            </p:spPr>
          </p:cxnSp>
          <p:cxnSp>
            <p:nvCxnSpPr>
              <p:cNvPr id="1633" name="Google Shape;1633;p47"/>
              <p:cNvCxnSpPr>
                <a:stCxn id="1598" idx="0"/>
              </p:cNvCxnSpPr>
              <p:nvPr/>
            </p:nvCxnSpPr>
            <p:spPr>
              <a:xfrm rot="10800000">
                <a:off x="1456093" y="3174095"/>
                <a:ext cx="0" cy="168000"/>
              </a:xfrm>
              <a:prstGeom prst="straightConnector1">
                <a:avLst/>
              </a:prstGeom>
              <a:noFill/>
              <a:ln w="19050" cap="flat" cmpd="sng">
                <a:solidFill>
                  <a:schemeClr val="dk1"/>
                </a:solidFill>
                <a:prstDash val="solid"/>
                <a:round/>
                <a:headEnd type="none" w="med" len="med"/>
                <a:tailEnd type="none" w="med" len="med"/>
              </a:ln>
            </p:spPr>
          </p:cxnSp>
          <p:cxnSp>
            <p:nvCxnSpPr>
              <p:cNvPr id="1634" name="Google Shape;1634;p47"/>
              <p:cNvCxnSpPr>
                <a:endCxn id="1597" idx="2"/>
              </p:cNvCxnSpPr>
              <p:nvPr/>
            </p:nvCxnSpPr>
            <p:spPr>
              <a:xfrm rot="10800000">
                <a:off x="1456093" y="2067637"/>
                <a:ext cx="0" cy="448200"/>
              </a:xfrm>
              <a:prstGeom prst="straightConnector1">
                <a:avLst/>
              </a:prstGeom>
              <a:noFill/>
              <a:ln w="19050" cap="flat" cmpd="sng">
                <a:solidFill>
                  <a:schemeClr val="dk1"/>
                </a:solidFill>
                <a:prstDash val="solid"/>
                <a:round/>
                <a:headEnd type="none" w="med" len="med"/>
                <a:tailEnd type="none" w="med" len="med"/>
              </a:ln>
            </p:spPr>
          </p:cxnSp>
          <p:cxnSp>
            <p:nvCxnSpPr>
              <p:cNvPr id="1635" name="Google Shape;1635;p47"/>
              <p:cNvCxnSpPr/>
              <p:nvPr/>
            </p:nvCxnSpPr>
            <p:spPr>
              <a:xfrm rot="10800000">
                <a:off x="4571882" y="3174095"/>
                <a:ext cx="0" cy="168000"/>
              </a:xfrm>
              <a:prstGeom prst="straightConnector1">
                <a:avLst/>
              </a:prstGeom>
              <a:noFill/>
              <a:ln w="19050" cap="flat" cmpd="sng">
                <a:solidFill>
                  <a:schemeClr val="dk1"/>
                </a:solidFill>
                <a:prstDash val="solid"/>
                <a:round/>
                <a:headEnd type="none" w="med" len="med"/>
                <a:tailEnd type="none" w="med" len="med"/>
              </a:ln>
            </p:spPr>
          </p:cxnSp>
          <p:cxnSp>
            <p:nvCxnSpPr>
              <p:cNvPr id="1636" name="Google Shape;1636;p47"/>
              <p:cNvCxnSpPr/>
              <p:nvPr/>
            </p:nvCxnSpPr>
            <p:spPr>
              <a:xfrm rot="10800000">
                <a:off x="4571882" y="2067637"/>
                <a:ext cx="0" cy="448200"/>
              </a:xfrm>
              <a:prstGeom prst="straightConnector1">
                <a:avLst/>
              </a:prstGeom>
              <a:noFill/>
              <a:ln w="19050" cap="flat" cmpd="sng">
                <a:solidFill>
                  <a:schemeClr val="dk1"/>
                </a:solidFill>
                <a:prstDash val="solid"/>
                <a:round/>
                <a:headEnd type="none" w="med" len="med"/>
                <a:tailEnd type="none" w="med" len="med"/>
              </a:ln>
            </p:spPr>
          </p:cxnSp>
          <p:cxnSp>
            <p:nvCxnSpPr>
              <p:cNvPr id="1637" name="Google Shape;1637;p47"/>
              <p:cNvCxnSpPr/>
              <p:nvPr/>
            </p:nvCxnSpPr>
            <p:spPr>
              <a:xfrm rot="10800000">
                <a:off x="7663907" y="3174095"/>
                <a:ext cx="0" cy="168000"/>
              </a:xfrm>
              <a:prstGeom prst="straightConnector1">
                <a:avLst/>
              </a:prstGeom>
              <a:noFill/>
              <a:ln w="19050" cap="flat" cmpd="sng">
                <a:solidFill>
                  <a:schemeClr val="dk1"/>
                </a:solidFill>
                <a:prstDash val="solid"/>
                <a:round/>
                <a:headEnd type="none" w="med" len="med"/>
                <a:tailEnd type="none" w="med" len="med"/>
              </a:ln>
            </p:spPr>
          </p:cxnSp>
          <p:cxnSp>
            <p:nvCxnSpPr>
              <p:cNvPr id="1638" name="Google Shape;1638;p47"/>
              <p:cNvCxnSpPr/>
              <p:nvPr/>
            </p:nvCxnSpPr>
            <p:spPr>
              <a:xfrm rot="10800000">
                <a:off x="7663907" y="2067637"/>
                <a:ext cx="0" cy="448200"/>
              </a:xfrm>
              <a:prstGeom prst="straightConnector1">
                <a:avLst/>
              </a:prstGeom>
              <a:noFill/>
              <a:ln w="19050" cap="flat" cmpd="sng">
                <a:solidFill>
                  <a:schemeClr val="dk1"/>
                </a:solidFill>
                <a:prstDash val="solid"/>
                <a:round/>
                <a:headEnd type="none" w="med" len="med"/>
                <a:tailEnd type="none" w="med" len="med"/>
              </a:ln>
            </p:spPr>
          </p:cxnSp>
          <p:cxnSp>
            <p:nvCxnSpPr>
              <p:cNvPr id="1639" name="Google Shape;1639;p47"/>
              <p:cNvCxnSpPr/>
              <p:nvPr/>
            </p:nvCxnSpPr>
            <p:spPr>
              <a:xfrm>
                <a:off x="6115714" y="2343862"/>
                <a:ext cx="0" cy="168000"/>
              </a:xfrm>
              <a:prstGeom prst="straightConnector1">
                <a:avLst/>
              </a:prstGeom>
              <a:noFill/>
              <a:ln w="19050" cap="flat" cmpd="sng">
                <a:solidFill>
                  <a:schemeClr val="dk1"/>
                </a:solidFill>
                <a:prstDash val="solid"/>
                <a:round/>
                <a:headEnd type="none" w="med" len="med"/>
                <a:tailEnd type="none" w="med" len="med"/>
              </a:ln>
            </p:spPr>
          </p:cxnSp>
          <p:cxnSp>
            <p:nvCxnSpPr>
              <p:cNvPr id="1640" name="Google Shape;1640;p47"/>
              <p:cNvCxnSpPr/>
              <p:nvPr/>
            </p:nvCxnSpPr>
            <p:spPr>
              <a:xfrm>
                <a:off x="6101807" y="3170120"/>
                <a:ext cx="0" cy="448200"/>
              </a:xfrm>
              <a:prstGeom prst="straightConnector1">
                <a:avLst/>
              </a:prstGeom>
              <a:noFill/>
              <a:ln w="19050" cap="flat" cmpd="sng">
                <a:solidFill>
                  <a:schemeClr val="dk1"/>
                </a:solidFill>
                <a:prstDash val="solid"/>
                <a:round/>
                <a:headEnd type="none" w="med" len="med"/>
                <a:tailEnd type="none" w="med" len="med"/>
              </a:ln>
            </p:spPr>
          </p:cxnSp>
          <p:cxnSp>
            <p:nvCxnSpPr>
              <p:cNvPr id="1641" name="Google Shape;1641;p47"/>
              <p:cNvCxnSpPr/>
              <p:nvPr/>
            </p:nvCxnSpPr>
            <p:spPr>
              <a:xfrm>
                <a:off x="3009782" y="2343862"/>
                <a:ext cx="0" cy="168000"/>
              </a:xfrm>
              <a:prstGeom prst="straightConnector1">
                <a:avLst/>
              </a:prstGeom>
              <a:noFill/>
              <a:ln w="19050" cap="flat" cmpd="sng">
                <a:solidFill>
                  <a:schemeClr val="dk1"/>
                </a:solidFill>
                <a:prstDash val="solid"/>
                <a:round/>
                <a:headEnd type="none" w="med" len="med"/>
                <a:tailEnd type="none" w="med" len="med"/>
              </a:ln>
            </p:spPr>
          </p:cxnSp>
          <p:cxnSp>
            <p:nvCxnSpPr>
              <p:cNvPr id="1642" name="Google Shape;1642;p47"/>
              <p:cNvCxnSpPr/>
              <p:nvPr/>
            </p:nvCxnSpPr>
            <p:spPr>
              <a:xfrm>
                <a:off x="3004509" y="3170120"/>
                <a:ext cx="0" cy="448200"/>
              </a:xfrm>
              <a:prstGeom prst="straightConnector1">
                <a:avLst/>
              </a:prstGeom>
              <a:noFill/>
              <a:ln w="19050" cap="flat" cmpd="sng">
                <a:solidFill>
                  <a:schemeClr val="dk1"/>
                </a:solidFill>
                <a:prstDash val="solid"/>
                <a:round/>
                <a:headEnd type="none" w="med" len="med"/>
                <a:tailEnd type="none" w="med" len="med"/>
              </a:ln>
            </p:spPr>
          </p:cxnSp>
        </p:grpSp>
        <p:sp>
          <p:nvSpPr>
            <p:cNvPr id="1643" name="Google Shape;1643;p47"/>
            <p:cNvSpPr/>
            <p:nvPr/>
          </p:nvSpPr>
          <p:spPr>
            <a:xfrm>
              <a:off x="1388702" y="20672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7"/>
            <p:cNvSpPr/>
            <p:nvPr/>
          </p:nvSpPr>
          <p:spPr>
            <a:xfrm>
              <a:off x="6034047" y="348293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7"/>
            <p:cNvSpPr/>
            <p:nvPr/>
          </p:nvSpPr>
          <p:spPr>
            <a:xfrm>
              <a:off x="2937122" y="348530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7"/>
            <p:cNvSpPr/>
            <p:nvPr/>
          </p:nvSpPr>
          <p:spPr>
            <a:xfrm>
              <a:off x="4505759" y="20672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7"/>
            <p:cNvSpPr/>
            <p:nvPr/>
          </p:nvSpPr>
          <p:spPr>
            <a:xfrm>
              <a:off x="7599002" y="20672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51"/>
        <p:cNvGrpSpPr/>
        <p:nvPr/>
      </p:nvGrpSpPr>
      <p:grpSpPr>
        <a:xfrm>
          <a:off x="0" y="0"/>
          <a:ext cx="0" cy="0"/>
          <a:chOff x="0" y="0"/>
          <a:chExt cx="0" cy="0"/>
        </a:xfrm>
      </p:grpSpPr>
      <p:sp>
        <p:nvSpPr>
          <p:cNvPr id="1652" name="Google Shape;1652;p48"/>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lnSpc>
                <a:spcPct val="125000"/>
              </a:lnSpc>
              <a:spcBef>
                <a:spcPts val="0"/>
              </a:spcBef>
              <a:spcAft>
                <a:spcPts val="0"/>
              </a:spcAft>
              <a:buNone/>
            </a:pPr>
            <a:r>
              <a:rPr lang="en">
                <a:solidFill>
                  <a:schemeClr val="accent6"/>
                </a:solidFill>
              </a:rPr>
              <a:t>VACCINE DOSES ADMINISTERED DAILY</a:t>
            </a:r>
            <a:endParaRPr>
              <a:solidFill>
                <a:schemeClr val="accent6"/>
              </a:solidFill>
            </a:endParaRPr>
          </a:p>
          <a:p>
            <a:pPr marL="0" lvl="0" indent="0" algn="ctr" rtl="0">
              <a:spcBef>
                <a:spcPts val="0"/>
              </a:spcBef>
              <a:spcAft>
                <a:spcPts val="0"/>
              </a:spcAft>
              <a:buNone/>
            </a:pPr>
            <a:endParaRPr/>
          </a:p>
        </p:txBody>
      </p:sp>
      <p:grpSp>
        <p:nvGrpSpPr>
          <p:cNvPr id="1653" name="Google Shape;1653;p48"/>
          <p:cNvGrpSpPr/>
          <p:nvPr/>
        </p:nvGrpSpPr>
        <p:grpSpPr>
          <a:xfrm>
            <a:off x="713250" y="1019242"/>
            <a:ext cx="5374387" cy="2656276"/>
            <a:chOff x="793334" y="1192826"/>
            <a:chExt cx="2665073" cy="1317140"/>
          </a:xfrm>
        </p:grpSpPr>
        <p:sp>
          <p:nvSpPr>
            <p:cNvPr id="1654" name="Google Shape;1654;p48"/>
            <p:cNvSpPr/>
            <p:nvPr/>
          </p:nvSpPr>
          <p:spPr>
            <a:xfrm>
              <a:off x="2759899" y="2034536"/>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8"/>
            <p:cNvSpPr/>
            <p:nvPr/>
          </p:nvSpPr>
          <p:spPr>
            <a:xfrm>
              <a:off x="1460410" y="1905428"/>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8"/>
            <p:cNvSpPr/>
            <p:nvPr/>
          </p:nvSpPr>
          <p:spPr>
            <a:xfrm>
              <a:off x="1309917" y="1312268"/>
              <a:ext cx="14" cy="14"/>
            </a:xfrm>
            <a:custGeom>
              <a:avLst/>
              <a:gdLst/>
              <a:ahLst/>
              <a:cxnLst/>
              <a:rect l="l" t="t" r="r" b="b"/>
              <a:pathLst>
                <a:path w="1" h="1" extrusionOk="0">
                  <a:moveTo>
                    <a:pt x="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8"/>
            <p:cNvSpPr/>
            <p:nvPr/>
          </p:nvSpPr>
          <p:spPr>
            <a:xfrm>
              <a:off x="2229209" y="2179503"/>
              <a:ext cx="54" cy="109"/>
            </a:xfrm>
            <a:custGeom>
              <a:avLst/>
              <a:gdLst/>
              <a:ahLst/>
              <a:cxnLst/>
              <a:rect l="l" t="t" r="r" b="b"/>
              <a:pathLst>
                <a:path w="4" h="8" extrusionOk="0">
                  <a:moveTo>
                    <a:pt x="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8"/>
            <p:cNvSpPr/>
            <p:nvPr/>
          </p:nvSpPr>
          <p:spPr>
            <a:xfrm>
              <a:off x="2233106" y="2183400"/>
              <a:ext cx="109" cy="68"/>
            </a:xfrm>
            <a:custGeom>
              <a:avLst/>
              <a:gdLst/>
              <a:ahLst/>
              <a:cxnLst/>
              <a:rect l="l" t="t" r="r" b="b"/>
              <a:pathLst>
                <a:path w="8" h="5" extrusionOk="0">
                  <a:moveTo>
                    <a:pt x="7"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8"/>
            <p:cNvSpPr/>
            <p:nvPr/>
          </p:nvSpPr>
          <p:spPr>
            <a:xfrm>
              <a:off x="2229915" y="2180508"/>
              <a:ext cx="163" cy="149"/>
            </a:xfrm>
            <a:custGeom>
              <a:avLst/>
              <a:gdLst/>
              <a:ahLst/>
              <a:cxnLst/>
              <a:rect l="l" t="t" r="r" b="b"/>
              <a:pathLst>
                <a:path w="12" h="11" extrusionOk="0">
                  <a:moveTo>
                    <a:pt x="11"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8"/>
            <p:cNvSpPr/>
            <p:nvPr/>
          </p:nvSpPr>
          <p:spPr>
            <a:xfrm>
              <a:off x="2230200" y="2180834"/>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8"/>
            <p:cNvSpPr/>
            <p:nvPr/>
          </p:nvSpPr>
          <p:spPr>
            <a:xfrm>
              <a:off x="2229399" y="2179843"/>
              <a:ext cx="149" cy="149"/>
            </a:xfrm>
            <a:custGeom>
              <a:avLst/>
              <a:gdLst/>
              <a:ahLst/>
              <a:cxnLst/>
              <a:rect l="l" t="t" r="r" b="b"/>
              <a:pathLst>
                <a:path w="11" h="11" extrusionOk="0">
                  <a:moveTo>
                    <a:pt x="11"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8"/>
            <p:cNvSpPr/>
            <p:nvPr/>
          </p:nvSpPr>
          <p:spPr>
            <a:xfrm>
              <a:off x="2229684" y="2180169"/>
              <a:ext cx="109" cy="163"/>
            </a:xfrm>
            <a:custGeom>
              <a:avLst/>
              <a:gdLst/>
              <a:ahLst/>
              <a:cxnLst/>
              <a:rect l="l" t="t" r="r" b="b"/>
              <a:pathLst>
                <a:path w="8" h="12" extrusionOk="0">
                  <a:moveTo>
                    <a:pt x="7"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8"/>
            <p:cNvSpPr/>
            <p:nvPr/>
          </p:nvSpPr>
          <p:spPr>
            <a:xfrm>
              <a:off x="2230485" y="2181173"/>
              <a:ext cx="163" cy="204"/>
            </a:xfrm>
            <a:custGeom>
              <a:avLst/>
              <a:gdLst/>
              <a:ahLst/>
              <a:cxnLst/>
              <a:rect l="l" t="t" r="r" b="b"/>
              <a:pathLst>
                <a:path w="12" h="15" extrusionOk="0">
                  <a:moveTo>
                    <a:pt x="1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8"/>
            <p:cNvSpPr/>
            <p:nvPr/>
          </p:nvSpPr>
          <p:spPr>
            <a:xfrm>
              <a:off x="2232156" y="2182830"/>
              <a:ext cx="149" cy="109"/>
            </a:xfrm>
            <a:custGeom>
              <a:avLst/>
              <a:gdLst/>
              <a:ahLst/>
              <a:cxnLst/>
              <a:rect l="l" t="t" r="r" b="b"/>
              <a:pathLst>
                <a:path w="11" h="8" extrusionOk="0">
                  <a:moveTo>
                    <a:pt x="1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8"/>
            <p:cNvSpPr/>
            <p:nvPr/>
          </p:nvSpPr>
          <p:spPr>
            <a:xfrm>
              <a:off x="2231870" y="2182545"/>
              <a:ext cx="109" cy="163"/>
            </a:xfrm>
            <a:custGeom>
              <a:avLst/>
              <a:gdLst/>
              <a:ahLst/>
              <a:cxnLst/>
              <a:rect l="l" t="t" r="r" b="b"/>
              <a:pathLst>
                <a:path w="8" h="12" extrusionOk="0">
                  <a:moveTo>
                    <a:pt x="7"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8"/>
            <p:cNvSpPr/>
            <p:nvPr/>
          </p:nvSpPr>
          <p:spPr>
            <a:xfrm>
              <a:off x="2232821" y="2183264"/>
              <a:ext cx="109" cy="54"/>
            </a:xfrm>
            <a:custGeom>
              <a:avLst/>
              <a:gdLst/>
              <a:ahLst/>
              <a:cxnLst/>
              <a:rect l="l" t="t" r="r" b="b"/>
              <a:pathLst>
                <a:path w="8" h="4" extrusionOk="0">
                  <a:moveTo>
                    <a:pt x="7"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8"/>
            <p:cNvSpPr/>
            <p:nvPr/>
          </p:nvSpPr>
          <p:spPr>
            <a:xfrm>
              <a:off x="2231205" y="2181974"/>
              <a:ext cx="149" cy="109"/>
            </a:xfrm>
            <a:custGeom>
              <a:avLst/>
              <a:gdLst/>
              <a:ahLst/>
              <a:cxnLst/>
              <a:rect l="l" t="t" r="r" b="b"/>
              <a:pathLst>
                <a:path w="11" h="8" extrusionOk="0">
                  <a:moveTo>
                    <a:pt x="1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8"/>
            <p:cNvSpPr/>
            <p:nvPr/>
          </p:nvSpPr>
          <p:spPr>
            <a:xfrm>
              <a:off x="2231531" y="2182259"/>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8"/>
            <p:cNvSpPr/>
            <p:nvPr/>
          </p:nvSpPr>
          <p:spPr>
            <a:xfrm>
              <a:off x="2230771" y="2181553"/>
              <a:ext cx="163" cy="109"/>
            </a:xfrm>
            <a:custGeom>
              <a:avLst/>
              <a:gdLst/>
              <a:ahLst/>
              <a:cxnLst/>
              <a:rect l="l" t="t" r="r" b="b"/>
              <a:pathLst>
                <a:path w="12" h="8" extrusionOk="0">
                  <a:moveTo>
                    <a:pt x="1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8"/>
            <p:cNvSpPr/>
            <p:nvPr/>
          </p:nvSpPr>
          <p:spPr>
            <a:xfrm>
              <a:off x="2232481" y="2183074"/>
              <a:ext cx="163" cy="54"/>
            </a:xfrm>
            <a:custGeom>
              <a:avLst/>
              <a:gdLst/>
              <a:ahLst/>
              <a:cxnLst/>
              <a:rect l="l" t="t" r="r" b="b"/>
              <a:pathLst>
                <a:path w="12" h="4" extrusionOk="0">
                  <a:moveTo>
                    <a:pt x="1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8"/>
            <p:cNvSpPr/>
            <p:nvPr/>
          </p:nvSpPr>
          <p:spPr>
            <a:xfrm>
              <a:off x="2185707" y="2266820"/>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8"/>
            <p:cNvSpPr/>
            <p:nvPr/>
          </p:nvSpPr>
          <p:spPr>
            <a:xfrm>
              <a:off x="2182435" y="2266725"/>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8"/>
            <p:cNvSpPr/>
            <p:nvPr/>
          </p:nvSpPr>
          <p:spPr>
            <a:xfrm>
              <a:off x="2184336" y="2266820"/>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8"/>
            <p:cNvSpPr/>
            <p:nvPr/>
          </p:nvSpPr>
          <p:spPr>
            <a:xfrm>
              <a:off x="2186236" y="2266779"/>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8"/>
            <p:cNvSpPr/>
            <p:nvPr/>
          </p:nvSpPr>
          <p:spPr>
            <a:xfrm>
              <a:off x="2188178" y="2266019"/>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8"/>
            <p:cNvSpPr/>
            <p:nvPr/>
          </p:nvSpPr>
          <p:spPr>
            <a:xfrm>
              <a:off x="2187893" y="2266250"/>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8"/>
            <p:cNvSpPr/>
            <p:nvPr/>
          </p:nvSpPr>
          <p:spPr>
            <a:xfrm>
              <a:off x="2187608" y="2266440"/>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8"/>
            <p:cNvSpPr/>
            <p:nvPr/>
          </p:nvSpPr>
          <p:spPr>
            <a:xfrm>
              <a:off x="2186712" y="2266725"/>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8"/>
            <p:cNvSpPr/>
            <p:nvPr/>
          </p:nvSpPr>
          <p:spPr>
            <a:xfrm>
              <a:off x="2201728" y="225032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8"/>
            <p:cNvSpPr/>
            <p:nvPr/>
          </p:nvSpPr>
          <p:spPr>
            <a:xfrm>
              <a:off x="2193881" y="2234886"/>
              <a:ext cx="109" cy="54"/>
            </a:xfrm>
            <a:custGeom>
              <a:avLst/>
              <a:gdLst/>
              <a:ahLst/>
              <a:cxnLst/>
              <a:rect l="l" t="t" r="r" b="b"/>
              <a:pathLst>
                <a:path w="8" h="4" extrusionOk="0">
                  <a:moveTo>
                    <a:pt x="8"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8"/>
            <p:cNvSpPr/>
            <p:nvPr/>
          </p:nvSpPr>
          <p:spPr>
            <a:xfrm>
              <a:off x="2203113" y="225041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8"/>
            <p:cNvSpPr/>
            <p:nvPr/>
          </p:nvSpPr>
          <p:spPr>
            <a:xfrm>
              <a:off x="2195021" y="223568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8"/>
            <p:cNvSpPr/>
            <p:nvPr/>
          </p:nvSpPr>
          <p:spPr>
            <a:xfrm>
              <a:off x="2195211" y="223593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8"/>
            <p:cNvSpPr/>
            <p:nvPr/>
          </p:nvSpPr>
          <p:spPr>
            <a:xfrm>
              <a:off x="2200927" y="2250228"/>
              <a:ext cx="95" cy="14"/>
            </a:xfrm>
            <a:custGeom>
              <a:avLst/>
              <a:gdLst/>
              <a:ahLst/>
              <a:cxnLst/>
              <a:rect l="l" t="t" r="r" b="b"/>
              <a:pathLst>
                <a:path w="7"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8"/>
            <p:cNvSpPr/>
            <p:nvPr/>
          </p:nvSpPr>
          <p:spPr>
            <a:xfrm>
              <a:off x="2194600" y="2235361"/>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8"/>
            <p:cNvSpPr/>
            <p:nvPr/>
          </p:nvSpPr>
          <p:spPr>
            <a:xfrm>
              <a:off x="2194315" y="2235117"/>
              <a:ext cx="54" cy="68"/>
            </a:xfrm>
            <a:custGeom>
              <a:avLst/>
              <a:gdLst/>
              <a:ahLst/>
              <a:cxnLst/>
              <a:rect l="l" t="t" r="r" b="b"/>
              <a:pathLst>
                <a:path w="4" h="5" extrusionOk="0">
                  <a:moveTo>
                    <a:pt x="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8"/>
            <p:cNvSpPr/>
            <p:nvPr/>
          </p:nvSpPr>
          <p:spPr>
            <a:xfrm>
              <a:off x="2203588" y="225041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8"/>
            <p:cNvSpPr/>
            <p:nvPr/>
          </p:nvSpPr>
          <p:spPr>
            <a:xfrm>
              <a:off x="2195116" y="223583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8"/>
            <p:cNvSpPr/>
            <p:nvPr/>
          </p:nvSpPr>
          <p:spPr>
            <a:xfrm>
              <a:off x="2194831" y="2235497"/>
              <a:ext cx="68" cy="68"/>
            </a:xfrm>
            <a:custGeom>
              <a:avLst/>
              <a:gdLst/>
              <a:ahLst/>
              <a:cxnLst/>
              <a:rect l="l" t="t" r="r" b="b"/>
              <a:pathLst>
                <a:path w="5" h="5" extrusionOk="0">
                  <a:moveTo>
                    <a:pt x="4"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8"/>
            <p:cNvSpPr/>
            <p:nvPr/>
          </p:nvSpPr>
          <p:spPr>
            <a:xfrm>
              <a:off x="2206005" y="2249468"/>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8"/>
            <p:cNvSpPr/>
            <p:nvPr/>
          </p:nvSpPr>
          <p:spPr>
            <a:xfrm>
              <a:off x="2205625" y="2249753"/>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8"/>
            <p:cNvSpPr/>
            <p:nvPr/>
          </p:nvSpPr>
          <p:spPr>
            <a:xfrm>
              <a:off x="2258102" y="2213298"/>
              <a:ext cx="68" cy="68"/>
            </a:xfrm>
            <a:custGeom>
              <a:avLst/>
              <a:gdLst/>
              <a:ahLst/>
              <a:cxnLst/>
              <a:rect l="l" t="t" r="r" b="b"/>
              <a:pathLst>
                <a:path w="5" h="5" extrusionOk="0">
                  <a:moveTo>
                    <a:pt x="4"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8"/>
            <p:cNvSpPr/>
            <p:nvPr/>
          </p:nvSpPr>
          <p:spPr>
            <a:xfrm>
              <a:off x="2257722" y="2213732"/>
              <a:ext cx="109" cy="149"/>
            </a:xfrm>
            <a:custGeom>
              <a:avLst/>
              <a:gdLst/>
              <a:ahLst/>
              <a:cxnLst/>
              <a:rect l="l" t="t" r="r" b="b"/>
              <a:pathLst>
                <a:path w="8" h="11" extrusionOk="0">
                  <a:moveTo>
                    <a:pt x="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8"/>
            <p:cNvSpPr/>
            <p:nvPr/>
          </p:nvSpPr>
          <p:spPr>
            <a:xfrm>
              <a:off x="2257152" y="2214533"/>
              <a:ext cx="54" cy="109"/>
            </a:xfrm>
            <a:custGeom>
              <a:avLst/>
              <a:gdLst/>
              <a:ahLst/>
              <a:cxnLst/>
              <a:rect l="l" t="t" r="r" b="b"/>
              <a:pathLst>
                <a:path w="4" h="8" extrusionOk="0">
                  <a:moveTo>
                    <a:pt x="4"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8"/>
            <p:cNvSpPr/>
            <p:nvPr/>
          </p:nvSpPr>
          <p:spPr>
            <a:xfrm>
              <a:off x="2257437" y="2214153"/>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8"/>
            <p:cNvSpPr/>
            <p:nvPr/>
          </p:nvSpPr>
          <p:spPr>
            <a:xfrm>
              <a:off x="2258482" y="2212687"/>
              <a:ext cx="109" cy="149"/>
            </a:xfrm>
            <a:custGeom>
              <a:avLst/>
              <a:gdLst/>
              <a:ahLst/>
              <a:cxnLst/>
              <a:rect l="l" t="t" r="r" b="b"/>
              <a:pathLst>
                <a:path w="8" h="11" extrusionOk="0">
                  <a:moveTo>
                    <a:pt x="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8"/>
            <p:cNvSpPr/>
            <p:nvPr/>
          </p:nvSpPr>
          <p:spPr>
            <a:xfrm>
              <a:off x="2204865" y="2250133"/>
              <a:ext cx="163" cy="68"/>
            </a:xfrm>
            <a:custGeom>
              <a:avLst/>
              <a:gdLst/>
              <a:ahLst/>
              <a:cxnLst/>
              <a:rect l="l" t="t" r="r" b="b"/>
              <a:pathLst>
                <a:path w="12" h="5" extrusionOk="0">
                  <a:moveTo>
                    <a:pt x="1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8"/>
            <p:cNvSpPr/>
            <p:nvPr/>
          </p:nvSpPr>
          <p:spPr>
            <a:xfrm>
              <a:off x="2258822" y="2212211"/>
              <a:ext cx="109" cy="149"/>
            </a:xfrm>
            <a:custGeom>
              <a:avLst/>
              <a:gdLst/>
              <a:ahLst/>
              <a:cxnLst/>
              <a:rect l="l" t="t" r="r" b="b"/>
              <a:pathLst>
                <a:path w="8" h="11" extrusionOk="0">
                  <a:moveTo>
                    <a:pt x="7"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8"/>
            <p:cNvSpPr/>
            <p:nvPr/>
          </p:nvSpPr>
          <p:spPr>
            <a:xfrm>
              <a:off x="2205245" y="2249943"/>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8"/>
            <p:cNvSpPr/>
            <p:nvPr/>
          </p:nvSpPr>
          <p:spPr>
            <a:xfrm>
              <a:off x="2204485" y="2250283"/>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8"/>
            <p:cNvSpPr/>
            <p:nvPr/>
          </p:nvSpPr>
          <p:spPr>
            <a:xfrm>
              <a:off x="2278916" y="2252890"/>
              <a:ext cx="258" cy="163"/>
            </a:xfrm>
            <a:custGeom>
              <a:avLst/>
              <a:gdLst/>
              <a:ahLst/>
              <a:cxnLst/>
              <a:rect l="l" t="t" r="r" b="b"/>
              <a:pathLst>
                <a:path w="19" h="12" extrusionOk="0">
                  <a:moveTo>
                    <a:pt x="1" y="1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8"/>
            <p:cNvSpPr/>
            <p:nvPr/>
          </p:nvSpPr>
          <p:spPr>
            <a:xfrm>
              <a:off x="2276445" y="225360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8"/>
            <p:cNvSpPr/>
            <p:nvPr/>
          </p:nvSpPr>
          <p:spPr>
            <a:xfrm>
              <a:off x="2276119" y="2239584"/>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8"/>
            <p:cNvSpPr/>
            <p:nvPr/>
          </p:nvSpPr>
          <p:spPr>
            <a:xfrm>
              <a:off x="2277111" y="2239869"/>
              <a:ext cx="109" cy="68"/>
            </a:xfrm>
            <a:custGeom>
              <a:avLst/>
              <a:gdLst/>
              <a:ahLst/>
              <a:cxnLst/>
              <a:rect l="l" t="t" r="r" b="b"/>
              <a:pathLst>
                <a:path w="8" h="5" extrusionOk="0">
                  <a:moveTo>
                    <a:pt x="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2276595" y="2239679"/>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2277735" y="2240154"/>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2278210" y="2240439"/>
              <a:ext cx="149" cy="109"/>
            </a:xfrm>
            <a:custGeom>
              <a:avLst/>
              <a:gdLst/>
              <a:ahLst/>
              <a:cxnLst/>
              <a:rect l="l" t="t" r="r" b="b"/>
              <a:pathLst>
                <a:path w="11" h="8" extrusionOk="0">
                  <a:moveTo>
                    <a:pt x="1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2278726" y="2240779"/>
              <a:ext cx="163" cy="54"/>
            </a:xfrm>
            <a:custGeom>
              <a:avLst/>
              <a:gdLst/>
              <a:ahLst/>
              <a:cxnLst/>
              <a:rect l="l" t="t" r="r" b="b"/>
              <a:pathLst>
                <a:path w="12" h="4" extrusionOk="0">
                  <a:moveTo>
                    <a:pt x="1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8"/>
            <p:cNvSpPr/>
            <p:nvPr/>
          </p:nvSpPr>
          <p:spPr>
            <a:xfrm>
              <a:off x="2277396" y="2253460"/>
              <a:ext cx="299" cy="68"/>
            </a:xfrm>
            <a:custGeom>
              <a:avLst/>
              <a:gdLst/>
              <a:ahLst/>
              <a:cxnLst/>
              <a:rect l="l" t="t" r="r" b="b"/>
              <a:pathLst>
                <a:path w="22" h="5" extrusionOk="0">
                  <a:moveTo>
                    <a:pt x="1" y="4"/>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8"/>
            <p:cNvSpPr/>
            <p:nvPr/>
          </p:nvSpPr>
          <p:spPr>
            <a:xfrm>
              <a:off x="2276921" y="2253514"/>
              <a:ext cx="394" cy="54"/>
            </a:xfrm>
            <a:custGeom>
              <a:avLst/>
              <a:gdLst/>
              <a:ahLst/>
              <a:cxnLst/>
              <a:rect l="l" t="t" r="r" b="b"/>
              <a:pathLst>
                <a:path w="29" h="4" extrusionOk="0">
                  <a:moveTo>
                    <a:pt x="1" y="4"/>
                  </a:moveTo>
                  <a:lnTo>
                    <a:pt x="2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8"/>
            <p:cNvSpPr/>
            <p:nvPr/>
          </p:nvSpPr>
          <p:spPr>
            <a:xfrm>
              <a:off x="2277776" y="2253419"/>
              <a:ext cx="299" cy="54"/>
            </a:xfrm>
            <a:custGeom>
              <a:avLst/>
              <a:gdLst/>
              <a:ahLst/>
              <a:cxnLst/>
              <a:rect l="l" t="t" r="r" b="b"/>
              <a:pathLst>
                <a:path w="22" h="4" extrusionOk="0">
                  <a:moveTo>
                    <a:pt x="1" y="4"/>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8"/>
            <p:cNvSpPr/>
            <p:nvPr/>
          </p:nvSpPr>
          <p:spPr>
            <a:xfrm>
              <a:off x="2276595" y="2253609"/>
              <a:ext cx="299" cy="14"/>
            </a:xfrm>
            <a:custGeom>
              <a:avLst/>
              <a:gdLst/>
              <a:ahLst/>
              <a:cxnLst/>
              <a:rect l="l" t="t" r="r" b="b"/>
              <a:pathLst>
                <a:path w="22" h="1" extrusionOk="0">
                  <a:moveTo>
                    <a:pt x="0" y="0"/>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8"/>
            <p:cNvSpPr/>
            <p:nvPr/>
          </p:nvSpPr>
          <p:spPr>
            <a:xfrm>
              <a:off x="2275644" y="225355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8"/>
            <p:cNvSpPr/>
            <p:nvPr/>
          </p:nvSpPr>
          <p:spPr>
            <a:xfrm>
              <a:off x="2252019" y="2279556"/>
              <a:ext cx="149" cy="353"/>
            </a:xfrm>
            <a:custGeom>
              <a:avLst/>
              <a:gdLst/>
              <a:ahLst/>
              <a:cxnLst/>
              <a:rect l="l" t="t" r="r" b="b"/>
              <a:pathLst>
                <a:path w="11" h="26" extrusionOk="0">
                  <a:moveTo>
                    <a:pt x="11" y="1"/>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8"/>
            <p:cNvSpPr/>
            <p:nvPr/>
          </p:nvSpPr>
          <p:spPr>
            <a:xfrm>
              <a:off x="2193595" y="2177277"/>
              <a:ext cx="353" cy="14"/>
            </a:xfrm>
            <a:custGeom>
              <a:avLst/>
              <a:gdLst/>
              <a:ahLst/>
              <a:cxnLst/>
              <a:rect l="l" t="t" r="r" b="b"/>
              <a:pathLst>
                <a:path w="26" h="1" extrusionOk="0">
                  <a:moveTo>
                    <a:pt x="2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8"/>
            <p:cNvSpPr/>
            <p:nvPr/>
          </p:nvSpPr>
          <p:spPr>
            <a:xfrm>
              <a:off x="2185897" y="2177697"/>
              <a:ext cx="394" cy="14"/>
            </a:xfrm>
            <a:custGeom>
              <a:avLst/>
              <a:gdLst/>
              <a:ahLst/>
              <a:cxnLst/>
              <a:rect l="l" t="t" r="r" b="b"/>
              <a:pathLst>
                <a:path w="29" h="1" extrusionOk="0">
                  <a:moveTo>
                    <a:pt x="29"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8"/>
            <p:cNvSpPr/>
            <p:nvPr/>
          </p:nvSpPr>
          <p:spPr>
            <a:xfrm>
              <a:off x="2200113" y="2177372"/>
              <a:ext cx="625" cy="109"/>
            </a:xfrm>
            <a:custGeom>
              <a:avLst/>
              <a:gdLst/>
              <a:ahLst/>
              <a:cxnLst/>
              <a:rect l="l" t="t" r="r" b="b"/>
              <a:pathLst>
                <a:path w="46" h="8" extrusionOk="0">
                  <a:moveTo>
                    <a:pt x="46"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8"/>
            <p:cNvSpPr/>
            <p:nvPr/>
          </p:nvSpPr>
          <p:spPr>
            <a:xfrm>
              <a:off x="2192889" y="2177317"/>
              <a:ext cx="394" cy="14"/>
            </a:xfrm>
            <a:custGeom>
              <a:avLst/>
              <a:gdLst/>
              <a:ahLst/>
              <a:cxnLst/>
              <a:rect l="l" t="t" r="r" b="b"/>
              <a:pathLst>
                <a:path w="29" h="1" extrusionOk="0">
                  <a:moveTo>
                    <a:pt x="2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8"/>
            <p:cNvSpPr/>
            <p:nvPr/>
          </p:nvSpPr>
          <p:spPr>
            <a:xfrm>
              <a:off x="2197492" y="2177277"/>
              <a:ext cx="774" cy="14"/>
            </a:xfrm>
            <a:custGeom>
              <a:avLst/>
              <a:gdLst/>
              <a:ahLst/>
              <a:cxnLst/>
              <a:rect l="l" t="t" r="r" b="b"/>
              <a:pathLst>
                <a:path w="57" h="1" extrusionOk="0">
                  <a:moveTo>
                    <a:pt x="57"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8"/>
            <p:cNvSpPr/>
            <p:nvPr/>
          </p:nvSpPr>
          <p:spPr>
            <a:xfrm>
              <a:off x="2198497" y="2177277"/>
              <a:ext cx="679" cy="54"/>
            </a:xfrm>
            <a:custGeom>
              <a:avLst/>
              <a:gdLst/>
              <a:ahLst/>
              <a:cxnLst/>
              <a:rect l="l" t="t" r="r" b="b"/>
              <a:pathLst>
                <a:path w="50" h="4" extrusionOk="0">
                  <a:moveTo>
                    <a:pt x="49"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8"/>
            <p:cNvSpPr/>
            <p:nvPr/>
          </p:nvSpPr>
          <p:spPr>
            <a:xfrm>
              <a:off x="2197261" y="217722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8"/>
            <p:cNvSpPr/>
            <p:nvPr/>
          </p:nvSpPr>
          <p:spPr>
            <a:xfrm>
              <a:off x="2195401" y="217727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8"/>
            <p:cNvSpPr/>
            <p:nvPr/>
          </p:nvSpPr>
          <p:spPr>
            <a:xfrm>
              <a:off x="2136421" y="2173421"/>
              <a:ext cx="679" cy="149"/>
            </a:xfrm>
            <a:custGeom>
              <a:avLst/>
              <a:gdLst/>
              <a:ahLst/>
              <a:cxnLst/>
              <a:rect l="l" t="t" r="r" b="b"/>
              <a:pathLst>
                <a:path w="50" h="11" extrusionOk="0">
                  <a:moveTo>
                    <a:pt x="0" y="11"/>
                  </a:moveTo>
                  <a:lnTo>
                    <a:pt x="4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8"/>
            <p:cNvSpPr/>
            <p:nvPr/>
          </p:nvSpPr>
          <p:spPr>
            <a:xfrm>
              <a:off x="2199257" y="2177317"/>
              <a:ext cx="679" cy="68"/>
            </a:xfrm>
            <a:custGeom>
              <a:avLst/>
              <a:gdLst/>
              <a:ahLst/>
              <a:cxnLst/>
              <a:rect l="l" t="t" r="r" b="b"/>
              <a:pathLst>
                <a:path w="50" h="5" extrusionOk="0">
                  <a:moveTo>
                    <a:pt x="49"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8"/>
            <p:cNvSpPr/>
            <p:nvPr/>
          </p:nvSpPr>
          <p:spPr>
            <a:xfrm>
              <a:off x="2187852" y="2177562"/>
              <a:ext cx="394" cy="14"/>
            </a:xfrm>
            <a:custGeom>
              <a:avLst/>
              <a:gdLst/>
              <a:ahLst/>
              <a:cxnLst/>
              <a:rect l="l" t="t" r="r" b="b"/>
              <a:pathLst>
                <a:path w="29" h="1" extrusionOk="0">
                  <a:moveTo>
                    <a:pt x="28"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8"/>
            <p:cNvSpPr/>
            <p:nvPr/>
          </p:nvSpPr>
          <p:spPr>
            <a:xfrm>
              <a:off x="2187323" y="2177602"/>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8"/>
            <p:cNvSpPr/>
            <p:nvPr/>
          </p:nvSpPr>
          <p:spPr>
            <a:xfrm>
              <a:off x="2186847" y="2177602"/>
              <a:ext cx="258" cy="14"/>
            </a:xfrm>
            <a:custGeom>
              <a:avLst/>
              <a:gdLst/>
              <a:ahLst/>
              <a:cxnLst/>
              <a:rect l="l" t="t" r="r" b="b"/>
              <a:pathLst>
                <a:path w="19"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8"/>
            <p:cNvSpPr/>
            <p:nvPr/>
          </p:nvSpPr>
          <p:spPr>
            <a:xfrm>
              <a:off x="2200832" y="2177467"/>
              <a:ext cx="475" cy="109"/>
            </a:xfrm>
            <a:custGeom>
              <a:avLst/>
              <a:gdLst/>
              <a:ahLst/>
              <a:cxnLst/>
              <a:rect l="l" t="t" r="r" b="b"/>
              <a:pathLst>
                <a:path w="35" h="8" extrusionOk="0">
                  <a:moveTo>
                    <a:pt x="35"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8"/>
            <p:cNvSpPr/>
            <p:nvPr/>
          </p:nvSpPr>
          <p:spPr>
            <a:xfrm>
              <a:off x="2186372" y="2177657"/>
              <a:ext cx="353" cy="14"/>
            </a:xfrm>
            <a:custGeom>
              <a:avLst/>
              <a:gdLst/>
              <a:ahLst/>
              <a:cxnLst/>
              <a:rect l="l" t="t" r="r" b="b"/>
              <a:pathLst>
                <a:path w="26" h="1" extrusionOk="0">
                  <a:moveTo>
                    <a:pt x="2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8"/>
            <p:cNvSpPr/>
            <p:nvPr/>
          </p:nvSpPr>
          <p:spPr>
            <a:xfrm>
              <a:off x="2192075" y="2177317"/>
              <a:ext cx="489" cy="14"/>
            </a:xfrm>
            <a:custGeom>
              <a:avLst/>
              <a:gdLst/>
              <a:ahLst/>
              <a:cxnLst/>
              <a:rect l="l" t="t" r="r" b="b"/>
              <a:pathLst>
                <a:path w="36" h="1" extrusionOk="0">
                  <a:moveTo>
                    <a:pt x="36"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8"/>
            <p:cNvSpPr/>
            <p:nvPr/>
          </p:nvSpPr>
          <p:spPr>
            <a:xfrm>
              <a:off x="2191219" y="2177372"/>
              <a:ext cx="394" cy="14"/>
            </a:xfrm>
            <a:custGeom>
              <a:avLst/>
              <a:gdLst/>
              <a:ahLst/>
              <a:cxnLst/>
              <a:rect l="l" t="t" r="r" b="b"/>
              <a:pathLst>
                <a:path w="29" h="1" extrusionOk="0">
                  <a:moveTo>
                    <a:pt x="29"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8"/>
            <p:cNvSpPr/>
            <p:nvPr/>
          </p:nvSpPr>
          <p:spPr>
            <a:xfrm>
              <a:off x="2190513" y="2177412"/>
              <a:ext cx="394" cy="14"/>
            </a:xfrm>
            <a:custGeom>
              <a:avLst/>
              <a:gdLst/>
              <a:ahLst/>
              <a:cxnLst/>
              <a:rect l="l" t="t" r="r" b="b"/>
              <a:pathLst>
                <a:path w="29" h="1" extrusionOk="0">
                  <a:moveTo>
                    <a:pt x="2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8"/>
            <p:cNvSpPr/>
            <p:nvPr/>
          </p:nvSpPr>
          <p:spPr>
            <a:xfrm>
              <a:off x="2189223" y="2177467"/>
              <a:ext cx="353" cy="14"/>
            </a:xfrm>
            <a:custGeom>
              <a:avLst/>
              <a:gdLst/>
              <a:ahLst/>
              <a:cxnLst/>
              <a:rect l="l" t="t" r="r" b="b"/>
              <a:pathLst>
                <a:path w="26" h="1" extrusionOk="0">
                  <a:moveTo>
                    <a:pt x="2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2188558" y="2177507"/>
              <a:ext cx="394" cy="14"/>
            </a:xfrm>
            <a:custGeom>
              <a:avLst/>
              <a:gdLst/>
              <a:ahLst/>
              <a:cxnLst/>
              <a:rect l="l" t="t" r="r" b="b"/>
              <a:pathLst>
                <a:path w="29" h="1" extrusionOk="0">
                  <a:moveTo>
                    <a:pt x="29"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2189889" y="2177412"/>
              <a:ext cx="394" cy="14"/>
            </a:xfrm>
            <a:custGeom>
              <a:avLst/>
              <a:gdLst/>
              <a:ahLst/>
              <a:cxnLst/>
              <a:rect l="l" t="t" r="r" b="b"/>
              <a:pathLst>
                <a:path w="29" h="1" extrusionOk="0">
                  <a:moveTo>
                    <a:pt x="29"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p:nvPr/>
          </p:nvSpPr>
          <p:spPr>
            <a:xfrm>
              <a:off x="2194695" y="217727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8"/>
            <p:cNvSpPr/>
            <p:nvPr/>
          </p:nvSpPr>
          <p:spPr>
            <a:xfrm>
              <a:off x="2195971" y="217722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8"/>
            <p:cNvSpPr/>
            <p:nvPr/>
          </p:nvSpPr>
          <p:spPr>
            <a:xfrm>
              <a:off x="2229915" y="217699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8"/>
            <p:cNvSpPr/>
            <p:nvPr/>
          </p:nvSpPr>
          <p:spPr>
            <a:xfrm>
              <a:off x="2229494" y="2175892"/>
              <a:ext cx="95" cy="109"/>
            </a:xfrm>
            <a:custGeom>
              <a:avLst/>
              <a:gdLst/>
              <a:ahLst/>
              <a:cxnLst/>
              <a:rect l="l" t="t" r="r" b="b"/>
              <a:pathLst>
                <a:path w="7" h="8" extrusionOk="0">
                  <a:moveTo>
                    <a:pt x="0" y="1"/>
                  </a:moveTo>
                  <a:lnTo>
                    <a:pt x="7"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8"/>
            <p:cNvSpPr/>
            <p:nvPr/>
          </p:nvSpPr>
          <p:spPr>
            <a:xfrm>
              <a:off x="2228965" y="2175566"/>
              <a:ext cx="244" cy="54"/>
            </a:xfrm>
            <a:custGeom>
              <a:avLst/>
              <a:gdLst/>
              <a:ahLst/>
              <a:cxnLst/>
              <a:rect l="l" t="t" r="r" b="b"/>
              <a:pathLst>
                <a:path w="18" h="4" extrusionOk="0">
                  <a:moveTo>
                    <a:pt x="18"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8"/>
            <p:cNvSpPr/>
            <p:nvPr/>
          </p:nvSpPr>
          <p:spPr>
            <a:xfrm>
              <a:off x="2230010" y="2177181"/>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8"/>
            <p:cNvSpPr/>
            <p:nvPr/>
          </p:nvSpPr>
          <p:spPr>
            <a:xfrm>
              <a:off x="2229915" y="217689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8"/>
            <p:cNvSpPr/>
            <p:nvPr/>
          </p:nvSpPr>
          <p:spPr>
            <a:xfrm>
              <a:off x="2231056" y="2177127"/>
              <a:ext cx="638" cy="109"/>
            </a:xfrm>
            <a:custGeom>
              <a:avLst/>
              <a:gdLst/>
              <a:ahLst/>
              <a:cxnLst/>
              <a:rect l="l" t="t" r="r" b="b"/>
              <a:pathLst>
                <a:path w="47" h="8" extrusionOk="0">
                  <a:moveTo>
                    <a:pt x="1" y="8"/>
                  </a:moveTo>
                  <a:lnTo>
                    <a:pt x="46"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8"/>
            <p:cNvSpPr/>
            <p:nvPr/>
          </p:nvSpPr>
          <p:spPr>
            <a:xfrm>
              <a:off x="2232536" y="2177032"/>
              <a:ext cx="489" cy="14"/>
            </a:xfrm>
            <a:custGeom>
              <a:avLst/>
              <a:gdLst/>
              <a:ahLst/>
              <a:cxnLst/>
              <a:rect l="l" t="t" r="r" b="b"/>
              <a:pathLst>
                <a:path w="36" h="1" extrusionOk="0">
                  <a:moveTo>
                    <a:pt x="0" y="1"/>
                  </a:moveTo>
                  <a:lnTo>
                    <a:pt x="3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8"/>
            <p:cNvSpPr/>
            <p:nvPr/>
          </p:nvSpPr>
          <p:spPr>
            <a:xfrm>
              <a:off x="2034182" y="1771051"/>
              <a:ext cx="109" cy="163"/>
            </a:xfrm>
            <a:custGeom>
              <a:avLst/>
              <a:gdLst/>
              <a:ahLst/>
              <a:cxnLst/>
              <a:rect l="l" t="t" r="r" b="b"/>
              <a:pathLst>
                <a:path w="8" h="12" extrusionOk="0">
                  <a:moveTo>
                    <a:pt x="0" y="1"/>
                  </a:moveTo>
                  <a:lnTo>
                    <a:pt x="7"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8"/>
            <p:cNvSpPr/>
            <p:nvPr/>
          </p:nvSpPr>
          <p:spPr>
            <a:xfrm>
              <a:off x="2110039" y="1759836"/>
              <a:ext cx="14" cy="448"/>
            </a:xfrm>
            <a:custGeom>
              <a:avLst/>
              <a:gdLst/>
              <a:ahLst/>
              <a:cxnLst/>
              <a:rect l="l" t="t" r="r" b="b"/>
              <a:pathLst>
                <a:path w="1" h="33" extrusionOk="0">
                  <a:moveTo>
                    <a:pt x="0" y="1"/>
                  </a:moveTo>
                  <a:lnTo>
                    <a:pt x="0"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8"/>
            <p:cNvSpPr/>
            <p:nvPr/>
          </p:nvSpPr>
          <p:spPr>
            <a:xfrm>
              <a:off x="2110039" y="1762878"/>
              <a:ext cx="14" cy="299"/>
            </a:xfrm>
            <a:custGeom>
              <a:avLst/>
              <a:gdLst/>
              <a:ahLst/>
              <a:cxnLst/>
              <a:rect l="l" t="t" r="r" b="b"/>
              <a:pathLst>
                <a:path w="1" h="22" extrusionOk="0">
                  <a:moveTo>
                    <a:pt x="0"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8"/>
            <p:cNvSpPr/>
            <p:nvPr/>
          </p:nvSpPr>
          <p:spPr>
            <a:xfrm>
              <a:off x="2119218" y="180970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8"/>
            <p:cNvSpPr/>
            <p:nvPr/>
          </p:nvSpPr>
          <p:spPr>
            <a:xfrm>
              <a:off x="2119028" y="1808987"/>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8"/>
            <p:cNvSpPr/>
            <p:nvPr/>
          </p:nvSpPr>
          <p:spPr>
            <a:xfrm>
              <a:off x="2109985" y="1761452"/>
              <a:ext cx="14" cy="394"/>
            </a:xfrm>
            <a:custGeom>
              <a:avLst/>
              <a:gdLst/>
              <a:ahLst/>
              <a:cxnLst/>
              <a:rect l="l" t="t" r="r" b="b"/>
              <a:pathLst>
                <a:path w="1" h="29" extrusionOk="0">
                  <a:moveTo>
                    <a:pt x="1" y="2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8"/>
            <p:cNvSpPr/>
            <p:nvPr/>
          </p:nvSpPr>
          <p:spPr>
            <a:xfrm>
              <a:off x="2135375" y="1790168"/>
              <a:ext cx="14" cy="109"/>
            </a:xfrm>
            <a:custGeom>
              <a:avLst/>
              <a:gdLst/>
              <a:ahLst/>
              <a:cxnLst/>
              <a:rect l="l" t="t" r="r" b="b"/>
              <a:pathLst>
                <a:path w="1"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8"/>
            <p:cNvSpPr/>
            <p:nvPr/>
          </p:nvSpPr>
          <p:spPr>
            <a:xfrm>
              <a:off x="2127962" y="1796916"/>
              <a:ext cx="434" cy="434"/>
            </a:xfrm>
            <a:custGeom>
              <a:avLst/>
              <a:gdLst/>
              <a:ahLst/>
              <a:cxnLst/>
              <a:rect l="l" t="t" r="r" b="b"/>
              <a:pathLst>
                <a:path w="32" h="32" extrusionOk="0">
                  <a:moveTo>
                    <a:pt x="0" y="32"/>
                  </a:moveTo>
                  <a:lnTo>
                    <a:pt x="3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8"/>
            <p:cNvSpPr/>
            <p:nvPr/>
          </p:nvSpPr>
          <p:spPr>
            <a:xfrm>
              <a:off x="2128573" y="1796577"/>
              <a:ext cx="109" cy="163"/>
            </a:xfrm>
            <a:custGeom>
              <a:avLst/>
              <a:gdLst/>
              <a:ahLst/>
              <a:cxnLst/>
              <a:rect l="l" t="t" r="r" b="b"/>
              <a:pathLst>
                <a:path w="8" h="12" extrusionOk="0">
                  <a:moveTo>
                    <a:pt x="1" y="1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8"/>
            <p:cNvSpPr/>
            <p:nvPr/>
          </p:nvSpPr>
          <p:spPr>
            <a:xfrm>
              <a:off x="2135416" y="178902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8"/>
            <p:cNvSpPr/>
            <p:nvPr/>
          </p:nvSpPr>
          <p:spPr>
            <a:xfrm>
              <a:off x="2131899" y="1793726"/>
              <a:ext cx="299" cy="68"/>
            </a:xfrm>
            <a:custGeom>
              <a:avLst/>
              <a:gdLst/>
              <a:ahLst/>
              <a:cxnLst/>
              <a:rect l="l" t="t" r="r" b="b"/>
              <a:pathLst>
                <a:path w="22" h="5" extrusionOk="0">
                  <a:moveTo>
                    <a:pt x="1" y="4"/>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8"/>
            <p:cNvSpPr/>
            <p:nvPr/>
          </p:nvSpPr>
          <p:spPr>
            <a:xfrm>
              <a:off x="2131763" y="1793821"/>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8"/>
            <p:cNvSpPr/>
            <p:nvPr/>
          </p:nvSpPr>
          <p:spPr>
            <a:xfrm>
              <a:off x="2135375" y="1789639"/>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8"/>
            <p:cNvSpPr/>
            <p:nvPr/>
          </p:nvSpPr>
          <p:spPr>
            <a:xfrm>
              <a:off x="2135470" y="178830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8"/>
            <p:cNvSpPr/>
            <p:nvPr/>
          </p:nvSpPr>
          <p:spPr>
            <a:xfrm>
              <a:off x="2137222" y="1859943"/>
              <a:ext cx="163" cy="244"/>
            </a:xfrm>
            <a:custGeom>
              <a:avLst/>
              <a:gdLst/>
              <a:ahLst/>
              <a:cxnLst/>
              <a:rect l="l" t="t" r="r" b="b"/>
              <a:pathLst>
                <a:path w="12" h="18" extrusionOk="0">
                  <a:moveTo>
                    <a:pt x="1" y="0"/>
                  </a:moveTo>
                  <a:lnTo>
                    <a:pt x="1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8"/>
            <p:cNvSpPr/>
            <p:nvPr/>
          </p:nvSpPr>
          <p:spPr>
            <a:xfrm>
              <a:off x="2134615" y="1857418"/>
              <a:ext cx="149" cy="68"/>
            </a:xfrm>
            <a:custGeom>
              <a:avLst/>
              <a:gdLst/>
              <a:ahLst/>
              <a:cxnLst/>
              <a:rect l="l" t="t" r="r" b="b"/>
              <a:pathLst>
                <a:path w="11" h="5" extrusionOk="0">
                  <a:moveTo>
                    <a:pt x="0" y="1"/>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8"/>
            <p:cNvSpPr/>
            <p:nvPr/>
          </p:nvSpPr>
          <p:spPr>
            <a:xfrm>
              <a:off x="2136706" y="1859034"/>
              <a:ext cx="149" cy="204"/>
            </a:xfrm>
            <a:custGeom>
              <a:avLst/>
              <a:gdLst/>
              <a:ahLst/>
              <a:cxnLst/>
              <a:rect l="l" t="t" r="r" b="b"/>
              <a:pathLst>
                <a:path w="11" h="15" extrusionOk="0">
                  <a:moveTo>
                    <a:pt x="0" y="1"/>
                  </a:moveTo>
                  <a:lnTo>
                    <a:pt x="1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8"/>
            <p:cNvSpPr/>
            <p:nvPr/>
          </p:nvSpPr>
          <p:spPr>
            <a:xfrm>
              <a:off x="2137466" y="1860459"/>
              <a:ext cx="149" cy="258"/>
            </a:xfrm>
            <a:custGeom>
              <a:avLst/>
              <a:gdLst/>
              <a:ahLst/>
              <a:cxnLst/>
              <a:rect l="l" t="t" r="r" b="b"/>
              <a:pathLst>
                <a:path w="11" h="19" extrusionOk="0">
                  <a:moveTo>
                    <a:pt x="0" y="1"/>
                  </a:moveTo>
                  <a:lnTo>
                    <a:pt x="1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8"/>
            <p:cNvSpPr/>
            <p:nvPr/>
          </p:nvSpPr>
          <p:spPr>
            <a:xfrm>
              <a:off x="2137697" y="1861029"/>
              <a:ext cx="109" cy="258"/>
            </a:xfrm>
            <a:custGeom>
              <a:avLst/>
              <a:gdLst/>
              <a:ahLst/>
              <a:cxnLst/>
              <a:rect l="l" t="t" r="r" b="b"/>
              <a:pathLst>
                <a:path w="8" h="19"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8"/>
            <p:cNvSpPr/>
            <p:nvPr/>
          </p:nvSpPr>
          <p:spPr>
            <a:xfrm>
              <a:off x="2135036" y="1857567"/>
              <a:ext cx="163" cy="54"/>
            </a:xfrm>
            <a:custGeom>
              <a:avLst/>
              <a:gdLst/>
              <a:ahLst/>
              <a:cxnLst/>
              <a:rect l="l" t="t" r="r" b="b"/>
              <a:pathLst>
                <a:path w="12" h="4" extrusionOk="0">
                  <a:moveTo>
                    <a:pt x="1" y="0"/>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8"/>
            <p:cNvSpPr/>
            <p:nvPr/>
          </p:nvSpPr>
          <p:spPr>
            <a:xfrm>
              <a:off x="2137982" y="1861654"/>
              <a:ext cx="68" cy="204"/>
            </a:xfrm>
            <a:custGeom>
              <a:avLst/>
              <a:gdLst/>
              <a:ahLst/>
              <a:cxnLst/>
              <a:rect l="l" t="t" r="r" b="b"/>
              <a:pathLst>
                <a:path w="5" h="15" extrusionOk="0">
                  <a:moveTo>
                    <a:pt x="1"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8"/>
            <p:cNvSpPr/>
            <p:nvPr/>
          </p:nvSpPr>
          <p:spPr>
            <a:xfrm>
              <a:off x="2138172" y="1862265"/>
              <a:ext cx="68" cy="204"/>
            </a:xfrm>
            <a:custGeom>
              <a:avLst/>
              <a:gdLst/>
              <a:ahLst/>
              <a:cxnLst/>
              <a:rect l="l" t="t" r="r" b="b"/>
              <a:pathLst>
                <a:path w="5" h="15" extrusionOk="0">
                  <a:moveTo>
                    <a:pt x="1"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8"/>
            <p:cNvSpPr/>
            <p:nvPr/>
          </p:nvSpPr>
          <p:spPr>
            <a:xfrm>
              <a:off x="2136081" y="1858273"/>
              <a:ext cx="163" cy="163"/>
            </a:xfrm>
            <a:custGeom>
              <a:avLst/>
              <a:gdLst/>
              <a:ahLst/>
              <a:cxnLst/>
              <a:rect l="l" t="t" r="r" b="b"/>
              <a:pathLst>
                <a:path w="12" h="12" extrusionOk="0">
                  <a:moveTo>
                    <a:pt x="1" y="1"/>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8"/>
            <p:cNvSpPr/>
            <p:nvPr/>
          </p:nvSpPr>
          <p:spPr>
            <a:xfrm>
              <a:off x="2136421" y="1858613"/>
              <a:ext cx="149" cy="204"/>
            </a:xfrm>
            <a:custGeom>
              <a:avLst/>
              <a:gdLst/>
              <a:ahLst/>
              <a:cxnLst/>
              <a:rect l="l" t="t" r="r" b="b"/>
              <a:pathLst>
                <a:path w="11" h="15" extrusionOk="0">
                  <a:moveTo>
                    <a:pt x="0" y="0"/>
                  </a:moveTo>
                  <a:lnTo>
                    <a:pt x="1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8"/>
            <p:cNvSpPr/>
            <p:nvPr/>
          </p:nvSpPr>
          <p:spPr>
            <a:xfrm>
              <a:off x="2135755" y="1857947"/>
              <a:ext cx="149" cy="149"/>
            </a:xfrm>
            <a:custGeom>
              <a:avLst/>
              <a:gdLst/>
              <a:ahLst/>
              <a:cxnLst/>
              <a:rect l="l" t="t" r="r" b="b"/>
              <a:pathLst>
                <a:path w="11" h="11" extrusionOk="0">
                  <a:moveTo>
                    <a:pt x="0" y="0"/>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8"/>
            <p:cNvSpPr/>
            <p:nvPr/>
          </p:nvSpPr>
          <p:spPr>
            <a:xfrm>
              <a:off x="2119883" y="1812408"/>
              <a:ext cx="54" cy="109"/>
            </a:xfrm>
            <a:custGeom>
              <a:avLst/>
              <a:gdLst/>
              <a:ahLst/>
              <a:cxnLst/>
              <a:rect l="l" t="t" r="r" b="b"/>
              <a:pathLst>
                <a:path w="4" h="8" extrusionOk="0">
                  <a:moveTo>
                    <a:pt x="0" y="1"/>
                  </a:move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8"/>
            <p:cNvSpPr/>
            <p:nvPr/>
          </p:nvSpPr>
          <p:spPr>
            <a:xfrm>
              <a:off x="2135416" y="1857703"/>
              <a:ext cx="163" cy="163"/>
            </a:xfrm>
            <a:custGeom>
              <a:avLst/>
              <a:gdLst/>
              <a:ahLst/>
              <a:cxnLst/>
              <a:rect l="l" t="t" r="r" b="b"/>
              <a:pathLst>
                <a:path w="12" h="12" extrusionOk="0">
                  <a:moveTo>
                    <a:pt x="1" y="1"/>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8"/>
            <p:cNvSpPr/>
            <p:nvPr/>
          </p:nvSpPr>
          <p:spPr>
            <a:xfrm>
              <a:off x="2119978" y="1812653"/>
              <a:ext cx="109" cy="204"/>
            </a:xfrm>
            <a:custGeom>
              <a:avLst/>
              <a:gdLst/>
              <a:ahLst/>
              <a:cxnLst/>
              <a:rect l="l" t="t" r="r" b="b"/>
              <a:pathLst>
                <a:path w="8" h="15" extrusionOk="0">
                  <a:moveTo>
                    <a:pt x="0" y="0"/>
                  </a:moveTo>
                  <a:lnTo>
                    <a:pt x="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8"/>
            <p:cNvSpPr/>
            <p:nvPr/>
          </p:nvSpPr>
          <p:spPr>
            <a:xfrm>
              <a:off x="2136991" y="1859468"/>
              <a:ext cx="109" cy="204"/>
            </a:xfrm>
            <a:custGeom>
              <a:avLst/>
              <a:gdLst/>
              <a:ahLst/>
              <a:cxnLst/>
              <a:rect l="l" t="t" r="r" b="b"/>
              <a:pathLst>
                <a:path w="8" h="15" extrusionOk="0">
                  <a:moveTo>
                    <a:pt x="0" y="0"/>
                  </a:moveTo>
                  <a:lnTo>
                    <a:pt x="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8"/>
            <p:cNvSpPr/>
            <p:nvPr/>
          </p:nvSpPr>
          <p:spPr>
            <a:xfrm>
              <a:off x="2121730" y="1810562"/>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8"/>
            <p:cNvSpPr/>
            <p:nvPr/>
          </p:nvSpPr>
          <p:spPr>
            <a:xfrm>
              <a:off x="2138362" y="1862985"/>
              <a:ext cx="68" cy="109"/>
            </a:xfrm>
            <a:custGeom>
              <a:avLst/>
              <a:gdLst/>
              <a:ahLst/>
              <a:cxnLst/>
              <a:rect l="l" t="t" r="r" b="b"/>
              <a:pathLst>
                <a:path w="5" h="8" extrusionOk="0">
                  <a:moveTo>
                    <a:pt x="1" y="1"/>
                  </a:move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8"/>
            <p:cNvSpPr/>
            <p:nvPr/>
          </p:nvSpPr>
          <p:spPr>
            <a:xfrm>
              <a:off x="1925752" y="1946065"/>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8"/>
            <p:cNvSpPr/>
            <p:nvPr/>
          </p:nvSpPr>
          <p:spPr>
            <a:xfrm>
              <a:off x="1928943" y="1940268"/>
              <a:ext cx="109" cy="14"/>
            </a:xfrm>
            <a:custGeom>
              <a:avLst/>
              <a:gdLst/>
              <a:ahLst/>
              <a:cxnLst/>
              <a:rect l="l" t="t" r="r" b="b"/>
              <a:pathLst>
                <a:path w="8"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8"/>
            <p:cNvSpPr/>
            <p:nvPr/>
          </p:nvSpPr>
          <p:spPr>
            <a:xfrm>
              <a:off x="1925752" y="1940268"/>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8"/>
            <p:cNvSpPr/>
            <p:nvPr/>
          </p:nvSpPr>
          <p:spPr>
            <a:xfrm>
              <a:off x="1932880" y="1939181"/>
              <a:ext cx="68" cy="54"/>
            </a:xfrm>
            <a:custGeom>
              <a:avLst/>
              <a:gdLst/>
              <a:ahLst/>
              <a:cxnLst/>
              <a:rect l="l" t="t" r="r" b="b"/>
              <a:pathLst>
                <a:path w="5" h="4" extrusionOk="0">
                  <a:moveTo>
                    <a:pt x="4"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8"/>
            <p:cNvSpPr/>
            <p:nvPr/>
          </p:nvSpPr>
          <p:spPr>
            <a:xfrm>
              <a:off x="1931835" y="1939562"/>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8"/>
            <p:cNvSpPr/>
            <p:nvPr/>
          </p:nvSpPr>
          <p:spPr>
            <a:xfrm>
              <a:off x="1925901" y="1946025"/>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8"/>
            <p:cNvSpPr/>
            <p:nvPr/>
          </p:nvSpPr>
          <p:spPr>
            <a:xfrm>
              <a:off x="1925521" y="1946120"/>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8"/>
            <p:cNvSpPr/>
            <p:nvPr/>
          </p:nvSpPr>
          <p:spPr>
            <a:xfrm>
              <a:off x="1926947" y="194032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8"/>
            <p:cNvSpPr/>
            <p:nvPr/>
          </p:nvSpPr>
          <p:spPr>
            <a:xfrm>
              <a:off x="1925087" y="1946160"/>
              <a:ext cx="258" cy="68"/>
            </a:xfrm>
            <a:custGeom>
              <a:avLst/>
              <a:gdLst/>
              <a:ahLst/>
              <a:cxnLst/>
              <a:rect l="l" t="t" r="r" b="b"/>
              <a:pathLst>
                <a:path w="19" h="5" extrusionOk="0">
                  <a:moveTo>
                    <a:pt x="1" y="4"/>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8"/>
            <p:cNvSpPr/>
            <p:nvPr/>
          </p:nvSpPr>
          <p:spPr>
            <a:xfrm>
              <a:off x="1928033" y="194032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8"/>
            <p:cNvSpPr/>
            <p:nvPr/>
          </p:nvSpPr>
          <p:spPr>
            <a:xfrm>
              <a:off x="1926037" y="194602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8"/>
            <p:cNvSpPr/>
            <p:nvPr/>
          </p:nvSpPr>
          <p:spPr>
            <a:xfrm>
              <a:off x="1929893" y="1940132"/>
              <a:ext cx="149" cy="14"/>
            </a:xfrm>
            <a:custGeom>
              <a:avLst/>
              <a:gdLst/>
              <a:ahLst/>
              <a:cxnLst/>
              <a:rect l="l" t="t" r="r" b="b"/>
              <a:pathLst>
                <a:path w="11" h="1" extrusionOk="0">
                  <a:moveTo>
                    <a:pt x="1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8"/>
            <p:cNvSpPr/>
            <p:nvPr/>
          </p:nvSpPr>
          <p:spPr>
            <a:xfrm>
              <a:off x="1930884" y="1939888"/>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8"/>
            <p:cNvSpPr/>
            <p:nvPr/>
          </p:nvSpPr>
          <p:spPr>
            <a:xfrm>
              <a:off x="1926132" y="1945970"/>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8"/>
            <p:cNvSpPr/>
            <p:nvPr/>
          </p:nvSpPr>
          <p:spPr>
            <a:xfrm>
              <a:off x="1944856" y="1949405"/>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8"/>
            <p:cNvSpPr/>
            <p:nvPr/>
          </p:nvSpPr>
          <p:spPr>
            <a:xfrm>
              <a:off x="1945141" y="1949500"/>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8"/>
            <p:cNvSpPr/>
            <p:nvPr/>
          </p:nvSpPr>
          <p:spPr>
            <a:xfrm>
              <a:off x="1927612" y="195058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8"/>
            <p:cNvSpPr/>
            <p:nvPr/>
          </p:nvSpPr>
          <p:spPr>
            <a:xfrm>
              <a:off x="1927843" y="195077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8"/>
            <p:cNvSpPr/>
            <p:nvPr/>
          </p:nvSpPr>
          <p:spPr>
            <a:xfrm>
              <a:off x="1944666" y="194935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8"/>
            <p:cNvSpPr/>
            <p:nvPr/>
          </p:nvSpPr>
          <p:spPr>
            <a:xfrm>
              <a:off x="1927802" y="195073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8"/>
            <p:cNvSpPr/>
            <p:nvPr/>
          </p:nvSpPr>
          <p:spPr>
            <a:xfrm>
              <a:off x="1927748" y="195068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8"/>
            <p:cNvSpPr/>
            <p:nvPr/>
          </p:nvSpPr>
          <p:spPr>
            <a:xfrm>
              <a:off x="1927137" y="195054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8"/>
            <p:cNvSpPr/>
            <p:nvPr/>
          </p:nvSpPr>
          <p:spPr>
            <a:xfrm>
              <a:off x="1944475" y="194931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8"/>
            <p:cNvSpPr/>
            <p:nvPr/>
          </p:nvSpPr>
          <p:spPr>
            <a:xfrm>
              <a:off x="2074819" y="195847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8"/>
            <p:cNvSpPr/>
            <p:nvPr/>
          </p:nvSpPr>
          <p:spPr>
            <a:xfrm>
              <a:off x="2069972" y="1992704"/>
              <a:ext cx="109" cy="109"/>
            </a:xfrm>
            <a:custGeom>
              <a:avLst/>
              <a:gdLst/>
              <a:ahLst/>
              <a:cxnLst/>
              <a:rect l="l" t="t" r="r" b="b"/>
              <a:pathLst>
                <a:path w="8" h="8" extrusionOk="0">
                  <a:moveTo>
                    <a:pt x="7"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8"/>
            <p:cNvSpPr/>
            <p:nvPr/>
          </p:nvSpPr>
          <p:spPr>
            <a:xfrm>
              <a:off x="2074860" y="1958855"/>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8"/>
            <p:cNvSpPr/>
            <p:nvPr/>
          </p:nvSpPr>
          <p:spPr>
            <a:xfrm>
              <a:off x="2074670" y="1957525"/>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8"/>
            <p:cNvSpPr/>
            <p:nvPr/>
          </p:nvSpPr>
          <p:spPr>
            <a:xfrm>
              <a:off x="2074385" y="1955678"/>
              <a:ext cx="68" cy="204"/>
            </a:xfrm>
            <a:custGeom>
              <a:avLst/>
              <a:gdLst/>
              <a:ahLst/>
              <a:cxnLst/>
              <a:rect l="l" t="t" r="r" b="b"/>
              <a:pathLst>
                <a:path w="5" h="15" extrusionOk="0">
                  <a:moveTo>
                    <a:pt x="1"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2074480" y="195638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8"/>
            <p:cNvSpPr/>
            <p:nvPr/>
          </p:nvSpPr>
          <p:spPr>
            <a:xfrm>
              <a:off x="2054141" y="1965983"/>
              <a:ext cx="109" cy="204"/>
            </a:xfrm>
            <a:custGeom>
              <a:avLst/>
              <a:gdLst/>
              <a:ahLst/>
              <a:cxnLst/>
              <a:rect l="l" t="t" r="r" b="b"/>
              <a:pathLst>
                <a:path w="8" h="15" extrusionOk="0">
                  <a:moveTo>
                    <a:pt x="0" y="1"/>
                  </a:moveTo>
                  <a:lnTo>
                    <a:pt x="7"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8"/>
            <p:cNvSpPr/>
            <p:nvPr/>
          </p:nvSpPr>
          <p:spPr>
            <a:xfrm>
              <a:off x="2054331" y="1966323"/>
              <a:ext cx="109" cy="204"/>
            </a:xfrm>
            <a:custGeom>
              <a:avLst/>
              <a:gdLst/>
              <a:ahLst/>
              <a:cxnLst/>
              <a:rect l="l" t="t" r="r" b="b"/>
              <a:pathLst>
                <a:path w="8" h="15" extrusionOk="0">
                  <a:moveTo>
                    <a:pt x="0" y="0"/>
                  </a:moveTo>
                  <a:lnTo>
                    <a:pt x="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8"/>
            <p:cNvSpPr/>
            <p:nvPr/>
          </p:nvSpPr>
          <p:spPr>
            <a:xfrm>
              <a:off x="2060414" y="1992514"/>
              <a:ext cx="14" cy="774"/>
            </a:xfrm>
            <a:custGeom>
              <a:avLst/>
              <a:gdLst/>
              <a:ahLst/>
              <a:cxnLst/>
              <a:rect l="l" t="t" r="r" b="b"/>
              <a:pathLst>
                <a:path w="1" h="57" extrusionOk="0">
                  <a:moveTo>
                    <a:pt x="1" y="0"/>
                  </a:moveTo>
                  <a:lnTo>
                    <a:pt x="1"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a:off x="2060319" y="1990369"/>
              <a:ext cx="14" cy="638"/>
            </a:xfrm>
            <a:custGeom>
              <a:avLst/>
              <a:gdLst/>
              <a:ahLst/>
              <a:cxnLst/>
              <a:rect l="l" t="t" r="r" b="b"/>
              <a:pathLst>
                <a:path w="1" h="47" extrusionOk="0">
                  <a:moveTo>
                    <a:pt x="1" y="1"/>
                  </a:moveTo>
                  <a:lnTo>
                    <a:pt x="1" y="4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a:off x="2060319" y="1989378"/>
              <a:ext cx="14" cy="584"/>
            </a:xfrm>
            <a:custGeom>
              <a:avLst/>
              <a:gdLst/>
              <a:ahLst/>
              <a:cxnLst/>
              <a:rect l="l" t="t" r="r" b="b"/>
              <a:pathLst>
                <a:path w="1" h="43" extrusionOk="0">
                  <a:moveTo>
                    <a:pt x="1" y="0"/>
                  </a:moveTo>
                  <a:lnTo>
                    <a:pt x="1"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8"/>
            <p:cNvSpPr/>
            <p:nvPr/>
          </p:nvSpPr>
          <p:spPr>
            <a:xfrm>
              <a:off x="2054806" y="1966934"/>
              <a:ext cx="149" cy="163"/>
            </a:xfrm>
            <a:custGeom>
              <a:avLst/>
              <a:gdLst/>
              <a:ahLst/>
              <a:cxnLst/>
              <a:rect l="l" t="t" r="r" b="b"/>
              <a:pathLst>
                <a:path w="11" h="12" extrusionOk="0">
                  <a:moveTo>
                    <a:pt x="11"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8"/>
            <p:cNvSpPr/>
            <p:nvPr/>
          </p:nvSpPr>
          <p:spPr>
            <a:xfrm>
              <a:off x="2053951" y="1965603"/>
              <a:ext cx="109" cy="204"/>
            </a:xfrm>
            <a:custGeom>
              <a:avLst/>
              <a:gdLst/>
              <a:ahLst/>
              <a:cxnLst/>
              <a:rect l="l" t="t" r="r" b="b"/>
              <a:pathLst>
                <a:path w="8" h="15" extrusionOk="0">
                  <a:moveTo>
                    <a:pt x="0" y="1"/>
                  </a:moveTo>
                  <a:lnTo>
                    <a:pt x="7"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8"/>
            <p:cNvSpPr/>
            <p:nvPr/>
          </p:nvSpPr>
          <p:spPr>
            <a:xfrm>
              <a:off x="2060373" y="1991414"/>
              <a:ext cx="0" cy="679"/>
            </a:xfrm>
            <a:custGeom>
              <a:avLst/>
              <a:gdLst/>
              <a:ahLst/>
              <a:cxnLst/>
              <a:rect l="l" t="t" r="r" b="b"/>
              <a:pathLst>
                <a:path h="50" extrusionOk="0">
                  <a:moveTo>
                    <a:pt x="0" y="1"/>
                  </a:moveTo>
                  <a:lnTo>
                    <a:pt x="0" y="5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2053801" y="1965128"/>
              <a:ext cx="109" cy="258"/>
            </a:xfrm>
            <a:custGeom>
              <a:avLst/>
              <a:gdLst/>
              <a:ahLst/>
              <a:cxnLst/>
              <a:rect l="l" t="t" r="r" b="b"/>
              <a:pathLst>
                <a:path w="8" h="19"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8"/>
            <p:cNvSpPr/>
            <p:nvPr/>
          </p:nvSpPr>
          <p:spPr>
            <a:xfrm>
              <a:off x="2060224" y="1987477"/>
              <a:ext cx="14" cy="584"/>
            </a:xfrm>
            <a:custGeom>
              <a:avLst/>
              <a:gdLst/>
              <a:ahLst/>
              <a:cxnLst/>
              <a:rect l="l" t="t" r="r" b="b"/>
              <a:pathLst>
                <a:path w="1" h="43" extrusionOk="0">
                  <a:moveTo>
                    <a:pt x="1" y="0"/>
                  </a:moveTo>
                  <a:lnTo>
                    <a:pt x="1"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2059939" y="1982820"/>
              <a:ext cx="14" cy="434"/>
            </a:xfrm>
            <a:custGeom>
              <a:avLst/>
              <a:gdLst/>
              <a:ahLst/>
              <a:cxnLst/>
              <a:rect l="l" t="t" r="r" b="b"/>
              <a:pathLst>
                <a:path w="1" h="32" extrusionOk="0">
                  <a:moveTo>
                    <a:pt x="1" y="0"/>
                  </a:moveTo>
                  <a:lnTo>
                    <a:pt x="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8"/>
            <p:cNvSpPr/>
            <p:nvPr/>
          </p:nvSpPr>
          <p:spPr>
            <a:xfrm>
              <a:off x="2060088" y="1984435"/>
              <a:ext cx="0" cy="530"/>
            </a:xfrm>
            <a:custGeom>
              <a:avLst/>
              <a:gdLst/>
              <a:ahLst/>
              <a:cxnLst/>
              <a:rect l="l" t="t" r="r" b="b"/>
              <a:pathLst>
                <a:path h="39" extrusionOk="0">
                  <a:moveTo>
                    <a:pt x="0" y="0"/>
                  </a:moveTo>
                  <a:lnTo>
                    <a:pt x="0"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8"/>
            <p:cNvSpPr/>
            <p:nvPr/>
          </p:nvSpPr>
          <p:spPr>
            <a:xfrm>
              <a:off x="2060468" y="1993695"/>
              <a:ext cx="54" cy="923"/>
            </a:xfrm>
            <a:custGeom>
              <a:avLst/>
              <a:gdLst/>
              <a:ahLst/>
              <a:cxnLst/>
              <a:rect l="l" t="t" r="r" b="b"/>
              <a:pathLst>
                <a:path w="4" h="68" extrusionOk="0">
                  <a:moveTo>
                    <a:pt x="0" y="1"/>
                  </a:moveTo>
                  <a:lnTo>
                    <a:pt x="4" y="6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8"/>
            <p:cNvSpPr/>
            <p:nvPr/>
          </p:nvSpPr>
          <p:spPr>
            <a:xfrm>
              <a:off x="2060183" y="1986621"/>
              <a:ext cx="0" cy="584"/>
            </a:xfrm>
            <a:custGeom>
              <a:avLst/>
              <a:gdLst/>
              <a:ahLst/>
              <a:cxnLst/>
              <a:rect l="l" t="t" r="r" b="b"/>
              <a:pathLst>
                <a:path h="43" extrusionOk="0">
                  <a:moveTo>
                    <a:pt x="0" y="0"/>
                  </a:moveTo>
                  <a:lnTo>
                    <a:pt x="0"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8"/>
            <p:cNvSpPr/>
            <p:nvPr/>
          </p:nvSpPr>
          <p:spPr>
            <a:xfrm>
              <a:off x="2060129" y="1985807"/>
              <a:ext cx="14" cy="638"/>
            </a:xfrm>
            <a:custGeom>
              <a:avLst/>
              <a:gdLst/>
              <a:ahLst/>
              <a:cxnLst/>
              <a:rect l="l" t="t" r="r" b="b"/>
              <a:pathLst>
                <a:path w="1" h="47" extrusionOk="0">
                  <a:moveTo>
                    <a:pt x="1" y="1"/>
                  </a:moveTo>
                  <a:lnTo>
                    <a:pt x="1" y="4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8"/>
            <p:cNvSpPr/>
            <p:nvPr/>
          </p:nvSpPr>
          <p:spPr>
            <a:xfrm>
              <a:off x="2060088" y="1985101"/>
              <a:ext cx="0" cy="530"/>
            </a:xfrm>
            <a:custGeom>
              <a:avLst/>
              <a:gdLst/>
              <a:ahLst/>
              <a:cxnLst/>
              <a:rect l="l" t="t" r="r" b="b"/>
              <a:pathLst>
                <a:path h="39" extrusionOk="0">
                  <a:moveTo>
                    <a:pt x="0" y="0"/>
                  </a:moveTo>
                  <a:lnTo>
                    <a:pt x="0"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8"/>
            <p:cNvSpPr/>
            <p:nvPr/>
          </p:nvSpPr>
          <p:spPr>
            <a:xfrm>
              <a:off x="2054562" y="1966649"/>
              <a:ext cx="109" cy="163"/>
            </a:xfrm>
            <a:custGeom>
              <a:avLst/>
              <a:gdLst/>
              <a:ahLst/>
              <a:cxnLst/>
              <a:rect l="l" t="t" r="r" b="b"/>
              <a:pathLst>
                <a:path w="8" h="12" extrusionOk="0">
                  <a:moveTo>
                    <a:pt x="1" y="1"/>
                  </a:moveTo>
                  <a:lnTo>
                    <a:pt x="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8"/>
            <p:cNvSpPr/>
            <p:nvPr/>
          </p:nvSpPr>
          <p:spPr>
            <a:xfrm>
              <a:off x="2060509" y="1994795"/>
              <a:ext cx="14" cy="530"/>
            </a:xfrm>
            <a:custGeom>
              <a:avLst/>
              <a:gdLst/>
              <a:ahLst/>
              <a:cxnLst/>
              <a:rect l="l" t="t" r="r" b="b"/>
              <a:pathLst>
                <a:path w="1" h="39" extrusionOk="0">
                  <a:moveTo>
                    <a:pt x="1" y="39"/>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8"/>
            <p:cNvSpPr/>
            <p:nvPr/>
          </p:nvSpPr>
          <p:spPr>
            <a:xfrm>
              <a:off x="2055091" y="1967178"/>
              <a:ext cx="149" cy="149"/>
            </a:xfrm>
            <a:custGeom>
              <a:avLst/>
              <a:gdLst/>
              <a:ahLst/>
              <a:cxnLst/>
              <a:rect l="l" t="t" r="r" b="b"/>
              <a:pathLst>
                <a:path w="11" h="11" extrusionOk="0">
                  <a:moveTo>
                    <a:pt x="0" y="0"/>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8"/>
            <p:cNvSpPr/>
            <p:nvPr/>
          </p:nvSpPr>
          <p:spPr>
            <a:xfrm>
              <a:off x="2055376" y="1967463"/>
              <a:ext cx="149" cy="109"/>
            </a:xfrm>
            <a:custGeom>
              <a:avLst/>
              <a:gdLst/>
              <a:ahLst/>
              <a:cxnLst/>
              <a:rect l="l" t="t" r="r" b="b"/>
              <a:pathLst>
                <a:path w="11" h="8" extrusionOk="0">
                  <a:moveTo>
                    <a:pt x="0" y="0"/>
                  </a:moveTo>
                  <a:lnTo>
                    <a:pt x="1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8"/>
            <p:cNvSpPr/>
            <p:nvPr/>
          </p:nvSpPr>
          <p:spPr>
            <a:xfrm>
              <a:off x="2060278" y="1988427"/>
              <a:ext cx="0" cy="530"/>
            </a:xfrm>
            <a:custGeom>
              <a:avLst/>
              <a:gdLst/>
              <a:ahLst/>
              <a:cxnLst/>
              <a:rect l="l" t="t" r="r" b="b"/>
              <a:pathLst>
                <a:path h="39" extrusionOk="0">
                  <a:moveTo>
                    <a:pt x="0" y="0"/>
                  </a:moveTo>
                  <a:lnTo>
                    <a:pt x="0"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8"/>
            <p:cNvSpPr/>
            <p:nvPr/>
          </p:nvSpPr>
          <p:spPr>
            <a:xfrm>
              <a:off x="2056137" y="1967884"/>
              <a:ext cx="149" cy="109"/>
            </a:xfrm>
            <a:custGeom>
              <a:avLst/>
              <a:gdLst/>
              <a:ahLst/>
              <a:cxnLst/>
              <a:rect l="l" t="t" r="r" b="b"/>
              <a:pathLst>
                <a:path w="11" h="8" extrusionOk="0">
                  <a:moveTo>
                    <a:pt x="0"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8"/>
            <p:cNvSpPr/>
            <p:nvPr/>
          </p:nvSpPr>
          <p:spPr>
            <a:xfrm>
              <a:off x="2055757" y="1967654"/>
              <a:ext cx="149" cy="109"/>
            </a:xfrm>
            <a:custGeom>
              <a:avLst/>
              <a:gdLst/>
              <a:ahLst/>
              <a:cxnLst/>
              <a:rect l="l" t="t" r="r" b="b"/>
              <a:pathLst>
                <a:path w="11" h="8" extrusionOk="0">
                  <a:moveTo>
                    <a:pt x="0" y="0"/>
                  </a:moveTo>
                  <a:lnTo>
                    <a:pt x="1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8"/>
            <p:cNvSpPr/>
            <p:nvPr/>
          </p:nvSpPr>
          <p:spPr>
            <a:xfrm>
              <a:off x="2159136" y="1988902"/>
              <a:ext cx="204" cy="299"/>
            </a:xfrm>
            <a:custGeom>
              <a:avLst/>
              <a:gdLst/>
              <a:ahLst/>
              <a:cxnLst/>
              <a:rect l="l" t="t" r="r" b="b"/>
              <a:pathLst>
                <a:path w="15" h="22" extrusionOk="0">
                  <a:moveTo>
                    <a:pt x="1" y="21"/>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8"/>
            <p:cNvSpPr/>
            <p:nvPr/>
          </p:nvSpPr>
          <p:spPr>
            <a:xfrm>
              <a:off x="2159611" y="1988332"/>
              <a:ext cx="204" cy="299"/>
            </a:xfrm>
            <a:custGeom>
              <a:avLst/>
              <a:gdLst/>
              <a:ahLst/>
              <a:cxnLst/>
              <a:rect l="l" t="t" r="r" b="b"/>
              <a:pathLst>
                <a:path w="15" h="22" extrusionOk="0">
                  <a:moveTo>
                    <a:pt x="1" y="21"/>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8"/>
            <p:cNvSpPr/>
            <p:nvPr/>
          </p:nvSpPr>
          <p:spPr>
            <a:xfrm>
              <a:off x="2161132" y="1986757"/>
              <a:ext cx="258" cy="258"/>
            </a:xfrm>
            <a:custGeom>
              <a:avLst/>
              <a:gdLst/>
              <a:ahLst/>
              <a:cxnLst/>
              <a:rect l="l" t="t" r="r" b="b"/>
              <a:pathLst>
                <a:path w="19" h="19" extrusionOk="0">
                  <a:moveTo>
                    <a:pt x="1" y="18"/>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8"/>
            <p:cNvSpPr/>
            <p:nvPr/>
          </p:nvSpPr>
          <p:spPr>
            <a:xfrm>
              <a:off x="2160086" y="1987803"/>
              <a:ext cx="258" cy="258"/>
            </a:xfrm>
            <a:custGeom>
              <a:avLst/>
              <a:gdLst/>
              <a:ahLst/>
              <a:cxnLst/>
              <a:rect l="l" t="t" r="r" b="b"/>
              <a:pathLst>
                <a:path w="19" h="19" extrusionOk="0">
                  <a:moveTo>
                    <a:pt x="1" y="18"/>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8"/>
            <p:cNvSpPr/>
            <p:nvPr/>
          </p:nvSpPr>
          <p:spPr>
            <a:xfrm>
              <a:off x="2160616" y="1987287"/>
              <a:ext cx="244" cy="244"/>
            </a:xfrm>
            <a:custGeom>
              <a:avLst/>
              <a:gdLst/>
              <a:ahLst/>
              <a:cxnLst/>
              <a:rect l="l" t="t" r="r" b="b"/>
              <a:pathLst>
                <a:path w="18" h="18" extrusionOk="0">
                  <a:moveTo>
                    <a:pt x="0" y="18"/>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8"/>
            <p:cNvSpPr/>
            <p:nvPr/>
          </p:nvSpPr>
          <p:spPr>
            <a:xfrm>
              <a:off x="2115213" y="2000688"/>
              <a:ext cx="14" cy="109"/>
            </a:xfrm>
            <a:custGeom>
              <a:avLst/>
              <a:gdLst/>
              <a:ahLst/>
              <a:cxnLst/>
              <a:rect l="l" t="t" r="r" b="b"/>
              <a:pathLst>
                <a:path w="1" h="8" extrusionOk="0">
                  <a:moveTo>
                    <a:pt x="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8"/>
            <p:cNvSpPr/>
            <p:nvPr/>
          </p:nvSpPr>
          <p:spPr>
            <a:xfrm>
              <a:off x="2153718" y="1945875"/>
              <a:ext cx="68" cy="204"/>
            </a:xfrm>
            <a:custGeom>
              <a:avLst/>
              <a:gdLst/>
              <a:ahLst/>
              <a:cxnLst/>
              <a:rect l="l" t="t" r="r" b="b"/>
              <a:pathLst>
                <a:path w="5" h="15" extrusionOk="0">
                  <a:moveTo>
                    <a:pt x="4"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8"/>
            <p:cNvSpPr/>
            <p:nvPr/>
          </p:nvSpPr>
          <p:spPr>
            <a:xfrm>
              <a:off x="2115172" y="2000918"/>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8"/>
            <p:cNvSpPr/>
            <p:nvPr/>
          </p:nvSpPr>
          <p:spPr>
            <a:xfrm>
              <a:off x="2153487" y="1948645"/>
              <a:ext cx="14" cy="299"/>
            </a:xfrm>
            <a:custGeom>
              <a:avLst/>
              <a:gdLst/>
              <a:ahLst/>
              <a:cxnLst/>
              <a:rect l="l" t="t" r="r" b="b"/>
              <a:pathLst>
                <a:path w="1" h="22" extrusionOk="0">
                  <a:moveTo>
                    <a:pt x="0" y="2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8"/>
            <p:cNvSpPr/>
            <p:nvPr/>
          </p:nvSpPr>
          <p:spPr>
            <a:xfrm>
              <a:off x="2113597" y="2006825"/>
              <a:ext cx="109" cy="204"/>
            </a:xfrm>
            <a:custGeom>
              <a:avLst/>
              <a:gdLst/>
              <a:ahLst/>
              <a:cxnLst/>
              <a:rect l="l" t="t" r="r" b="b"/>
              <a:pathLst>
                <a:path w="8" h="15" extrusionOk="0">
                  <a:moveTo>
                    <a:pt x="1" y="1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8"/>
            <p:cNvSpPr/>
            <p:nvPr/>
          </p:nvSpPr>
          <p:spPr>
            <a:xfrm>
              <a:off x="2114506" y="2003824"/>
              <a:ext cx="54" cy="244"/>
            </a:xfrm>
            <a:custGeom>
              <a:avLst/>
              <a:gdLst/>
              <a:ahLst/>
              <a:cxnLst/>
              <a:rect l="l" t="t" r="r" b="b"/>
              <a:pathLst>
                <a:path w="4" h="18" extrusionOk="0">
                  <a:moveTo>
                    <a:pt x="0"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8"/>
            <p:cNvSpPr/>
            <p:nvPr/>
          </p:nvSpPr>
          <p:spPr>
            <a:xfrm>
              <a:off x="2115117" y="2001204"/>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8"/>
            <p:cNvSpPr/>
            <p:nvPr/>
          </p:nvSpPr>
          <p:spPr>
            <a:xfrm>
              <a:off x="2113977" y="2005535"/>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8"/>
            <p:cNvSpPr/>
            <p:nvPr/>
          </p:nvSpPr>
          <p:spPr>
            <a:xfrm>
              <a:off x="2114602" y="2003254"/>
              <a:ext cx="109" cy="244"/>
            </a:xfrm>
            <a:custGeom>
              <a:avLst/>
              <a:gdLst/>
              <a:ahLst/>
              <a:cxnLst/>
              <a:rect l="l" t="t" r="r" b="b"/>
              <a:pathLst>
                <a:path w="8" h="18" extrusionOk="0">
                  <a:moveTo>
                    <a:pt x="0" y="18"/>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8"/>
            <p:cNvSpPr/>
            <p:nvPr/>
          </p:nvSpPr>
          <p:spPr>
            <a:xfrm>
              <a:off x="2114221" y="2004924"/>
              <a:ext cx="54" cy="299"/>
            </a:xfrm>
            <a:custGeom>
              <a:avLst/>
              <a:gdLst/>
              <a:ahLst/>
              <a:cxnLst/>
              <a:rect l="l" t="t" r="r" b="b"/>
              <a:pathLst>
                <a:path w="4" h="22" extrusionOk="0">
                  <a:moveTo>
                    <a:pt x="0" y="21"/>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8"/>
            <p:cNvSpPr/>
            <p:nvPr/>
          </p:nvSpPr>
          <p:spPr>
            <a:xfrm>
              <a:off x="2113787" y="2006159"/>
              <a:ext cx="109" cy="244"/>
            </a:xfrm>
            <a:custGeom>
              <a:avLst/>
              <a:gdLst/>
              <a:ahLst/>
              <a:cxnLst/>
              <a:rect l="l" t="t" r="r" b="b"/>
              <a:pathLst>
                <a:path w="8" h="18" extrusionOk="0">
                  <a:moveTo>
                    <a:pt x="1" y="18"/>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8"/>
            <p:cNvSpPr/>
            <p:nvPr/>
          </p:nvSpPr>
          <p:spPr>
            <a:xfrm>
              <a:off x="2114316" y="2004353"/>
              <a:ext cx="109" cy="244"/>
            </a:xfrm>
            <a:custGeom>
              <a:avLst/>
              <a:gdLst/>
              <a:ahLst/>
              <a:cxnLst/>
              <a:rect l="l" t="t" r="r" b="b"/>
              <a:pathLst>
                <a:path w="8" h="18" extrusionOk="0">
                  <a:moveTo>
                    <a:pt x="0" y="18"/>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8"/>
            <p:cNvSpPr/>
            <p:nvPr/>
          </p:nvSpPr>
          <p:spPr>
            <a:xfrm>
              <a:off x="2114982" y="2001923"/>
              <a:ext cx="14" cy="204"/>
            </a:xfrm>
            <a:custGeom>
              <a:avLst/>
              <a:gdLst/>
              <a:ahLst/>
              <a:cxnLst/>
              <a:rect l="l" t="t" r="r" b="b"/>
              <a:pathLst>
                <a:path w="1" h="15" extrusionOk="0">
                  <a:moveTo>
                    <a:pt x="0"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8"/>
            <p:cNvSpPr/>
            <p:nvPr/>
          </p:nvSpPr>
          <p:spPr>
            <a:xfrm>
              <a:off x="2114737" y="2002779"/>
              <a:ext cx="68" cy="244"/>
            </a:xfrm>
            <a:custGeom>
              <a:avLst/>
              <a:gdLst/>
              <a:ahLst/>
              <a:cxnLst/>
              <a:rect l="l" t="t" r="r" b="b"/>
              <a:pathLst>
                <a:path w="5" h="18" extrusionOk="0">
                  <a:moveTo>
                    <a:pt x="1" y="18"/>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8"/>
            <p:cNvSpPr/>
            <p:nvPr/>
          </p:nvSpPr>
          <p:spPr>
            <a:xfrm>
              <a:off x="2114832" y="2002344"/>
              <a:ext cx="68" cy="204"/>
            </a:xfrm>
            <a:custGeom>
              <a:avLst/>
              <a:gdLst/>
              <a:ahLst/>
              <a:cxnLst/>
              <a:rect l="l" t="t" r="r" b="b"/>
              <a:pathLst>
                <a:path w="5" h="15" extrusionOk="0">
                  <a:moveTo>
                    <a:pt x="1"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8"/>
            <p:cNvSpPr/>
            <p:nvPr/>
          </p:nvSpPr>
          <p:spPr>
            <a:xfrm>
              <a:off x="2113366" y="2007490"/>
              <a:ext cx="54" cy="204"/>
            </a:xfrm>
            <a:custGeom>
              <a:avLst/>
              <a:gdLst/>
              <a:ahLst/>
              <a:cxnLst/>
              <a:rect l="l" t="t" r="r" b="b"/>
              <a:pathLst>
                <a:path w="4" h="15" extrusionOk="0">
                  <a:moveTo>
                    <a:pt x="0" y="1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8"/>
            <p:cNvSpPr/>
            <p:nvPr/>
          </p:nvSpPr>
          <p:spPr>
            <a:xfrm>
              <a:off x="2115022" y="2001543"/>
              <a:ext cx="68" cy="204"/>
            </a:xfrm>
            <a:custGeom>
              <a:avLst/>
              <a:gdLst/>
              <a:ahLst/>
              <a:cxnLst/>
              <a:rect l="l" t="t" r="r" b="b"/>
              <a:pathLst>
                <a:path w="5" h="15" extrusionOk="0">
                  <a:moveTo>
                    <a:pt x="1" y="1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8"/>
            <p:cNvSpPr/>
            <p:nvPr/>
          </p:nvSpPr>
          <p:spPr>
            <a:xfrm>
              <a:off x="2053761" y="1996316"/>
              <a:ext cx="109" cy="244"/>
            </a:xfrm>
            <a:custGeom>
              <a:avLst/>
              <a:gdLst/>
              <a:ahLst/>
              <a:cxnLst/>
              <a:rect l="l" t="t" r="r" b="b"/>
              <a:pathLst>
                <a:path w="8" h="18" extrusionOk="0">
                  <a:moveTo>
                    <a:pt x="0" y="0"/>
                  </a:moveTo>
                  <a:lnTo>
                    <a:pt x="7"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8"/>
            <p:cNvSpPr/>
            <p:nvPr/>
          </p:nvSpPr>
          <p:spPr>
            <a:xfrm>
              <a:off x="2053516" y="1995786"/>
              <a:ext cx="109" cy="258"/>
            </a:xfrm>
            <a:custGeom>
              <a:avLst/>
              <a:gdLst/>
              <a:ahLst/>
              <a:cxnLst/>
              <a:rect l="l" t="t" r="r" b="b"/>
              <a:pathLst>
                <a:path w="8" h="19"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8"/>
            <p:cNvSpPr/>
            <p:nvPr/>
          </p:nvSpPr>
          <p:spPr>
            <a:xfrm>
              <a:off x="2052905" y="1993980"/>
              <a:ext cx="54" cy="204"/>
            </a:xfrm>
            <a:custGeom>
              <a:avLst/>
              <a:gdLst/>
              <a:ahLst/>
              <a:cxnLst/>
              <a:rect l="l" t="t" r="r" b="b"/>
              <a:pathLst>
                <a:path w="4" h="15" extrusionOk="0">
                  <a:moveTo>
                    <a:pt x="0"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8"/>
            <p:cNvSpPr/>
            <p:nvPr/>
          </p:nvSpPr>
          <p:spPr>
            <a:xfrm>
              <a:off x="2053326" y="1995175"/>
              <a:ext cx="68" cy="244"/>
            </a:xfrm>
            <a:custGeom>
              <a:avLst/>
              <a:gdLst/>
              <a:ahLst/>
              <a:cxnLst/>
              <a:rect l="l" t="t" r="r" b="b"/>
              <a:pathLst>
                <a:path w="5" h="18" extrusionOk="0">
                  <a:moveTo>
                    <a:pt x="1" y="0"/>
                  </a:moveTo>
                  <a:lnTo>
                    <a:pt x="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8"/>
            <p:cNvSpPr/>
            <p:nvPr/>
          </p:nvSpPr>
          <p:spPr>
            <a:xfrm>
              <a:off x="2053095" y="1994605"/>
              <a:ext cx="109" cy="244"/>
            </a:xfrm>
            <a:custGeom>
              <a:avLst/>
              <a:gdLst/>
              <a:ahLst/>
              <a:cxnLst/>
              <a:rect l="l" t="t" r="r" b="b"/>
              <a:pathLst>
                <a:path w="8" h="18" extrusionOk="0">
                  <a:moveTo>
                    <a:pt x="0" y="0"/>
                  </a:moveTo>
                  <a:lnTo>
                    <a:pt x="7"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8"/>
            <p:cNvSpPr/>
            <p:nvPr/>
          </p:nvSpPr>
          <p:spPr>
            <a:xfrm>
              <a:off x="2054277" y="1997497"/>
              <a:ext cx="109" cy="258"/>
            </a:xfrm>
            <a:custGeom>
              <a:avLst/>
              <a:gdLst/>
              <a:ahLst/>
              <a:cxnLst/>
              <a:rect l="l" t="t" r="r" b="b"/>
              <a:pathLst>
                <a:path w="8" h="19"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8"/>
            <p:cNvSpPr/>
            <p:nvPr/>
          </p:nvSpPr>
          <p:spPr>
            <a:xfrm>
              <a:off x="2053992" y="1996927"/>
              <a:ext cx="163" cy="299"/>
            </a:xfrm>
            <a:custGeom>
              <a:avLst/>
              <a:gdLst/>
              <a:ahLst/>
              <a:cxnLst/>
              <a:rect l="l" t="t" r="r" b="b"/>
              <a:pathLst>
                <a:path w="12" h="22" extrusionOk="0">
                  <a:moveTo>
                    <a:pt x="1" y="1"/>
                  </a:moveTo>
                  <a:lnTo>
                    <a:pt x="1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8"/>
            <p:cNvSpPr/>
            <p:nvPr/>
          </p:nvSpPr>
          <p:spPr>
            <a:xfrm>
              <a:off x="2054467" y="1997931"/>
              <a:ext cx="109" cy="204"/>
            </a:xfrm>
            <a:custGeom>
              <a:avLst/>
              <a:gdLst/>
              <a:ahLst/>
              <a:cxnLst/>
              <a:rect l="l" t="t" r="r" b="b"/>
              <a:pathLst>
                <a:path w="8" h="15" extrusionOk="0">
                  <a:moveTo>
                    <a:pt x="1" y="0"/>
                  </a:moveTo>
                  <a:lnTo>
                    <a:pt x="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8"/>
            <p:cNvSpPr/>
            <p:nvPr/>
          </p:nvSpPr>
          <p:spPr>
            <a:xfrm>
              <a:off x="2048004" y="1965087"/>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8"/>
            <p:cNvSpPr/>
            <p:nvPr/>
          </p:nvSpPr>
          <p:spPr>
            <a:xfrm>
              <a:off x="2047909" y="1964897"/>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8"/>
            <p:cNvSpPr/>
            <p:nvPr/>
          </p:nvSpPr>
          <p:spPr>
            <a:xfrm>
              <a:off x="2048343" y="1965563"/>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8"/>
            <p:cNvSpPr/>
            <p:nvPr/>
          </p:nvSpPr>
          <p:spPr>
            <a:xfrm>
              <a:off x="2052376" y="1991849"/>
              <a:ext cx="68" cy="244"/>
            </a:xfrm>
            <a:custGeom>
              <a:avLst/>
              <a:gdLst/>
              <a:ahLst/>
              <a:cxnLst/>
              <a:rect l="l" t="t" r="r" b="b"/>
              <a:pathLst>
                <a:path w="5" h="18" extrusionOk="0">
                  <a:moveTo>
                    <a:pt x="1" y="0"/>
                  </a:moveTo>
                  <a:lnTo>
                    <a:pt x="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8"/>
            <p:cNvSpPr/>
            <p:nvPr/>
          </p:nvSpPr>
          <p:spPr>
            <a:xfrm>
              <a:off x="2047393" y="1963472"/>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8"/>
            <p:cNvSpPr/>
            <p:nvPr/>
          </p:nvSpPr>
          <p:spPr>
            <a:xfrm>
              <a:off x="2047773" y="1964612"/>
              <a:ext cx="54" cy="109"/>
            </a:xfrm>
            <a:custGeom>
              <a:avLst/>
              <a:gdLst/>
              <a:ahLst/>
              <a:cxnLst/>
              <a:rect l="l" t="t" r="r" b="b"/>
              <a:pathLst>
                <a:path w="4" h="8" extrusionOk="0">
                  <a:moveTo>
                    <a:pt x="0" y="0"/>
                  </a:moveTo>
                  <a:lnTo>
                    <a:pt x="4"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8"/>
            <p:cNvSpPr/>
            <p:nvPr/>
          </p:nvSpPr>
          <p:spPr>
            <a:xfrm>
              <a:off x="2047529" y="1963947"/>
              <a:ext cx="14" cy="109"/>
            </a:xfrm>
            <a:custGeom>
              <a:avLst/>
              <a:gdLst/>
              <a:ahLst/>
              <a:cxnLst/>
              <a:rect l="l" t="t" r="r" b="b"/>
              <a:pathLst>
                <a:path w="1" h="8" extrusionOk="0">
                  <a:moveTo>
                    <a:pt x="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8"/>
            <p:cNvSpPr/>
            <p:nvPr/>
          </p:nvSpPr>
          <p:spPr>
            <a:xfrm>
              <a:off x="2047678" y="1964273"/>
              <a:ext cx="14" cy="109"/>
            </a:xfrm>
            <a:custGeom>
              <a:avLst/>
              <a:gdLst/>
              <a:ahLst/>
              <a:cxnLst/>
              <a:rect l="l" t="t" r="r" b="b"/>
              <a:pathLst>
                <a:path w="1" h="8" extrusionOk="0">
                  <a:moveTo>
                    <a:pt x="0"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8"/>
            <p:cNvSpPr/>
            <p:nvPr/>
          </p:nvSpPr>
          <p:spPr>
            <a:xfrm>
              <a:off x="2048153" y="196531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8"/>
            <p:cNvSpPr/>
            <p:nvPr/>
          </p:nvSpPr>
          <p:spPr>
            <a:xfrm>
              <a:off x="2048438" y="1965658"/>
              <a:ext cx="54" cy="54"/>
            </a:xfrm>
            <a:custGeom>
              <a:avLst/>
              <a:gdLst/>
              <a:ahLst/>
              <a:cxnLst/>
              <a:rect l="l" t="t" r="r" b="b"/>
              <a:pathLst>
                <a:path w="4" h="4" extrusionOk="0">
                  <a:moveTo>
                    <a:pt x="0" y="0"/>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8"/>
            <p:cNvSpPr/>
            <p:nvPr/>
          </p:nvSpPr>
          <p:spPr>
            <a:xfrm>
              <a:off x="2047298" y="1962942"/>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8"/>
            <p:cNvSpPr/>
            <p:nvPr/>
          </p:nvSpPr>
          <p:spPr>
            <a:xfrm>
              <a:off x="2052661" y="1993179"/>
              <a:ext cx="68" cy="204"/>
            </a:xfrm>
            <a:custGeom>
              <a:avLst/>
              <a:gdLst/>
              <a:ahLst/>
              <a:cxnLst/>
              <a:rect l="l" t="t" r="r" b="b"/>
              <a:pathLst>
                <a:path w="5" h="15" extrusionOk="0">
                  <a:moveTo>
                    <a:pt x="1"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8"/>
            <p:cNvSpPr/>
            <p:nvPr/>
          </p:nvSpPr>
          <p:spPr>
            <a:xfrm>
              <a:off x="2048574" y="1965753"/>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8"/>
            <p:cNvSpPr/>
            <p:nvPr/>
          </p:nvSpPr>
          <p:spPr>
            <a:xfrm>
              <a:off x="2052525" y="1992514"/>
              <a:ext cx="54" cy="204"/>
            </a:xfrm>
            <a:custGeom>
              <a:avLst/>
              <a:gdLst/>
              <a:ahLst/>
              <a:cxnLst/>
              <a:rect l="l" t="t" r="r" b="b"/>
              <a:pathLst>
                <a:path w="4" h="15" extrusionOk="0">
                  <a:moveTo>
                    <a:pt x="0"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8"/>
            <p:cNvSpPr/>
            <p:nvPr/>
          </p:nvSpPr>
          <p:spPr>
            <a:xfrm>
              <a:off x="2047149" y="1962426"/>
              <a:ext cx="68" cy="204"/>
            </a:xfrm>
            <a:custGeom>
              <a:avLst/>
              <a:gdLst/>
              <a:ahLst/>
              <a:cxnLst/>
              <a:rect l="l" t="t" r="r" b="b"/>
              <a:pathLst>
                <a:path w="5" h="15" extrusionOk="0">
                  <a:moveTo>
                    <a:pt x="1"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8"/>
            <p:cNvSpPr/>
            <p:nvPr/>
          </p:nvSpPr>
          <p:spPr>
            <a:xfrm>
              <a:off x="2048248" y="1965468"/>
              <a:ext cx="54" cy="54"/>
            </a:xfrm>
            <a:custGeom>
              <a:avLst/>
              <a:gdLst/>
              <a:ahLst/>
              <a:cxnLst/>
              <a:rect l="l" t="t" r="r" b="b"/>
              <a:pathLst>
                <a:path w="4" h="4" extrusionOk="0">
                  <a:moveTo>
                    <a:pt x="0" y="0"/>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8"/>
            <p:cNvSpPr/>
            <p:nvPr/>
          </p:nvSpPr>
          <p:spPr>
            <a:xfrm>
              <a:off x="2030082" y="1976927"/>
              <a:ext cx="68" cy="339"/>
            </a:xfrm>
            <a:custGeom>
              <a:avLst/>
              <a:gdLst/>
              <a:ahLst/>
              <a:cxnLst/>
              <a:rect l="l" t="t" r="r" b="b"/>
              <a:pathLst>
                <a:path w="5" h="25" extrusionOk="0">
                  <a:moveTo>
                    <a:pt x="4"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8"/>
            <p:cNvSpPr/>
            <p:nvPr/>
          </p:nvSpPr>
          <p:spPr>
            <a:xfrm>
              <a:off x="2029756" y="1975203"/>
              <a:ext cx="109" cy="394"/>
            </a:xfrm>
            <a:custGeom>
              <a:avLst/>
              <a:gdLst/>
              <a:ahLst/>
              <a:cxnLst/>
              <a:rect l="l" t="t" r="r" b="b"/>
              <a:pathLst>
                <a:path w="8" h="29" extrusionOk="0">
                  <a:moveTo>
                    <a:pt x="7" y="2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8"/>
            <p:cNvSpPr/>
            <p:nvPr/>
          </p:nvSpPr>
          <p:spPr>
            <a:xfrm>
              <a:off x="2028561" y="2003444"/>
              <a:ext cx="14" cy="204"/>
            </a:xfrm>
            <a:custGeom>
              <a:avLst/>
              <a:gdLst/>
              <a:ahLst/>
              <a:cxnLst/>
              <a:rect l="l" t="t" r="r" b="b"/>
              <a:pathLst>
                <a:path w="1" h="15" extrusionOk="0">
                  <a:moveTo>
                    <a:pt x="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8"/>
            <p:cNvSpPr/>
            <p:nvPr/>
          </p:nvSpPr>
          <p:spPr>
            <a:xfrm>
              <a:off x="2030231" y="1977728"/>
              <a:ext cx="54" cy="353"/>
            </a:xfrm>
            <a:custGeom>
              <a:avLst/>
              <a:gdLst/>
              <a:ahLst/>
              <a:cxnLst/>
              <a:rect l="l" t="t" r="r" b="b"/>
              <a:pathLst>
                <a:path w="4" h="26" extrusionOk="0">
                  <a:moveTo>
                    <a:pt x="4"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8"/>
            <p:cNvSpPr/>
            <p:nvPr/>
          </p:nvSpPr>
          <p:spPr>
            <a:xfrm>
              <a:off x="2030747" y="1981530"/>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8"/>
            <p:cNvSpPr/>
            <p:nvPr/>
          </p:nvSpPr>
          <p:spPr>
            <a:xfrm>
              <a:off x="2030557" y="1979914"/>
              <a:ext cx="68" cy="299"/>
            </a:xfrm>
            <a:custGeom>
              <a:avLst/>
              <a:gdLst/>
              <a:ahLst/>
              <a:cxnLst/>
              <a:rect l="l" t="t" r="r" b="b"/>
              <a:pathLst>
                <a:path w="5" h="22" extrusionOk="0">
                  <a:moveTo>
                    <a:pt x="4"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8"/>
            <p:cNvSpPr/>
            <p:nvPr/>
          </p:nvSpPr>
          <p:spPr>
            <a:xfrm>
              <a:off x="2029281" y="1973397"/>
              <a:ext cx="109" cy="394"/>
            </a:xfrm>
            <a:custGeom>
              <a:avLst/>
              <a:gdLst/>
              <a:ahLst/>
              <a:cxnLst/>
              <a:rect l="l" t="t" r="r" b="b"/>
              <a:pathLst>
                <a:path w="8" h="29" extrusionOk="0">
                  <a:moveTo>
                    <a:pt x="7" y="2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8"/>
            <p:cNvSpPr/>
            <p:nvPr/>
          </p:nvSpPr>
          <p:spPr>
            <a:xfrm>
              <a:off x="2030367" y="1978488"/>
              <a:ext cx="68" cy="353"/>
            </a:xfrm>
            <a:custGeom>
              <a:avLst/>
              <a:gdLst/>
              <a:ahLst/>
              <a:cxnLst/>
              <a:rect l="l" t="t" r="r" b="b"/>
              <a:pathLst>
                <a:path w="5" h="26" extrusionOk="0">
                  <a:moveTo>
                    <a:pt x="4"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8"/>
            <p:cNvSpPr/>
            <p:nvPr/>
          </p:nvSpPr>
          <p:spPr>
            <a:xfrm>
              <a:off x="2029511" y="1974306"/>
              <a:ext cx="109" cy="394"/>
            </a:xfrm>
            <a:custGeom>
              <a:avLst/>
              <a:gdLst/>
              <a:ahLst/>
              <a:cxnLst/>
              <a:rect l="l" t="t" r="r" b="b"/>
              <a:pathLst>
                <a:path w="8" h="29" extrusionOk="0">
                  <a:moveTo>
                    <a:pt x="8" y="2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8"/>
            <p:cNvSpPr/>
            <p:nvPr/>
          </p:nvSpPr>
          <p:spPr>
            <a:xfrm>
              <a:off x="2030462" y="1979249"/>
              <a:ext cx="68" cy="299"/>
            </a:xfrm>
            <a:custGeom>
              <a:avLst/>
              <a:gdLst/>
              <a:ahLst/>
              <a:cxnLst/>
              <a:rect l="l" t="t" r="r" b="b"/>
              <a:pathLst>
                <a:path w="5" h="22" extrusionOk="0">
                  <a:moveTo>
                    <a:pt x="4"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8"/>
            <p:cNvSpPr/>
            <p:nvPr/>
          </p:nvSpPr>
          <p:spPr>
            <a:xfrm>
              <a:off x="2028995" y="1972541"/>
              <a:ext cx="109" cy="394"/>
            </a:xfrm>
            <a:custGeom>
              <a:avLst/>
              <a:gdLst/>
              <a:ahLst/>
              <a:cxnLst/>
              <a:rect l="l" t="t" r="r" b="b"/>
              <a:pathLst>
                <a:path w="8" h="29" extrusionOk="0">
                  <a:moveTo>
                    <a:pt x="7" y="2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8"/>
            <p:cNvSpPr/>
            <p:nvPr/>
          </p:nvSpPr>
          <p:spPr>
            <a:xfrm>
              <a:off x="2029892" y="1976072"/>
              <a:ext cx="109" cy="339"/>
            </a:xfrm>
            <a:custGeom>
              <a:avLst/>
              <a:gdLst/>
              <a:ahLst/>
              <a:cxnLst/>
              <a:rect l="l" t="t" r="r" b="b"/>
              <a:pathLst>
                <a:path w="8" h="25" extrusionOk="0">
                  <a:moveTo>
                    <a:pt x="8"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8"/>
            <p:cNvSpPr/>
            <p:nvPr/>
          </p:nvSpPr>
          <p:spPr>
            <a:xfrm>
              <a:off x="2028425" y="1970885"/>
              <a:ext cx="54" cy="204"/>
            </a:xfrm>
            <a:custGeom>
              <a:avLst/>
              <a:gdLst/>
              <a:ahLst/>
              <a:cxnLst/>
              <a:rect l="l" t="t" r="r" b="b"/>
              <a:pathLst>
                <a:path w="4" h="15" extrusionOk="0">
                  <a:moveTo>
                    <a:pt x="4"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8"/>
            <p:cNvSpPr/>
            <p:nvPr/>
          </p:nvSpPr>
          <p:spPr>
            <a:xfrm>
              <a:off x="2028710" y="1971686"/>
              <a:ext cx="109" cy="353"/>
            </a:xfrm>
            <a:custGeom>
              <a:avLst/>
              <a:gdLst/>
              <a:ahLst/>
              <a:cxnLst/>
              <a:rect l="l" t="t" r="r" b="b"/>
              <a:pathLst>
                <a:path w="8" h="26" extrusionOk="0">
                  <a:moveTo>
                    <a:pt x="7"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8"/>
            <p:cNvSpPr/>
            <p:nvPr/>
          </p:nvSpPr>
          <p:spPr>
            <a:xfrm>
              <a:off x="1956464" y="1952582"/>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8"/>
            <p:cNvSpPr/>
            <p:nvPr/>
          </p:nvSpPr>
          <p:spPr>
            <a:xfrm>
              <a:off x="1957510" y="195258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8"/>
            <p:cNvSpPr/>
            <p:nvPr/>
          </p:nvSpPr>
          <p:spPr>
            <a:xfrm>
              <a:off x="1953898" y="1952352"/>
              <a:ext cx="149" cy="14"/>
            </a:xfrm>
            <a:custGeom>
              <a:avLst/>
              <a:gdLst/>
              <a:ahLst/>
              <a:cxnLst/>
              <a:rect l="l" t="t" r="r" b="b"/>
              <a:pathLst>
                <a:path w="11" h="1" extrusionOk="0">
                  <a:moveTo>
                    <a:pt x="1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8"/>
            <p:cNvSpPr/>
            <p:nvPr/>
          </p:nvSpPr>
          <p:spPr>
            <a:xfrm>
              <a:off x="1953138" y="1952162"/>
              <a:ext cx="244" cy="54"/>
            </a:xfrm>
            <a:custGeom>
              <a:avLst/>
              <a:gdLst/>
              <a:ahLst/>
              <a:cxnLst/>
              <a:rect l="l" t="t" r="r" b="b"/>
              <a:pathLst>
                <a:path w="18" h="4" extrusionOk="0">
                  <a:moveTo>
                    <a:pt x="18"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8"/>
            <p:cNvSpPr/>
            <p:nvPr/>
          </p:nvSpPr>
          <p:spPr>
            <a:xfrm>
              <a:off x="1951997" y="1951822"/>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8"/>
            <p:cNvSpPr/>
            <p:nvPr/>
          </p:nvSpPr>
          <p:spPr>
            <a:xfrm>
              <a:off x="1952513" y="1952012"/>
              <a:ext cx="204" cy="68"/>
            </a:xfrm>
            <a:custGeom>
              <a:avLst/>
              <a:gdLst/>
              <a:ahLst/>
              <a:cxnLst/>
              <a:rect l="l" t="t" r="r" b="b"/>
              <a:pathLst>
                <a:path w="15" h="5" extrusionOk="0">
                  <a:moveTo>
                    <a:pt x="15"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8"/>
            <p:cNvSpPr/>
            <p:nvPr/>
          </p:nvSpPr>
          <p:spPr>
            <a:xfrm>
              <a:off x="1955650" y="1952542"/>
              <a:ext cx="204" cy="14"/>
            </a:xfrm>
            <a:custGeom>
              <a:avLst/>
              <a:gdLst/>
              <a:ahLst/>
              <a:cxnLst/>
              <a:rect l="l" t="t" r="r" b="b"/>
              <a:pathLst>
                <a:path w="15" h="1" extrusionOk="0">
                  <a:moveTo>
                    <a:pt x="1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8"/>
            <p:cNvSpPr/>
            <p:nvPr/>
          </p:nvSpPr>
          <p:spPr>
            <a:xfrm>
              <a:off x="1958026" y="1952582"/>
              <a:ext cx="353" cy="14"/>
            </a:xfrm>
            <a:custGeom>
              <a:avLst/>
              <a:gdLst/>
              <a:ahLst/>
              <a:cxnLst/>
              <a:rect l="l" t="t" r="r" b="b"/>
              <a:pathLst>
                <a:path w="26" h="1" extrusionOk="0">
                  <a:moveTo>
                    <a:pt x="2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8"/>
            <p:cNvSpPr/>
            <p:nvPr/>
          </p:nvSpPr>
          <p:spPr>
            <a:xfrm>
              <a:off x="1958745" y="1952542"/>
              <a:ext cx="339" cy="14"/>
            </a:xfrm>
            <a:custGeom>
              <a:avLst/>
              <a:gdLst/>
              <a:ahLst/>
              <a:cxnLst/>
              <a:rect l="l" t="t" r="r" b="b"/>
              <a:pathLst>
                <a:path w="25" h="1" extrusionOk="0">
                  <a:moveTo>
                    <a:pt x="25"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8"/>
            <p:cNvSpPr/>
            <p:nvPr/>
          </p:nvSpPr>
          <p:spPr>
            <a:xfrm>
              <a:off x="1960972" y="1952202"/>
              <a:ext cx="543" cy="109"/>
            </a:xfrm>
            <a:custGeom>
              <a:avLst/>
              <a:gdLst/>
              <a:ahLst/>
              <a:cxnLst/>
              <a:rect l="l" t="t" r="r" b="b"/>
              <a:pathLst>
                <a:path w="40" h="8" extrusionOk="0">
                  <a:moveTo>
                    <a:pt x="39"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8"/>
            <p:cNvSpPr/>
            <p:nvPr/>
          </p:nvSpPr>
          <p:spPr>
            <a:xfrm>
              <a:off x="1959451" y="1952487"/>
              <a:ext cx="353" cy="68"/>
            </a:xfrm>
            <a:custGeom>
              <a:avLst/>
              <a:gdLst/>
              <a:ahLst/>
              <a:cxnLst/>
              <a:rect l="l" t="t" r="r" b="b"/>
              <a:pathLst>
                <a:path w="26" h="5" extrusionOk="0">
                  <a:moveTo>
                    <a:pt x="25"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8"/>
            <p:cNvSpPr/>
            <p:nvPr/>
          </p:nvSpPr>
          <p:spPr>
            <a:xfrm>
              <a:off x="1960171" y="1952392"/>
              <a:ext cx="394" cy="68"/>
            </a:xfrm>
            <a:custGeom>
              <a:avLst/>
              <a:gdLst/>
              <a:ahLst/>
              <a:cxnLst/>
              <a:rect l="l" t="t" r="r" b="b"/>
              <a:pathLst>
                <a:path w="29" h="5" extrusionOk="0">
                  <a:moveTo>
                    <a:pt x="28"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8"/>
            <p:cNvSpPr/>
            <p:nvPr/>
          </p:nvSpPr>
          <p:spPr>
            <a:xfrm>
              <a:off x="1961732" y="1952067"/>
              <a:ext cx="448" cy="109"/>
            </a:xfrm>
            <a:custGeom>
              <a:avLst/>
              <a:gdLst/>
              <a:ahLst/>
              <a:cxnLst/>
              <a:rect l="l" t="t" r="r" b="b"/>
              <a:pathLst>
                <a:path w="33" h="8" extrusionOk="0">
                  <a:moveTo>
                    <a:pt x="32"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8"/>
            <p:cNvSpPr/>
            <p:nvPr/>
          </p:nvSpPr>
          <p:spPr>
            <a:xfrm>
              <a:off x="1946960" y="1949595"/>
              <a:ext cx="0" cy="109"/>
            </a:xfrm>
            <a:custGeom>
              <a:avLst/>
              <a:gdLst/>
              <a:ahLst/>
              <a:cxnLst/>
              <a:rect l="l" t="t" r="r" b="b"/>
              <a:pathLst>
                <a:path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8"/>
            <p:cNvSpPr/>
            <p:nvPr/>
          </p:nvSpPr>
          <p:spPr>
            <a:xfrm>
              <a:off x="1987217" y="1973261"/>
              <a:ext cx="109" cy="109"/>
            </a:xfrm>
            <a:custGeom>
              <a:avLst/>
              <a:gdLst/>
              <a:ahLst/>
              <a:cxnLst/>
              <a:rect l="l" t="t" r="r" b="b"/>
              <a:pathLst>
                <a:path w="8" h="8" extrusionOk="0">
                  <a:moveTo>
                    <a:pt x="7"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8"/>
            <p:cNvSpPr/>
            <p:nvPr/>
          </p:nvSpPr>
          <p:spPr>
            <a:xfrm>
              <a:off x="1986878" y="1967789"/>
              <a:ext cx="68" cy="258"/>
            </a:xfrm>
            <a:custGeom>
              <a:avLst/>
              <a:gdLst/>
              <a:ahLst/>
              <a:cxnLst/>
              <a:rect l="l" t="t" r="r" b="b"/>
              <a:pathLst>
                <a:path w="5" h="19" extrusionOk="0">
                  <a:moveTo>
                    <a:pt x="1"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8"/>
            <p:cNvSpPr/>
            <p:nvPr/>
          </p:nvSpPr>
          <p:spPr>
            <a:xfrm>
              <a:off x="1986742" y="1968319"/>
              <a:ext cx="54" cy="244"/>
            </a:xfrm>
            <a:custGeom>
              <a:avLst/>
              <a:gdLst/>
              <a:ahLst/>
              <a:cxnLst/>
              <a:rect l="l" t="t" r="r" b="b"/>
              <a:pathLst>
                <a:path w="4" h="18" extrusionOk="0">
                  <a:moveTo>
                    <a:pt x="0" y="18"/>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8"/>
            <p:cNvSpPr/>
            <p:nvPr/>
          </p:nvSpPr>
          <p:spPr>
            <a:xfrm>
              <a:off x="1986457" y="1971211"/>
              <a:ext cx="14" cy="204"/>
            </a:xfrm>
            <a:custGeom>
              <a:avLst/>
              <a:gdLst/>
              <a:ahLst/>
              <a:cxnLst/>
              <a:rect l="l" t="t" r="r" b="b"/>
              <a:pathLst>
                <a:path w="1" h="15" extrusionOk="0">
                  <a:moveTo>
                    <a:pt x="0"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8"/>
            <p:cNvSpPr/>
            <p:nvPr/>
          </p:nvSpPr>
          <p:spPr>
            <a:xfrm>
              <a:off x="1986688" y="1968835"/>
              <a:ext cx="14" cy="258"/>
            </a:xfrm>
            <a:custGeom>
              <a:avLst/>
              <a:gdLst/>
              <a:ahLst/>
              <a:cxnLst/>
              <a:rect l="l" t="t" r="r" b="b"/>
              <a:pathLst>
                <a:path w="1" h="19" extrusionOk="0">
                  <a:moveTo>
                    <a:pt x="1" y="1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8"/>
            <p:cNvSpPr/>
            <p:nvPr/>
          </p:nvSpPr>
          <p:spPr>
            <a:xfrm>
              <a:off x="1986457" y="1970736"/>
              <a:ext cx="14" cy="258"/>
            </a:xfrm>
            <a:custGeom>
              <a:avLst/>
              <a:gdLst/>
              <a:ahLst/>
              <a:cxnLst/>
              <a:rect l="l" t="t" r="r" b="b"/>
              <a:pathLst>
                <a:path w="1" h="19" extrusionOk="0">
                  <a:moveTo>
                    <a:pt x="0"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8"/>
            <p:cNvSpPr/>
            <p:nvPr/>
          </p:nvSpPr>
          <p:spPr>
            <a:xfrm>
              <a:off x="1986973" y="1967273"/>
              <a:ext cx="68" cy="244"/>
            </a:xfrm>
            <a:custGeom>
              <a:avLst/>
              <a:gdLst/>
              <a:ahLst/>
              <a:cxnLst/>
              <a:rect l="l" t="t" r="r" b="b"/>
              <a:pathLst>
                <a:path w="5" h="18" extrusionOk="0">
                  <a:moveTo>
                    <a:pt x="1" y="18"/>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8"/>
            <p:cNvSpPr/>
            <p:nvPr/>
          </p:nvSpPr>
          <p:spPr>
            <a:xfrm>
              <a:off x="1986593" y="1969310"/>
              <a:ext cx="68" cy="258"/>
            </a:xfrm>
            <a:custGeom>
              <a:avLst/>
              <a:gdLst/>
              <a:ahLst/>
              <a:cxnLst/>
              <a:rect l="l" t="t" r="r" b="b"/>
              <a:pathLst>
                <a:path w="5" h="19" extrusionOk="0">
                  <a:moveTo>
                    <a:pt x="1"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8"/>
            <p:cNvSpPr/>
            <p:nvPr/>
          </p:nvSpPr>
          <p:spPr>
            <a:xfrm>
              <a:off x="1991345" y="2005630"/>
              <a:ext cx="68" cy="163"/>
            </a:xfrm>
            <a:custGeom>
              <a:avLst/>
              <a:gdLst/>
              <a:ahLst/>
              <a:cxnLst/>
              <a:rect l="l" t="t" r="r" b="b"/>
              <a:pathLst>
                <a:path w="5" h="12" extrusionOk="0">
                  <a:moveTo>
                    <a:pt x="4"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8"/>
            <p:cNvSpPr/>
            <p:nvPr/>
          </p:nvSpPr>
          <p:spPr>
            <a:xfrm>
              <a:off x="1990259" y="2008766"/>
              <a:ext cx="54" cy="299"/>
            </a:xfrm>
            <a:custGeom>
              <a:avLst/>
              <a:gdLst/>
              <a:ahLst/>
              <a:cxnLst/>
              <a:rect l="l" t="t" r="r" b="b"/>
              <a:pathLst>
                <a:path w="4" h="22" extrusionOk="0">
                  <a:moveTo>
                    <a:pt x="4"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8"/>
            <p:cNvSpPr/>
            <p:nvPr/>
          </p:nvSpPr>
          <p:spPr>
            <a:xfrm>
              <a:off x="1990639" y="2007490"/>
              <a:ext cx="54" cy="244"/>
            </a:xfrm>
            <a:custGeom>
              <a:avLst/>
              <a:gdLst/>
              <a:ahLst/>
              <a:cxnLst/>
              <a:rect l="l" t="t" r="r" b="b"/>
              <a:pathLst>
                <a:path w="4" h="18" extrusionOk="0">
                  <a:moveTo>
                    <a:pt x="4"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8"/>
            <p:cNvSpPr/>
            <p:nvPr/>
          </p:nvSpPr>
          <p:spPr>
            <a:xfrm>
              <a:off x="1991155" y="2006064"/>
              <a:ext cx="68" cy="149"/>
            </a:xfrm>
            <a:custGeom>
              <a:avLst/>
              <a:gdLst/>
              <a:ahLst/>
              <a:cxnLst/>
              <a:rect l="l" t="t" r="r" b="b"/>
              <a:pathLst>
                <a:path w="5" h="11" extrusionOk="0">
                  <a:moveTo>
                    <a:pt x="4"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8"/>
            <p:cNvSpPr/>
            <p:nvPr/>
          </p:nvSpPr>
          <p:spPr>
            <a:xfrm>
              <a:off x="1990449" y="2008101"/>
              <a:ext cx="54" cy="258"/>
            </a:xfrm>
            <a:custGeom>
              <a:avLst/>
              <a:gdLst/>
              <a:ahLst/>
              <a:cxnLst/>
              <a:rect l="l" t="t" r="r" b="b"/>
              <a:pathLst>
                <a:path w="4" h="19" extrusionOk="0">
                  <a:moveTo>
                    <a:pt x="4"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8"/>
            <p:cNvSpPr/>
            <p:nvPr/>
          </p:nvSpPr>
          <p:spPr>
            <a:xfrm>
              <a:off x="1990965" y="2006485"/>
              <a:ext cx="109" cy="204"/>
            </a:xfrm>
            <a:custGeom>
              <a:avLst/>
              <a:gdLst/>
              <a:ahLst/>
              <a:cxnLst/>
              <a:rect l="l" t="t" r="r" b="b"/>
              <a:pathLst>
                <a:path w="8" h="15" extrusionOk="0">
                  <a:moveTo>
                    <a:pt x="8"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8"/>
            <p:cNvSpPr/>
            <p:nvPr/>
          </p:nvSpPr>
          <p:spPr>
            <a:xfrm>
              <a:off x="1990775" y="2006960"/>
              <a:ext cx="109" cy="204"/>
            </a:xfrm>
            <a:custGeom>
              <a:avLst/>
              <a:gdLst/>
              <a:ahLst/>
              <a:cxnLst/>
              <a:rect l="l" t="t" r="r" b="b"/>
              <a:pathLst>
                <a:path w="8" h="15" extrusionOk="0">
                  <a:moveTo>
                    <a:pt x="8"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8"/>
            <p:cNvSpPr/>
            <p:nvPr/>
          </p:nvSpPr>
          <p:spPr>
            <a:xfrm>
              <a:off x="1980795" y="1990654"/>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8"/>
            <p:cNvSpPr/>
            <p:nvPr/>
          </p:nvSpPr>
          <p:spPr>
            <a:xfrm>
              <a:off x="1979845" y="1990654"/>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8"/>
            <p:cNvSpPr/>
            <p:nvPr/>
          </p:nvSpPr>
          <p:spPr>
            <a:xfrm>
              <a:off x="1971481" y="1981910"/>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8"/>
            <p:cNvSpPr/>
            <p:nvPr/>
          </p:nvSpPr>
          <p:spPr>
            <a:xfrm>
              <a:off x="1981800" y="1990084"/>
              <a:ext cx="109" cy="109"/>
            </a:xfrm>
            <a:custGeom>
              <a:avLst/>
              <a:gdLst/>
              <a:ahLst/>
              <a:cxnLst/>
              <a:rect l="l" t="t" r="r" b="b"/>
              <a:pathLst>
                <a:path w="8" h="8" extrusionOk="0">
                  <a:moveTo>
                    <a:pt x="7"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8"/>
            <p:cNvSpPr/>
            <p:nvPr/>
          </p:nvSpPr>
          <p:spPr>
            <a:xfrm>
              <a:off x="1974468" y="1981299"/>
              <a:ext cx="353" cy="54"/>
            </a:xfrm>
            <a:custGeom>
              <a:avLst/>
              <a:gdLst/>
              <a:ahLst/>
              <a:cxnLst/>
              <a:rect l="l" t="t" r="r" b="b"/>
              <a:pathLst>
                <a:path w="26" h="4" extrusionOk="0">
                  <a:moveTo>
                    <a:pt x="1" y="4"/>
                  </a:move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8"/>
            <p:cNvSpPr/>
            <p:nvPr/>
          </p:nvSpPr>
          <p:spPr>
            <a:xfrm>
              <a:off x="1972567" y="1981584"/>
              <a:ext cx="448" cy="109"/>
            </a:xfrm>
            <a:custGeom>
              <a:avLst/>
              <a:gdLst/>
              <a:ahLst/>
              <a:cxnLst/>
              <a:rect l="l" t="t" r="r" b="b"/>
              <a:pathLst>
                <a:path w="33" h="8" extrusionOk="0">
                  <a:moveTo>
                    <a:pt x="1" y="7"/>
                  </a:moveTo>
                  <a:lnTo>
                    <a:pt x="3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8"/>
            <p:cNvSpPr/>
            <p:nvPr/>
          </p:nvSpPr>
          <p:spPr>
            <a:xfrm>
              <a:off x="1984597" y="1988373"/>
              <a:ext cx="258" cy="163"/>
            </a:xfrm>
            <a:custGeom>
              <a:avLst/>
              <a:gdLst/>
              <a:ahLst/>
              <a:cxnLst/>
              <a:rect l="l" t="t" r="r" b="b"/>
              <a:pathLst>
                <a:path w="19" h="12" extrusionOk="0">
                  <a:moveTo>
                    <a:pt x="1" y="1"/>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8"/>
            <p:cNvSpPr/>
            <p:nvPr/>
          </p:nvSpPr>
          <p:spPr>
            <a:xfrm>
              <a:off x="1980374" y="1990708"/>
              <a:ext cx="109" cy="14"/>
            </a:xfrm>
            <a:custGeom>
              <a:avLst/>
              <a:gdLst/>
              <a:ahLst/>
              <a:cxnLst/>
              <a:rect l="l" t="t" r="r" b="b"/>
              <a:pathLst>
                <a:path w="8" h="1" extrusionOk="0">
                  <a:moveTo>
                    <a:pt x="7"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8"/>
            <p:cNvSpPr/>
            <p:nvPr/>
          </p:nvSpPr>
          <p:spPr>
            <a:xfrm>
              <a:off x="1984081" y="1987952"/>
              <a:ext cx="149" cy="149"/>
            </a:xfrm>
            <a:custGeom>
              <a:avLst/>
              <a:gdLst/>
              <a:ahLst/>
              <a:cxnLst/>
              <a:rect l="l" t="t" r="r" b="b"/>
              <a:pathLst>
                <a:path w="11" h="11" extrusionOk="0">
                  <a:moveTo>
                    <a:pt x="0" y="0"/>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p:cNvSpPr/>
            <p:nvPr/>
          </p:nvSpPr>
          <p:spPr>
            <a:xfrm>
              <a:off x="1984312" y="1988183"/>
              <a:ext cx="204" cy="109"/>
            </a:xfrm>
            <a:custGeom>
              <a:avLst/>
              <a:gdLst/>
              <a:ahLst/>
              <a:cxnLst/>
              <a:rect l="l" t="t" r="r" b="b"/>
              <a:pathLst>
                <a:path w="15" h="8" extrusionOk="0">
                  <a:moveTo>
                    <a:pt x="1" y="1"/>
                  </a:moveTo>
                  <a:lnTo>
                    <a:pt x="15"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1981366" y="1990369"/>
              <a:ext cx="163" cy="109"/>
            </a:xfrm>
            <a:custGeom>
              <a:avLst/>
              <a:gdLst/>
              <a:ahLst/>
              <a:cxnLst/>
              <a:rect l="l" t="t" r="r" b="b"/>
              <a:pathLst>
                <a:path w="12" h="8" extrusionOk="0">
                  <a:moveTo>
                    <a:pt x="1" y="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1973898" y="1981340"/>
              <a:ext cx="394" cy="109"/>
            </a:xfrm>
            <a:custGeom>
              <a:avLst/>
              <a:gdLst/>
              <a:ahLst/>
              <a:cxnLst/>
              <a:rect l="l" t="t" r="r" b="b"/>
              <a:pathLst>
                <a:path w="29" h="8" extrusionOk="0">
                  <a:moveTo>
                    <a:pt x="1" y="8"/>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1973233" y="1981435"/>
              <a:ext cx="448" cy="109"/>
            </a:xfrm>
            <a:custGeom>
              <a:avLst/>
              <a:gdLst/>
              <a:ahLst/>
              <a:cxnLst/>
              <a:rect l="l" t="t" r="r" b="b"/>
              <a:pathLst>
                <a:path w="33" h="8" extrusionOk="0">
                  <a:moveTo>
                    <a:pt x="1" y="8"/>
                  </a:moveTo>
                  <a:lnTo>
                    <a:pt x="3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p:cNvSpPr/>
            <p:nvPr/>
          </p:nvSpPr>
          <p:spPr>
            <a:xfrm>
              <a:off x="1971766" y="1981720"/>
              <a:ext cx="530" cy="109"/>
            </a:xfrm>
            <a:custGeom>
              <a:avLst/>
              <a:gdLst/>
              <a:ahLst/>
              <a:cxnLst/>
              <a:rect l="l" t="t" r="r" b="b"/>
              <a:pathLst>
                <a:path w="39" h="8" extrusionOk="0">
                  <a:moveTo>
                    <a:pt x="0" y="8"/>
                  </a:moveTo>
                  <a:lnTo>
                    <a:pt x="3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p:cNvSpPr/>
            <p:nvPr/>
          </p:nvSpPr>
          <p:spPr>
            <a:xfrm>
              <a:off x="1975378" y="1981150"/>
              <a:ext cx="299" cy="68"/>
            </a:xfrm>
            <a:custGeom>
              <a:avLst/>
              <a:gdLst/>
              <a:ahLst/>
              <a:cxnLst/>
              <a:rect l="l" t="t" r="r" b="b"/>
              <a:pathLst>
                <a:path w="22" h="5" extrusionOk="0">
                  <a:moveTo>
                    <a:pt x="1" y="4"/>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p:cNvSpPr/>
            <p:nvPr/>
          </p:nvSpPr>
          <p:spPr>
            <a:xfrm>
              <a:off x="1974943" y="1981204"/>
              <a:ext cx="299" cy="54"/>
            </a:xfrm>
            <a:custGeom>
              <a:avLst/>
              <a:gdLst/>
              <a:ahLst/>
              <a:cxnLst/>
              <a:rect l="l" t="t" r="r" b="b"/>
              <a:pathLst>
                <a:path w="22" h="4" extrusionOk="0">
                  <a:moveTo>
                    <a:pt x="1" y="4"/>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p:cNvSpPr/>
            <p:nvPr/>
          </p:nvSpPr>
          <p:spPr>
            <a:xfrm>
              <a:off x="1953749" y="1973166"/>
              <a:ext cx="163" cy="204"/>
            </a:xfrm>
            <a:custGeom>
              <a:avLst/>
              <a:gdLst/>
              <a:ahLst/>
              <a:cxnLst/>
              <a:rect l="l" t="t" r="r" b="b"/>
              <a:pathLst>
                <a:path w="12" h="15" extrusionOk="0">
                  <a:moveTo>
                    <a:pt x="1"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p:cNvSpPr/>
            <p:nvPr/>
          </p:nvSpPr>
          <p:spPr>
            <a:xfrm>
              <a:off x="1954754" y="1971876"/>
              <a:ext cx="54" cy="163"/>
            </a:xfrm>
            <a:custGeom>
              <a:avLst/>
              <a:gdLst/>
              <a:ahLst/>
              <a:cxnLst/>
              <a:rect l="l" t="t" r="r" b="b"/>
              <a:pathLst>
                <a:path w="4" h="12" extrusionOk="0">
                  <a:moveTo>
                    <a:pt x="0"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p:cNvSpPr/>
            <p:nvPr/>
          </p:nvSpPr>
          <p:spPr>
            <a:xfrm>
              <a:off x="1951563" y="1975257"/>
              <a:ext cx="258" cy="204"/>
            </a:xfrm>
            <a:custGeom>
              <a:avLst/>
              <a:gdLst/>
              <a:ahLst/>
              <a:cxnLst/>
              <a:rect l="l" t="t" r="r" b="b"/>
              <a:pathLst>
                <a:path w="19" h="15" extrusionOk="0">
                  <a:moveTo>
                    <a:pt x="1"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p:cNvSpPr/>
            <p:nvPr/>
          </p:nvSpPr>
          <p:spPr>
            <a:xfrm>
              <a:off x="1954564" y="1972161"/>
              <a:ext cx="109" cy="163"/>
            </a:xfrm>
            <a:custGeom>
              <a:avLst/>
              <a:gdLst/>
              <a:ahLst/>
              <a:cxnLst/>
              <a:rect l="l" t="t" r="r" b="b"/>
              <a:pathLst>
                <a:path w="8" h="12" extrusionOk="0">
                  <a:moveTo>
                    <a:pt x="0" y="1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p:cNvSpPr/>
            <p:nvPr/>
          </p:nvSpPr>
          <p:spPr>
            <a:xfrm>
              <a:off x="1950382" y="1976357"/>
              <a:ext cx="204" cy="149"/>
            </a:xfrm>
            <a:custGeom>
              <a:avLst/>
              <a:gdLst/>
              <a:ahLst/>
              <a:cxnLst/>
              <a:rect l="l" t="t" r="r" b="b"/>
              <a:pathLst>
                <a:path w="15" h="11" extrusionOk="0">
                  <a:moveTo>
                    <a:pt x="0" y="11"/>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p:cNvSpPr/>
            <p:nvPr/>
          </p:nvSpPr>
          <p:spPr>
            <a:xfrm>
              <a:off x="1954319" y="1972501"/>
              <a:ext cx="109" cy="149"/>
            </a:xfrm>
            <a:custGeom>
              <a:avLst/>
              <a:gdLst/>
              <a:ahLst/>
              <a:cxnLst/>
              <a:rect l="l" t="t" r="r" b="b"/>
              <a:pathLst>
                <a:path w="8" h="11" extrusionOk="0">
                  <a:moveTo>
                    <a:pt x="1" y="1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p:cNvSpPr/>
            <p:nvPr/>
          </p:nvSpPr>
          <p:spPr>
            <a:xfrm>
              <a:off x="1955039" y="1971360"/>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p:cNvSpPr/>
            <p:nvPr/>
          </p:nvSpPr>
          <p:spPr>
            <a:xfrm>
              <a:off x="1954889" y="1971591"/>
              <a:ext cx="68" cy="163"/>
            </a:xfrm>
            <a:custGeom>
              <a:avLst/>
              <a:gdLst/>
              <a:ahLst/>
              <a:cxnLst/>
              <a:rect l="l" t="t" r="r" b="b"/>
              <a:pathLst>
                <a:path w="5" h="12" extrusionOk="0">
                  <a:moveTo>
                    <a:pt x="1"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p:cNvSpPr/>
            <p:nvPr/>
          </p:nvSpPr>
          <p:spPr>
            <a:xfrm>
              <a:off x="1955134" y="1971116"/>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p:cNvSpPr/>
            <p:nvPr/>
          </p:nvSpPr>
          <p:spPr>
            <a:xfrm>
              <a:off x="1952608" y="1974347"/>
              <a:ext cx="204" cy="204"/>
            </a:xfrm>
            <a:custGeom>
              <a:avLst/>
              <a:gdLst/>
              <a:ahLst/>
              <a:cxnLst/>
              <a:rect l="l" t="t" r="r" b="b"/>
              <a:pathLst>
                <a:path w="15" h="15" extrusionOk="0">
                  <a:moveTo>
                    <a:pt x="1" y="15"/>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8"/>
            <p:cNvSpPr/>
            <p:nvPr/>
          </p:nvSpPr>
          <p:spPr>
            <a:xfrm>
              <a:off x="1952092" y="1974782"/>
              <a:ext cx="244" cy="204"/>
            </a:xfrm>
            <a:custGeom>
              <a:avLst/>
              <a:gdLst/>
              <a:ahLst/>
              <a:cxnLst/>
              <a:rect l="l" t="t" r="r" b="b"/>
              <a:pathLst>
                <a:path w="18" h="15" extrusionOk="0">
                  <a:moveTo>
                    <a:pt x="0"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8"/>
            <p:cNvSpPr/>
            <p:nvPr/>
          </p:nvSpPr>
          <p:spPr>
            <a:xfrm>
              <a:off x="1950993" y="1975786"/>
              <a:ext cx="204" cy="190"/>
            </a:xfrm>
            <a:custGeom>
              <a:avLst/>
              <a:gdLst/>
              <a:ahLst/>
              <a:cxnLst/>
              <a:rect l="l" t="t" r="r" b="b"/>
              <a:pathLst>
                <a:path w="15" h="14" extrusionOk="0">
                  <a:moveTo>
                    <a:pt x="1" y="14"/>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8"/>
            <p:cNvSpPr/>
            <p:nvPr/>
          </p:nvSpPr>
          <p:spPr>
            <a:xfrm>
              <a:off x="1954034" y="1972827"/>
              <a:ext cx="163" cy="163"/>
            </a:xfrm>
            <a:custGeom>
              <a:avLst/>
              <a:gdLst/>
              <a:ahLst/>
              <a:cxnLst/>
              <a:rect l="l" t="t" r="r" b="b"/>
              <a:pathLst>
                <a:path w="12" h="12" extrusionOk="0">
                  <a:moveTo>
                    <a:pt x="1"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8"/>
            <p:cNvSpPr/>
            <p:nvPr/>
          </p:nvSpPr>
          <p:spPr>
            <a:xfrm>
              <a:off x="1953369" y="1973546"/>
              <a:ext cx="204" cy="204"/>
            </a:xfrm>
            <a:custGeom>
              <a:avLst/>
              <a:gdLst/>
              <a:ahLst/>
              <a:cxnLst/>
              <a:rect l="l" t="t" r="r" b="b"/>
              <a:pathLst>
                <a:path w="15" h="15" extrusionOk="0">
                  <a:moveTo>
                    <a:pt x="1" y="14"/>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8"/>
            <p:cNvSpPr/>
            <p:nvPr/>
          </p:nvSpPr>
          <p:spPr>
            <a:xfrm>
              <a:off x="1952989" y="1973926"/>
              <a:ext cx="204" cy="204"/>
            </a:xfrm>
            <a:custGeom>
              <a:avLst/>
              <a:gdLst/>
              <a:ahLst/>
              <a:cxnLst/>
              <a:rect l="l" t="t" r="r" b="b"/>
              <a:pathLst>
                <a:path w="15" h="15" extrusionOk="0">
                  <a:moveTo>
                    <a:pt x="15"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8"/>
            <p:cNvSpPr/>
            <p:nvPr/>
          </p:nvSpPr>
          <p:spPr>
            <a:xfrm>
              <a:off x="1969675" y="1982005"/>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8"/>
            <p:cNvSpPr/>
            <p:nvPr/>
          </p:nvSpPr>
          <p:spPr>
            <a:xfrm>
              <a:off x="1969580" y="198139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8"/>
            <p:cNvSpPr/>
            <p:nvPr/>
          </p:nvSpPr>
          <p:spPr>
            <a:xfrm>
              <a:off x="1982370" y="1833793"/>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8"/>
            <p:cNvSpPr/>
            <p:nvPr/>
          </p:nvSpPr>
          <p:spPr>
            <a:xfrm>
              <a:off x="1982275" y="1833508"/>
              <a:ext cx="14" cy="109"/>
            </a:xfrm>
            <a:custGeom>
              <a:avLst/>
              <a:gdLst/>
              <a:ahLst/>
              <a:cxnLst/>
              <a:rect l="l" t="t" r="r" b="b"/>
              <a:pathLst>
                <a:path w="1" h="8" extrusionOk="0">
                  <a:moveTo>
                    <a:pt x="0"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8"/>
            <p:cNvSpPr/>
            <p:nvPr/>
          </p:nvSpPr>
          <p:spPr>
            <a:xfrm>
              <a:off x="1982465" y="1834078"/>
              <a:ext cx="54" cy="163"/>
            </a:xfrm>
            <a:custGeom>
              <a:avLst/>
              <a:gdLst/>
              <a:ahLst/>
              <a:cxnLst/>
              <a:rect l="l" t="t" r="r" b="b"/>
              <a:pathLst>
                <a:path w="4" h="12" extrusionOk="0">
                  <a:moveTo>
                    <a:pt x="0" y="1"/>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8"/>
            <p:cNvSpPr/>
            <p:nvPr/>
          </p:nvSpPr>
          <p:spPr>
            <a:xfrm>
              <a:off x="1984502" y="1836183"/>
              <a:ext cx="163" cy="109"/>
            </a:xfrm>
            <a:custGeom>
              <a:avLst/>
              <a:gdLst/>
              <a:ahLst/>
              <a:cxnLst/>
              <a:rect l="l" t="t" r="r" b="b"/>
              <a:pathLst>
                <a:path w="12" h="8" extrusionOk="0">
                  <a:moveTo>
                    <a:pt x="1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8"/>
            <p:cNvSpPr/>
            <p:nvPr/>
          </p:nvSpPr>
          <p:spPr>
            <a:xfrm>
              <a:off x="1983796" y="184544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8"/>
            <p:cNvSpPr/>
            <p:nvPr/>
          </p:nvSpPr>
          <p:spPr>
            <a:xfrm>
              <a:off x="1983986" y="184530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8"/>
            <p:cNvSpPr/>
            <p:nvPr/>
          </p:nvSpPr>
          <p:spPr>
            <a:xfrm>
              <a:off x="1984081" y="184515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8"/>
            <p:cNvSpPr/>
            <p:nvPr/>
          </p:nvSpPr>
          <p:spPr>
            <a:xfrm>
              <a:off x="1983891" y="184544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8"/>
            <p:cNvSpPr/>
            <p:nvPr/>
          </p:nvSpPr>
          <p:spPr>
            <a:xfrm>
              <a:off x="1984122" y="1845062"/>
              <a:ext cx="14" cy="14"/>
            </a:xfrm>
            <a:custGeom>
              <a:avLst/>
              <a:gdLst/>
              <a:ahLst/>
              <a:cxnLst/>
              <a:rect l="l" t="t" r="r" b="b"/>
              <a:pathLst>
                <a:path w="1" h="1" extrusionOk="0">
                  <a:moveTo>
                    <a:pt x="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8"/>
            <p:cNvSpPr/>
            <p:nvPr/>
          </p:nvSpPr>
          <p:spPr>
            <a:xfrm>
              <a:off x="1984366" y="184344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8"/>
            <p:cNvSpPr/>
            <p:nvPr/>
          </p:nvSpPr>
          <p:spPr>
            <a:xfrm>
              <a:off x="1983932" y="184540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8"/>
            <p:cNvSpPr/>
            <p:nvPr/>
          </p:nvSpPr>
          <p:spPr>
            <a:xfrm>
              <a:off x="1984027" y="184525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8"/>
            <p:cNvSpPr/>
            <p:nvPr/>
          </p:nvSpPr>
          <p:spPr>
            <a:xfrm>
              <a:off x="1984407" y="1840269"/>
              <a:ext cx="14" cy="394"/>
            </a:xfrm>
            <a:custGeom>
              <a:avLst/>
              <a:gdLst/>
              <a:ahLst/>
              <a:cxnLst/>
              <a:rect l="l" t="t" r="r" b="b"/>
              <a:pathLst>
                <a:path w="1" h="29" extrusionOk="0">
                  <a:moveTo>
                    <a:pt x="1" y="2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8"/>
            <p:cNvSpPr/>
            <p:nvPr/>
          </p:nvSpPr>
          <p:spPr>
            <a:xfrm>
              <a:off x="1984407" y="1841790"/>
              <a:ext cx="14" cy="244"/>
            </a:xfrm>
            <a:custGeom>
              <a:avLst/>
              <a:gdLst/>
              <a:ahLst/>
              <a:cxnLst/>
              <a:rect l="l" t="t" r="r" b="b"/>
              <a:pathLst>
                <a:path w="1" h="18" extrusionOk="0">
                  <a:moveTo>
                    <a:pt x="1"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8"/>
            <p:cNvSpPr/>
            <p:nvPr/>
          </p:nvSpPr>
          <p:spPr>
            <a:xfrm>
              <a:off x="1984217" y="1844736"/>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8"/>
            <p:cNvSpPr/>
            <p:nvPr/>
          </p:nvSpPr>
          <p:spPr>
            <a:xfrm>
              <a:off x="1984271" y="184458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8"/>
            <p:cNvSpPr/>
            <p:nvPr/>
          </p:nvSpPr>
          <p:spPr>
            <a:xfrm>
              <a:off x="1984366" y="184373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8"/>
            <p:cNvSpPr/>
            <p:nvPr/>
          </p:nvSpPr>
          <p:spPr>
            <a:xfrm>
              <a:off x="1984366" y="184397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8"/>
            <p:cNvSpPr/>
            <p:nvPr/>
          </p:nvSpPr>
          <p:spPr>
            <a:xfrm>
              <a:off x="1984407" y="184278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8"/>
            <p:cNvSpPr/>
            <p:nvPr/>
          </p:nvSpPr>
          <p:spPr>
            <a:xfrm>
              <a:off x="1984312" y="184439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8"/>
            <p:cNvSpPr/>
            <p:nvPr/>
          </p:nvSpPr>
          <p:spPr>
            <a:xfrm>
              <a:off x="1984176" y="1844967"/>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8"/>
            <p:cNvSpPr/>
            <p:nvPr/>
          </p:nvSpPr>
          <p:spPr>
            <a:xfrm>
              <a:off x="1983986" y="184530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8"/>
            <p:cNvSpPr/>
            <p:nvPr/>
          </p:nvSpPr>
          <p:spPr>
            <a:xfrm>
              <a:off x="1984176" y="1844831"/>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8"/>
            <p:cNvSpPr/>
            <p:nvPr/>
          </p:nvSpPr>
          <p:spPr>
            <a:xfrm>
              <a:off x="1984407" y="1842971"/>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8"/>
            <p:cNvSpPr/>
            <p:nvPr/>
          </p:nvSpPr>
          <p:spPr>
            <a:xfrm>
              <a:off x="1984407" y="1840785"/>
              <a:ext cx="14" cy="353"/>
            </a:xfrm>
            <a:custGeom>
              <a:avLst/>
              <a:gdLst/>
              <a:ahLst/>
              <a:cxnLst/>
              <a:rect l="l" t="t" r="r" b="b"/>
              <a:pathLst>
                <a:path w="1" h="26" extrusionOk="0">
                  <a:moveTo>
                    <a:pt x="1" y="1"/>
                  </a:moveTo>
                  <a:lnTo>
                    <a:pt x="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8"/>
            <p:cNvSpPr/>
            <p:nvPr/>
          </p:nvSpPr>
          <p:spPr>
            <a:xfrm>
              <a:off x="1984407" y="1841315"/>
              <a:ext cx="14" cy="299"/>
            </a:xfrm>
            <a:custGeom>
              <a:avLst/>
              <a:gdLst/>
              <a:ahLst/>
              <a:cxnLst/>
              <a:rect l="l" t="t" r="r" b="b"/>
              <a:pathLst>
                <a:path w="1" h="22" extrusionOk="0">
                  <a:moveTo>
                    <a:pt x="1" y="2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8"/>
            <p:cNvSpPr/>
            <p:nvPr/>
          </p:nvSpPr>
          <p:spPr>
            <a:xfrm>
              <a:off x="1984407" y="1842211"/>
              <a:ext cx="14" cy="258"/>
            </a:xfrm>
            <a:custGeom>
              <a:avLst/>
              <a:gdLst/>
              <a:ahLst/>
              <a:cxnLst/>
              <a:rect l="l" t="t" r="r" b="b"/>
              <a:pathLst>
                <a:path w="1" h="19" extrusionOk="0">
                  <a:moveTo>
                    <a:pt x="1" y="1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8"/>
            <p:cNvSpPr/>
            <p:nvPr/>
          </p:nvSpPr>
          <p:spPr>
            <a:xfrm>
              <a:off x="2055607" y="1883514"/>
              <a:ext cx="299" cy="204"/>
            </a:xfrm>
            <a:custGeom>
              <a:avLst/>
              <a:gdLst/>
              <a:ahLst/>
              <a:cxnLst/>
              <a:rect l="l" t="t" r="r" b="b"/>
              <a:pathLst>
                <a:path w="22" h="15" extrusionOk="0">
                  <a:moveTo>
                    <a:pt x="22"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p:nvPr/>
          </p:nvSpPr>
          <p:spPr>
            <a:xfrm>
              <a:off x="2056042" y="1883799"/>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8"/>
            <p:cNvSpPr/>
            <p:nvPr/>
          </p:nvSpPr>
          <p:spPr>
            <a:xfrm>
              <a:off x="2072443" y="1898164"/>
              <a:ext cx="54" cy="204"/>
            </a:xfrm>
            <a:custGeom>
              <a:avLst/>
              <a:gdLst/>
              <a:ahLst/>
              <a:cxnLst/>
              <a:rect l="l" t="t" r="r" b="b"/>
              <a:pathLst>
                <a:path w="4" h="15" extrusionOk="0">
                  <a:moveTo>
                    <a:pt x="4"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8"/>
            <p:cNvSpPr/>
            <p:nvPr/>
          </p:nvSpPr>
          <p:spPr>
            <a:xfrm>
              <a:off x="2072253" y="1897594"/>
              <a:ext cx="109" cy="204"/>
            </a:xfrm>
            <a:custGeom>
              <a:avLst/>
              <a:gdLst/>
              <a:ahLst/>
              <a:cxnLst/>
              <a:rect l="l" t="t" r="r" b="b"/>
              <a:pathLst>
                <a:path w="8" h="15" extrusionOk="0">
                  <a:moveTo>
                    <a:pt x="7"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2072729" y="1900486"/>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2071873" y="1896453"/>
              <a:ext cx="109" cy="149"/>
            </a:xfrm>
            <a:custGeom>
              <a:avLst/>
              <a:gdLst/>
              <a:ahLst/>
              <a:cxnLst/>
              <a:rect l="l" t="t" r="r" b="b"/>
              <a:pathLst>
                <a:path w="8" h="11" extrusionOk="0">
                  <a:moveTo>
                    <a:pt x="7"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1964013" y="1950872"/>
              <a:ext cx="14" cy="543"/>
            </a:xfrm>
            <a:custGeom>
              <a:avLst/>
              <a:gdLst/>
              <a:ahLst/>
              <a:cxnLst/>
              <a:rect l="l" t="t" r="r" b="b"/>
              <a:pathLst>
                <a:path w="1" h="40" extrusionOk="0">
                  <a:moveTo>
                    <a:pt x="1" y="3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1992866" y="1964748"/>
              <a:ext cx="204" cy="163"/>
            </a:xfrm>
            <a:custGeom>
              <a:avLst/>
              <a:gdLst/>
              <a:ahLst/>
              <a:cxnLst/>
              <a:rect l="l" t="t" r="r" b="b"/>
              <a:pathLst>
                <a:path w="15" h="12" extrusionOk="0">
                  <a:moveTo>
                    <a:pt x="15"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8"/>
            <p:cNvSpPr/>
            <p:nvPr/>
          </p:nvSpPr>
          <p:spPr>
            <a:xfrm>
              <a:off x="1994631" y="1966269"/>
              <a:ext cx="109" cy="163"/>
            </a:xfrm>
            <a:custGeom>
              <a:avLst/>
              <a:gdLst/>
              <a:ahLst/>
              <a:cxnLst/>
              <a:rect l="l" t="t" r="r" b="b"/>
              <a:pathLst>
                <a:path w="8" h="12" extrusionOk="0">
                  <a:moveTo>
                    <a:pt x="7"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1992390" y="1964612"/>
              <a:ext cx="204" cy="54"/>
            </a:xfrm>
            <a:custGeom>
              <a:avLst/>
              <a:gdLst/>
              <a:ahLst/>
              <a:cxnLst/>
              <a:rect l="l" t="t" r="r" b="b"/>
              <a:pathLst>
                <a:path w="15" h="4" extrusionOk="0">
                  <a:moveTo>
                    <a:pt x="15"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8"/>
            <p:cNvSpPr/>
            <p:nvPr/>
          </p:nvSpPr>
          <p:spPr>
            <a:xfrm>
              <a:off x="1989539" y="1966133"/>
              <a:ext cx="68" cy="109"/>
            </a:xfrm>
            <a:custGeom>
              <a:avLst/>
              <a:gdLst/>
              <a:ahLst/>
              <a:cxnLst/>
              <a:rect l="l" t="t" r="r" b="b"/>
              <a:pathLst>
                <a:path w="5" h="8" extrusionOk="0">
                  <a:moveTo>
                    <a:pt x="4"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8"/>
            <p:cNvSpPr/>
            <p:nvPr/>
          </p:nvSpPr>
          <p:spPr>
            <a:xfrm>
              <a:off x="1994196" y="1965848"/>
              <a:ext cx="163" cy="149"/>
            </a:xfrm>
            <a:custGeom>
              <a:avLst/>
              <a:gdLst/>
              <a:ahLst/>
              <a:cxnLst/>
              <a:rect l="l" t="t" r="r" b="b"/>
              <a:pathLst>
                <a:path w="12" h="11" extrusionOk="0">
                  <a:moveTo>
                    <a:pt x="11"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8"/>
            <p:cNvSpPr/>
            <p:nvPr/>
          </p:nvSpPr>
          <p:spPr>
            <a:xfrm>
              <a:off x="1993816" y="1965468"/>
              <a:ext cx="163" cy="149"/>
            </a:xfrm>
            <a:custGeom>
              <a:avLst/>
              <a:gdLst/>
              <a:ahLst/>
              <a:cxnLst/>
              <a:rect l="l" t="t" r="r" b="b"/>
              <a:pathLst>
                <a:path w="12" h="11" extrusionOk="0">
                  <a:moveTo>
                    <a:pt x="1" y="0"/>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8"/>
            <p:cNvSpPr/>
            <p:nvPr/>
          </p:nvSpPr>
          <p:spPr>
            <a:xfrm>
              <a:off x="1991875" y="1964517"/>
              <a:ext cx="244" cy="14"/>
            </a:xfrm>
            <a:custGeom>
              <a:avLst/>
              <a:gdLst/>
              <a:ahLst/>
              <a:cxnLst/>
              <a:rect l="l" t="t" r="r" b="b"/>
              <a:pathLst>
                <a:path w="18" h="1" extrusionOk="0">
                  <a:moveTo>
                    <a:pt x="18"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1989349" y="1966364"/>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1993341" y="1965087"/>
              <a:ext cx="204" cy="149"/>
            </a:xfrm>
            <a:custGeom>
              <a:avLst/>
              <a:gdLst/>
              <a:ahLst/>
              <a:cxnLst/>
              <a:rect l="l" t="t" r="r" b="b"/>
              <a:pathLst>
                <a:path w="15" h="11" extrusionOk="0">
                  <a:moveTo>
                    <a:pt x="15"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2066591" y="1954864"/>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2066401" y="1954959"/>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8"/>
            <p:cNvSpPr/>
            <p:nvPr/>
          </p:nvSpPr>
          <p:spPr>
            <a:xfrm>
              <a:off x="2066687" y="1954768"/>
              <a:ext cx="68" cy="68"/>
            </a:xfrm>
            <a:custGeom>
              <a:avLst/>
              <a:gdLst/>
              <a:ahLst/>
              <a:cxnLst/>
              <a:rect l="l" t="t" r="r" b="b"/>
              <a:pathLst>
                <a:path w="5" h="5" extrusionOk="0">
                  <a:moveTo>
                    <a:pt x="4"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8"/>
            <p:cNvSpPr/>
            <p:nvPr/>
          </p:nvSpPr>
          <p:spPr>
            <a:xfrm>
              <a:off x="2055037" y="196014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2066171" y="1955108"/>
              <a:ext cx="204" cy="149"/>
            </a:xfrm>
            <a:custGeom>
              <a:avLst/>
              <a:gdLst/>
              <a:ahLst/>
              <a:cxnLst/>
              <a:rect l="l" t="t" r="r" b="b"/>
              <a:pathLst>
                <a:path w="15" h="11" extrusionOk="0">
                  <a:moveTo>
                    <a:pt x="14"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8"/>
            <p:cNvSpPr/>
            <p:nvPr/>
          </p:nvSpPr>
          <p:spPr>
            <a:xfrm>
              <a:off x="2048343" y="195919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8"/>
            <p:cNvSpPr/>
            <p:nvPr/>
          </p:nvSpPr>
          <p:spPr>
            <a:xfrm>
              <a:off x="2045397" y="1961001"/>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8"/>
            <p:cNvSpPr/>
            <p:nvPr/>
          </p:nvSpPr>
          <p:spPr>
            <a:xfrm>
              <a:off x="2045058" y="1960905"/>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2044677" y="1960810"/>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2044257" y="196071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2048153" y="195919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2027190" y="1969595"/>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2009036" y="196189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2008276" y="1963947"/>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2008561" y="1963187"/>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2008846" y="1962521"/>
              <a:ext cx="14" cy="54"/>
            </a:xfrm>
            <a:custGeom>
              <a:avLst/>
              <a:gdLst/>
              <a:ahLst/>
              <a:cxnLst/>
              <a:rect l="l" t="t" r="r" b="b"/>
              <a:pathLst>
                <a:path w="1" h="4" extrusionOk="0">
                  <a:moveTo>
                    <a:pt x="0"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2009647" y="1960335"/>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2029796" y="193770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2009267" y="1961286"/>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2009457" y="1960756"/>
              <a:ext cx="68" cy="109"/>
            </a:xfrm>
            <a:custGeom>
              <a:avLst/>
              <a:gdLst/>
              <a:ahLst/>
              <a:cxnLst/>
              <a:rect l="l" t="t" r="r" b="b"/>
              <a:pathLst>
                <a:path w="5" h="8" extrusionOk="0">
                  <a:moveTo>
                    <a:pt x="4"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8"/>
            <p:cNvSpPr/>
            <p:nvPr/>
          </p:nvSpPr>
          <p:spPr>
            <a:xfrm>
              <a:off x="2008086" y="196474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8"/>
            <p:cNvSpPr/>
            <p:nvPr/>
          </p:nvSpPr>
          <p:spPr>
            <a:xfrm>
              <a:off x="2008086" y="1964748"/>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2147120" y="1866841"/>
              <a:ext cx="299" cy="109"/>
            </a:xfrm>
            <a:custGeom>
              <a:avLst/>
              <a:gdLst/>
              <a:ahLst/>
              <a:cxnLst/>
              <a:rect l="l" t="t" r="r" b="b"/>
              <a:pathLst>
                <a:path w="22" h="8" extrusionOk="0">
                  <a:moveTo>
                    <a:pt x="0" y="0"/>
                  </a:moveTo>
                  <a:lnTo>
                    <a:pt x="2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2140888" y="1865646"/>
              <a:ext cx="339" cy="68"/>
            </a:xfrm>
            <a:custGeom>
              <a:avLst/>
              <a:gdLst/>
              <a:ahLst/>
              <a:cxnLst/>
              <a:rect l="l" t="t" r="r" b="b"/>
              <a:pathLst>
                <a:path w="25" h="5" extrusionOk="0">
                  <a:moveTo>
                    <a:pt x="0" y="1"/>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2145219" y="1866311"/>
              <a:ext cx="339" cy="68"/>
            </a:xfrm>
            <a:custGeom>
              <a:avLst/>
              <a:gdLst/>
              <a:ahLst/>
              <a:cxnLst/>
              <a:rect l="l" t="t" r="r" b="b"/>
              <a:pathLst>
                <a:path w="25" h="5" extrusionOk="0">
                  <a:moveTo>
                    <a:pt x="0" y="1"/>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2147690" y="1867071"/>
              <a:ext cx="204" cy="163"/>
            </a:xfrm>
            <a:custGeom>
              <a:avLst/>
              <a:gdLst/>
              <a:ahLst/>
              <a:cxnLst/>
              <a:rect l="l" t="t" r="r" b="b"/>
              <a:pathLst>
                <a:path w="15" h="12" extrusionOk="0">
                  <a:moveTo>
                    <a:pt x="0" y="1"/>
                  </a:moveTo>
                  <a:lnTo>
                    <a:pt x="1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2144554" y="1866175"/>
              <a:ext cx="285" cy="54"/>
            </a:xfrm>
            <a:custGeom>
              <a:avLst/>
              <a:gdLst/>
              <a:ahLst/>
              <a:cxnLst/>
              <a:rect l="l" t="t" r="r" b="b"/>
              <a:pathLst>
                <a:path w="21" h="4" extrusionOk="0">
                  <a:moveTo>
                    <a:pt x="0" y="0"/>
                  </a:moveTo>
                  <a:lnTo>
                    <a:pt x="2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2146495" y="1866650"/>
              <a:ext cx="353" cy="109"/>
            </a:xfrm>
            <a:custGeom>
              <a:avLst/>
              <a:gdLst/>
              <a:ahLst/>
              <a:cxnLst/>
              <a:rect l="l" t="t" r="r" b="b"/>
              <a:pathLst>
                <a:path w="26" h="8" extrusionOk="0">
                  <a:moveTo>
                    <a:pt x="1" y="0"/>
                  </a:moveTo>
                  <a:lnTo>
                    <a:pt x="25"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2145884" y="1866460"/>
              <a:ext cx="339" cy="109"/>
            </a:xfrm>
            <a:custGeom>
              <a:avLst/>
              <a:gdLst/>
              <a:ahLst/>
              <a:cxnLst/>
              <a:rect l="l" t="t" r="r" b="b"/>
              <a:pathLst>
                <a:path w="25" h="8" extrusionOk="0">
                  <a:moveTo>
                    <a:pt x="0" y="0"/>
                  </a:moveTo>
                  <a:lnTo>
                    <a:pt x="25"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2143875" y="1866026"/>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2143169" y="1865931"/>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2141648" y="1865741"/>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2142449" y="1865836"/>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2069633" y="1949446"/>
              <a:ext cx="353" cy="14"/>
            </a:xfrm>
            <a:custGeom>
              <a:avLst/>
              <a:gdLst/>
              <a:ahLst/>
              <a:cxnLst/>
              <a:rect l="l" t="t" r="r" b="b"/>
              <a:pathLst>
                <a:path w="26" h="1" extrusionOk="0">
                  <a:moveTo>
                    <a:pt x="1" y="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2080943" y="1903961"/>
              <a:ext cx="14" cy="530"/>
            </a:xfrm>
            <a:custGeom>
              <a:avLst/>
              <a:gdLst/>
              <a:ahLst/>
              <a:cxnLst/>
              <a:rect l="l" t="t" r="r" b="b"/>
              <a:pathLst>
                <a:path w="1" h="39" extrusionOk="0">
                  <a:moveTo>
                    <a:pt x="1" y="0"/>
                  </a:moveTo>
                  <a:lnTo>
                    <a:pt x="1"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2080563" y="1918449"/>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2080617" y="1918164"/>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2080902" y="1913276"/>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2080658" y="1917838"/>
              <a:ext cx="14" cy="149"/>
            </a:xfrm>
            <a:custGeom>
              <a:avLst/>
              <a:gdLst/>
              <a:ahLst/>
              <a:cxnLst/>
              <a:rect l="l" t="t" r="r" b="b"/>
              <a:pathLst>
                <a:path w="1" h="11" extrusionOk="0">
                  <a:moveTo>
                    <a:pt x="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2080522" y="1918693"/>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2080373" y="1919209"/>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2080468" y="1918924"/>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2080427" y="1919073"/>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2080943" y="1910424"/>
              <a:ext cx="14" cy="394"/>
            </a:xfrm>
            <a:custGeom>
              <a:avLst/>
              <a:gdLst/>
              <a:ahLst/>
              <a:cxnLst/>
              <a:rect l="l" t="t" r="r" b="b"/>
              <a:pathLst>
                <a:path w="1" h="29" extrusionOk="0">
                  <a:moveTo>
                    <a:pt x="1" y="0"/>
                  </a:moveTo>
                  <a:lnTo>
                    <a:pt x="1"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2080943" y="191147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2080753" y="1916548"/>
              <a:ext cx="14" cy="258"/>
            </a:xfrm>
            <a:custGeom>
              <a:avLst/>
              <a:gdLst/>
              <a:ahLst/>
              <a:cxnLst/>
              <a:rect l="l" t="t" r="r" b="b"/>
              <a:pathLst>
                <a:path w="1" h="19" extrusionOk="0">
                  <a:moveTo>
                    <a:pt x="1" y="1"/>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2080658" y="1917457"/>
              <a:ext cx="14" cy="204"/>
            </a:xfrm>
            <a:custGeom>
              <a:avLst/>
              <a:gdLst/>
              <a:ahLst/>
              <a:cxnLst/>
              <a:rect l="l" t="t" r="r" b="b"/>
              <a:pathLst>
                <a:path w="1" h="15" extrusionOk="0">
                  <a:moveTo>
                    <a:pt x="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2080943" y="1905482"/>
              <a:ext cx="14" cy="434"/>
            </a:xfrm>
            <a:custGeom>
              <a:avLst/>
              <a:gdLst/>
              <a:ahLst/>
              <a:cxnLst/>
              <a:rect l="l" t="t" r="r" b="b"/>
              <a:pathLst>
                <a:path w="1" h="32" extrusionOk="0">
                  <a:moveTo>
                    <a:pt x="1" y="0"/>
                  </a:moveTo>
                  <a:lnTo>
                    <a:pt x="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2080943" y="1906813"/>
              <a:ext cx="14" cy="489"/>
            </a:xfrm>
            <a:custGeom>
              <a:avLst/>
              <a:gdLst/>
              <a:ahLst/>
              <a:cxnLst/>
              <a:rect l="l" t="t" r="r" b="b"/>
              <a:pathLst>
                <a:path w="1" h="36" extrusionOk="0">
                  <a:moveTo>
                    <a:pt x="1" y="0"/>
                  </a:moveTo>
                  <a:lnTo>
                    <a:pt x="1" y="3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2054996" y="1931714"/>
              <a:ext cx="244" cy="109"/>
            </a:xfrm>
            <a:custGeom>
              <a:avLst/>
              <a:gdLst/>
              <a:ahLst/>
              <a:cxnLst/>
              <a:rect l="l" t="t" r="r" b="b"/>
              <a:pathLst>
                <a:path w="18" h="8" extrusionOk="0">
                  <a:moveTo>
                    <a:pt x="18"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2080943" y="1909325"/>
              <a:ext cx="14" cy="394"/>
            </a:xfrm>
            <a:custGeom>
              <a:avLst/>
              <a:gdLst/>
              <a:ahLst/>
              <a:cxnLst/>
              <a:rect l="l" t="t" r="r" b="b"/>
              <a:pathLst>
                <a:path w="1" h="29" extrusionOk="0">
                  <a:moveTo>
                    <a:pt x="1" y="1"/>
                  </a:moveTo>
                  <a:lnTo>
                    <a:pt x="1"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2080943" y="190808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2080237" y="1919548"/>
              <a:ext cx="14" cy="54"/>
            </a:xfrm>
            <a:custGeom>
              <a:avLst/>
              <a:gdLst/>
              <a:ahLst/>
              <a:cxnLst/>
              <a:rect l="l" t="t" r="r" b="b"/>
              <a:pathLst>
                <a:path w="1" h="4" extrusionOk="0">
                  <a:moveTo>
                    <a:pt x="0"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8"/>
            <p:cNvSpPr/>
            <p:nvPr/>
          </p:nvSpPr>
          <p:spPr>
            <a:xfrm>
              <a:off x="2080332" y="1919358"/>
              <a:ext cx="14" cy="54"/>
            </a:xfrm>
            <a:custGeom>
              <a:avLst/>
              <a:gdLst/>
              <a:ahLst/>
              <a:cxnLst/>
              <a:rect l="l" t="t" r="r" b="b"/>
              <a:pathLst>
                <a:path w="1" h="4" extrusionOk="0">
                  <a:moveTo>
                    <a:pt x="0"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2080278" y="1919453"/>
              <a:ext cx="14" cy="54"/>
            </a:xfrm>
            <a:custGeom>
              <a:avLst/>
              <a:gdLst/>
              <a:ahLst/>
              <a:cxnLst/>
              <a:rect l="l" t="t" r="r" b="b"/>
              <a:pathLst>
                <a:path w="1" h="4"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a:off x="2080183" y="1919603"/>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8"/>
            <p:cNvSpPr/>
            <p:nvPr/>
          </p:nvSpPr>
          <p:spPr>
            <a:xfrm>
              <a:off x="2080142" y="191964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2079992" y="1919739"/>
              <a:ext cx="109" cy="54"/>
            </a:xfrm>
            <a:custGeom>
              <a:avLst/>
              <a:gdLst/>
              <a:ahLst/>
              <a:cxnLst/>
              <a:rect l="l" t="t" r="r" b="b"/>
              <a:pathLst>
                <a:path w="8" h="4"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2050855" y="193214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2050719" y="1933900"/>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2066401" y="1952067"/>
              <a:ext cx="299" cy="149"/>
            </a:xfrm>
            <a:custGeom>
              <a:avLst/>
              <a:gdLst/>
              <a:ahLst/>
              <a:cxnLst/>
              <a:rect l="l" t="t" r="r" b="b"/>
              <a:pathLst>
                <a:path w="22" h="11" extrusionOk="0">
                  <a:moveTo>
                    <a:pt x="22"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2050760" y="193275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2065981" y="1951917"/>
              <a:ext cx="299" cy="109"/>
            </a:xfrm>
            <a:custGeom>
              <a:avLst/>
              <a:gdLst/>
              <a:ahLst/>
              <a:cxnLst/>
              <a:rect l="l" t="t" r="r" b="b"/>
              <a:pathLst>
                <a:path w="22" h="8" extrusionOk="0">
                  <a:moveTo>
                    <a:pt x="2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2050719" y="193418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2050719" y="193437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2050719" y="193452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2065166" y="1951686"/>
              <a:ext cx="353" cy="109"/>
            </a:xfrm>
            <a:custGeom>
              <a:avLst/>
              <a:gdLst/>
              <a:ahLst/>
              <a:cxnLst/>
              <a:rect l="l" t="t" r="r" b="b"/>
              <a:pathLst>
                <a:path w="26" h="8" extrusionOk="0">
                  <a:moveTo>
                    <a:pt x="25"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2050719" y="193361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2065600" y="1951822"/>
              <a:ext cx="299" cy="68"/>
            </a:xfrm>
            <a:custGeom>
              <a:avLst/>
              <a:gdLst/>
              <a:ahLst/>
              <a:cxnLst/>
              <a:rect l="l" t="t" r="r" b="b"/>
              <a:pathLst>
                <a:path w="22" h="5" extrusionOk="0">
                  <a:moveTo>
                    <a:pt x="2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2050719" y="193323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8"/>
            <p:cNvSpPr/>
            <p:nvPr/>
          </p:nvSpPr>
          <p:spPr>
            <a:xfrm>
              <a:off x="2154153" y="194416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8"/>
            <p:cNvSpPr/>
            <p:nvPr/>
          </p:nvSpPr>
          <p:spPr>
            <a:xfrm>
              <a:off x="2160751" y="187743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8"/>
            <p:cNvSpPr/>
            <p:nvPr/>
          </p:nvSpPr>
          <p:spPr>
            <a:xfrm>
              <a:off x="2160656" y="1875055"/>
              <a:ext cx="14" cy="489"/>
            </a:xfrm>
            <a:custGeom>
              <a:avLst/>
              <a:gdLst/>
              <a:ahLst/>
              <a:cxnLst/>
              <a:rect l="l" t="t" r="r" b="b"/>
              <a:pathLst>
                <a:path w="1" h="36" extrusionOk="0">
                  <a:moveTo>
                    <a:pt x="1" y="1"/>
                  </a:moveTo>
                  <a:lnTo>
                    <a:pt x="1" y="3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8"/>
            <p:cNvSpPr/>
            <p:nvPr/>
          </p:nvSpPr>
          <p:spPr>
            <a:xfrm>
              <a:off x="2149536" y="1938896"/>
              <a:ext cx="14" cy="869"/>
            </a:xfrm>
            <a:custGeom>
              <a:avLst/>
              <a:gdLst/>
              <a:ahLst/>
              <a:cxnLst/>
              <a:rect l="l" t="t" r="r" b="b"/>
              <a:pathLst>
                <a:path w="1" h="64" extrusionOk="0">
                  <a:moveTo>
                    <a:pt x="1" y="63"/>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8"/>
            <p:cNvSpPr/>
            <p:nvPr/>
          </p:nvSpPr>
          <p:spPr>
            <a:xfrm>
              <a:off x="2160616" y="1874444"/>
              <a:ext cx="14" cy="584"/>
            </a:xfrm>
            <a:custGeom>
              <a:avLst/>
              <a:gdLst/>
              <a:ahLst/>
              <a:cxnLst/>
              <a:rect l="l" t="t" r="r" b="b"/>
              <a:pathLst>
                <a:path w="1" h="43" extrusionOk="0">
                  <a:moveTo>
                    <a:pt x="0" y="0"/>
                  </a:moveTo>
                  <a:lnTo>
                    <a:pt x="0"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8"/>
            <p:cNvSpPr/>
            <p:nvPr/>
          </p:nvSpPr>
          <p:spPr>
            <a:xfrm>
              <a:off x="2160711" y="1876195"/>
              <a:ext cx="14" cy="299"/>
            </a:xfrm>
            <a:custGeom>
              <a:avLst/>
              <a:gdLst/>
              <a:ahLst/>
              <a:cxnLst/>
              <a:rect l="l" t="t" r="r" b="b"/>
              <a:pathLst>
                <a:path w="1" h="22" extrusionOk="0">
                  <a:moveTo>
                    <a:pt x="0"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8"/>
            <p:cNvSpPr/>
            <p:nvPr/>
          </p:nvSpPr>
          <p:spPr>
            <a:xfrm>
              <a:off x="2149536" y="193975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8"/>
            <p:cNvSpPr/>
            <p:nvPr/>
          </p:nvSpPr>
          <p:spPr>
            <a:xfrm>
              <a:off x="2231531" y="1797813"/>
              <a:ext cx="109" cy="258"/>
            </a:xfrm>
            <a:custGeom>
              <a:avLst/>
              <a:gdLst/>
              <a:ahLst/>
              <a:cxnLst/>
              <a:rect l="l" t="t" r="r" b="b"/>
              <a:pathLst>
                <a:path w="8" h="19" extrusionOk="0">
                  <a:moveTo>
                    <a:pt x="8" y="1"/>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8"/>
            <p:cNvSpPr/>
            <p:nvPr/>
          </p:nvSpPr>
          <p:spPr>
            <a:xfrm>
              <a:off x="2133094" y="2030246"/>
              <a:ext cx="14" cy="299"/>
            </a:xfrm>
            <a:custGeom>
              <a:avLst/>
              <a:gdLst/>
              <a:ahLst/>
              <a:cxnLst/>
              <a:rect l="l" t="t" r="r" b="b"/>
              <a:pathLst>
                <a:path w="1" h="22" extrusionOk="0">
                  <a:moveTo>
                    <a:pt x="0"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2133094" y="2029010"/>
              <a:ext cx="14" cy="258"/>
            </a:xfrm>
            <a:custGeom>
              <a:avLst/>
              <a:gdLst/>
              <a:ahLst/>
              <a:cxnLst/>
              <a:rect l="l" t="t" r="r" b="b"/>
              <a:pathLst>
                <a:path w="1" h="19" extrusionOk="0">
                  <a:moveTo>
                    <a:pt x="0"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8"/>
            <p:cNvSpPr/>
            <p:nvPr/>
          </p:nvSpPr>
          <p:spPr>
            <a:xfrm>
              <a:off x="2132809" y="2034767"/>
              <a:ext cx="54" cy="353"/>
            </a:xfrm>
            <a:custGeom>
              <a:avLst/>
              <a:gdLst/>
              <a:ahLst/>
              <a:cxnLst/>
              <a:rect l="l" t="t" r="r" b="b"/>
              <a:pathLst>
                <a:path w="4" h="26" extrusionOk="0">
                  <a:moveTo>
                    <a:pt x="4" y="1"/>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8"/>
            <p:cNvSpPr/>
            <p:nvPr/>
          </p:nvSpPr>
          <p:spPr>
            <a:xfrm>
              <a:off x="2132809" y="2035107"/>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8"/>
            <p:cNvSpPr/>
            <p:nvPr/>
          </p:nvSpPr>
          <p:spPr>
            <a:xfrm>
              <a:off x="2122680" y="2035867"/>
              <a:ext cx="204" cy="14"/>
            </a:xfrm>
            <a:custGeom>
              <a:avLst/>
              <a:gdLst/>
              <a:ahLst/>
              <a:cxnLst/>
              <a:rect l="l" t="t" r="r" b="b"/>
              <a:pathLst>
                <a:path w="15" h="1" extrusionOk="0">
                  <a:moveTo>
                    <a:pt x="1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8"/>
            <p:cNvSpPr/>
            <p:nvPr/>
          </p:nvSpPr>
          <p:spPr>
            <a:xfrm>
              <a:off x="2132904" y="2034441"/>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8"/>
            <p:cNvSpPr/>
            <p:nvPr/>
          </p:nvSpPr>
          <p:spPr>
            <a:xfrm>
              <a:off x="2132904" y="2034061"/>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8"/>
            <p:cNvSpPr/>
            <p:nvPr/>
          </p:nvSpPr>
          <p:spPr>
            <a:xfrm>
              <a:off x="2123400" y="203581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8"/>
            <p:cNvSpPr/>
            <p:nvPr/>
          </p:nvSpPr>
          <p:spPr>
            <a:xfrm>
              <a:off x="2123495" y="203581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8"/>
            <p:cNvSpPr/>
            <p:nvPr/>
          </p:nvSpPr>
          <p:spPr>
            <a:xfrm>
              <a:off x="2122925" y="2035813"/>
              <a:ext cx="204" cy="14"/>
            </a:xfrm>
            <a:custGeom>
              <a:avLst/>
              <a:gdLst/>
              <a:ahLst/>
              <a:cxnLst/>
              <a:rect l="l" t="t" r="r" b="b"/>
              <a:pathLst>
                <a:path w="15" h="1" extrusionOk="0">
                  <a:moveTo>
                    <a:pt x="1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8"/>
            <p:cNvSpPr/>
            <p:nvPr/>
          </p:nvSpPr>
          <p:spPr>
            <a:xfrm>
              <a:off x="2123115" y="2035813"/>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8"/>
            <p:cNvSpPr/>
            <p:nvPr/>
          </p:nvSpPr>
          <p:spPr>
            <a:xfrm>
              <a:off x="2121974" y="2035908"/>
              <a:ext cx="299" cy="68"/>
            </a:xfrm>
            <a:custGeom>
              <a:avLst/>
              <a:gdLst/>
              <a:ahLst/>
              <a:cxnLst/>
              <a:rect l="l" t="t" r="r" b="b"/>
              <a:pathLst>
                <a:path w="22" h="5" extrusionOk="0">
                  <a:moveTo>
                    <a:pt x="2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8"/>
            <p:cNvSpPr/>
            <p:nvPr/>
          </p:nvSpPr>
          <p:spPr>
            <a:xfrm>
              <a:off x="2132945" y="2033627"/>
              <a:ext cx="14" cy="299"/>
            </a:xfrm>
            <a:custGeom>
              <a:avLst/>
              <a:gdLst/>
              <a:ahLst/>
              <a:cxnLst/>
              <a:rect l="l" t="t" r="r" b="b"/>
              <a:pathLst>
                <a:path w="1" h="22" extrusionOk="0">
                  <a:moveTo>
                    <a:pt x="1" y="1"/>
                  </a:moveTo>
                  <a:lnTo>
                    <a:pt x="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8"/>
            <p:cNvSpPr/>
            <p:nvPr/>
          </p:nvSpPr>
          <p:spPr>
            <a:xfrm>
              <a:off x="2121499" y="2035962"/>
              <a:ext cx="394" cy="54"/>
            </a:xfrm>
            <a:custGeom>
              <a:avLst/>
              <a:gdLst/>
              <a:ahLst/>
              <a:cxnLst/>
              <a:rect l="l" t="t" r="r" b="b"/>
              <a:pathLst>
                <a:path w="29" h="4" extrusionOk="0">
                  <a:moveTo>
                    <a:pt x="28"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8"/>
            <p:cNvSpPr/>
            <p:nvPr/>
          </p:nvSpPr>
          <p:spPr>
            <a:xfrm>
              <a:off x="2122354" y="2035867"/>
              <a:ext cx="299" cy="54"/>
            </a:xfrm>
            <a:custGeom>
              <a:avLst/>
              <a:gdLst/>
              <a:ahLst/>
              <a:cxnLst/>
              <a:rect l="l" t="t" r="r" b="b"/>
              <a:pathLst>
                <a:path w="22" h="4" extrusionOk="0">
                  <a:moveTo>
                    <a:pt x="21"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8"/>
            <p:cNvSpPr/>
            <p:nvPr/>
          </p:nvSpPr>
          <p:spPr>
            <a:xfrm>
              <a:off x="2147065" y="2027639"/>
              <a:ext cx="1779" cy="54"/>
            </a:xfrm>
            <a:custGeom>
              <a:avLst/>
              <a:gdLst/>
              <a:ahLst/>
              <a:cxnLst/>
              <a:rect l="l" t="t" r="r" b="b"/>
              <a:pathLst>
                <a:path w="131" h="4" extrusionOk="0">
                  <a:moveTo>
                    <a:pt x="1" y="0"/>
                  </a:moveTo>
                  <a:lnTo>
                    <a:pt x="13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8"/>
            <p:cNvSpPr/>
            <p:nvPr/>
          </p:nvSpPr>
          <p:spPr>
            <a:xfrm>
              <a:off x="2149306" y="202773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8"/>
            <p:cNvSpPr/>
            <p:nvPr/>
          </p:nvSpPr>
          <p:spPr>
            <a:xfrm>
              <a:off x="2133759" y="2071603"/>
              <a:ext cx="244" cy="68"/>
            </a:xfrm>
            <a:custGeom>
              <a:avLst/>
              <a:gdLst/>
              <a:ahLst/>
              <a:cxnLst/>
              <a:rect l="l" t="t" r="r" b="b"/>
              <a:pathLst>
                <a:path w="18" h="5" extrusionOk="0">
                  <a:moveTo>
                    <a:pt x="0" y="4"/>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8"/>
            <p:cNvSpPr/>
            <p:nvPr/>
          </p:nvSpPr>
          <p:spPr>
            <a:xfrm>
              <a:off x="2132334" y="2072268"/>
              <a:ext cx="244" cy="204"/>
            </a:xfrm>
            <a:custGeom>
              <a:avLst/>
              <a:gdLst/>
              <a:ahLst/>
              <a:cxnLst/>
              <a:rect l="l" t="t" r="r" b="b"/>
              <a:pathLst>
                <a:path w="18" h="15" extrusionOk="0">
                  <a:moveTo>
                    <a:pt x="0" y="15"/>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8"/>
            <p:cNvSpPr/>
            <p:nvPr/>
          </p:nvSpPr>
          <p:spPr>
            <a:xfrm>
              <a:off x="2133379" y="2071657"/>
              <a:ext cx="244" cy="109"/>
            </a:xfrm>
            <a:custGeom>
              <a:avLst/>
              <a:gdLst/>
              <a:ahLst/>
              <a:cxnLst/>
              <a:rect l="l" t="t" r="r" b="b"/>
              <a:pathLst>
                <a:path w="18" h="8" extrusionOk="0">
                  <a:moveTo>
                    <a:pt x="0" y="7"/>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8"/>
            <p:cNvSpPr/>
            <p:nvPr/>
          </p:nvSpPr>
          <p:spPr>
            <a:xfrm>
              <a:off x="2146780" y="2029350"/>
              <a:ext cx="109" cy="910"/>
            </a:xfrm>
            <a:custGeom>
              <a:avLst/>
              <a:gdLst/>
              <a:ahLst/>
              <a:cxnLst/>
              <a:rect l="l" t="t" r="r" b="b"/>
              <a:pathLst>
                <a:path w="8" h="67" extrusionOk="0">
                  <a:moveTo>
                    <a:pt x="1" y="67"/>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8"/>
            <p:cNvSpPr/>
            <p:nvPr/>
          </p:nvSpPr>
          <p:spPr>
            <a:xfrm>
              <a:off x="2146590" y="2031386"/>
              <a:ext cx="68" cy="638"/>
            </a:xfrm>
            <a:custGeom>
              <a:avLst/>
              <a:gdLst/>
              <a:ahLst/>
              <a:cxnLst/>
              <a:rect l="l" t="t" r="r" b="b"/>
              <a:pathLst>
                <a:path w="5" h="47" extrusionOk="0">
                  <a:moveTo>
                    <a:pt x="1" y="47"/>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8"/>
            <p:cNvSpPr/>
            <p:nvPr/>
          </p:nvSpPr>
          <p:spPr>
            <a:xfrm>
              <a:off x="2214994" y="1959385"/>
              <a:ext cx="244" cy="720"/>
            </a:xfrm>
            <a:custGeom>
              <a:avLst/>
              <a:gdLst/>
              <a:ahLst/>
              <a:cxnLst/>
              <a:rect l="l" t="t" r="r" b="b"/>
              <a:pathLst>
                <a:path w="18" h="53" extrusionOk="0">
                  <a:moveTo>
                    <a:pt x="0" y="53"/>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8"/>
            <p:cNvSpPr/>
            <p:nvPr/>
          </p:nvSpPr>
          <p:spPr>
            <a:xfrm>
              <a:off x="2216080" y="1961421"/>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8"/>
            <p:cNvSpPr/>
            <p:nvPr/>
          </p:nvSpPr>
          <p:spPr>
            <a:xfrm>
              <a:off x="2307348" y="1867601"/>
              <a:ext cx="394" cy="489"/>
            </a:xfrm>
            <a:custGeom>
              <a:avLst/>
              <a:gdLst/>
              <a:ahLst/>
              <a:cxnLst/>
              <a:rect l="l" t="t" r="r" b="b"/>
              <a:pathLst>
                <a:path w="29" h="36" extrusionOk="0">
                  <a:moveTo>
                    <a:pt x="0" y="35"/>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8"/>
            <p:cNvSpPr/>
            <p:nvPr/>
          </p:nvSpPr>
          <p:spPr>
            <a:xfrm>
              <a:off x="2305067" y="186944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8"/>
            <p:cNvSpPr/>
            <p:nvPr/>
          </p:nvSpPr>
          <p:spPr>
            <a:xfrm>
              <a:off x="2324034" y="1913126"/>
              <a:ext cx="489" cy="353"/>
            </a:xfrm>
            <a:custGeom>
              <a:avLst/>
              <a:gdLst/>
              <a:ahLst/>
              <a:cxnLst/>
              <a:rect l="l" t="t" r="r" b="b"/>
              <a:pathLst>
                <a:path w="36" h="26" extrusionOk="0">
                  <a:moveTo>
                    <a:pt x="0" y="25"/>
                  </a:moveTo>
                  <a:lnTo>
                    <a:pt x="3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8"/>
            <p:cNvSpPr/>
            <p:nvPr/>
          </p:nvSpPr>
          <p:spPr>
            <a:xfrm>
              <a:off x="2324605" y="1912705"/>
              <a:ext cx="530" cy="394"/>
            </a:xfrm>
            <a:custGeom>
              <a:avLst/>
              <a:gdLst/>
              <a:ahLst/>
              <a:cxnLst/>
              <a:rect l="l" t="t" r="r" b="b"/>
              <a:pathLst>
                <a:path w="39" h="29" extrusionOk="0">
                  <a:moveTo>
                    <a:pt x="0" y="28"/>
                  </a:moveTo>
                  <a:lnTo>
                    <a:pt x="3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8"/>
            <p:cNvSpPr/>
            <p:nvPr/>
          </p:nvSpPr>
          <p:spPr>
            <a:xfrm>
              <a:off x="2325216" y="1912230"/>
              <a:ext cx="584" cy="434"/>
            </a:xfrm>
            <a:custGeom>
              <a:avLst/>
              <a:gdLst/>
              <a:ahLst/>
              <a:cxnLst/>
              <a:rect l="l" t="t" r="r" b="b"/>
              <a:pathLst>
                <a:path w="43" h="32" extrusionOk="0">
                  <a:moveTo>
                    <a:pt x="1" y="32"/>
                  </a:moveTo>
                  <a:lnTo>
                    <a:pt x="43"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8"/>
            <p:cNvSpPr/>
            <p:nvPr/>
          </p:nvSpPr>
          <p:spPr>
            <a:xfrm>
              <a:off x="2361250" y="1948170"/>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8"/>
            <p:cNvSpPr/>
            <p:nvPr/>
          </p:nvSpPr>
          <p:spPr>
            <a:xfrm>
              <a:off x="2360870" y="1948496"/>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8"/>
            <p:cNvSpPr/>
            <p:nvPr/>
          </p:nvSpPr>
          <p:spPr>
            <a:xfrm>
              <a:off x="2361481" y="1947980"/>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8"/>
            <p:cNvSpPr/>
            <p:nvPr/>
          </p:nvSpPr>
          <p:spPr>
            <a:xfrm>
              <a:off x="2361060" y="194836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8"/>
            <p:cNvSpPr/>
            <p:nvPr/>
          </p:nvSpPr>
          <p:spPr>
            <a:xfrm>
              <a:off x="2360721" y="1948645"/>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8"/>
            <p:cNvSpPr/>
            <p:nvPr/>
          </p:nvSpPr>
          <p:spPr>
            <a:xfrm>
              <a:off x="2360015" y="1962711"/>
              <a:ext cx="149" cy="204"/>
            </a:xfrm>
            <a:custGeom>
              <a:avLst/>
              <a:gdLst/>
              <a:ahLst/>
              <a:cxnLst/>
              <a:rect l="l" t="t" r="r" b="b"/>
              <a:pathLst>
                <a:path w="11" h="15" extrusionOk="0">
                  <a:moveTo>
                    <a:pt x="11"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8"/>
            <p:cNvSpPr/>
            <p:nvPr/>
          </p:nvSpPr>
          <p:spPr>
            <a:xfrm>
              <a:off x="2359580" y="196470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8"/>
            <p:cNvSpPr/>
            <p:nvPr/>
          </p:nvSpPr>
          <p:spPr>
            <a:xfrm>
              <a:off x="2353647" y="2011577"/>
              <a:ext cx="299" cy="54"/>
            </a:xfrm>
            <a:custGeom>
              <a:avLst/>
              <a:gdLst/>
              <a:ahLst/>
              <a:cxnLst/>
              <a:rect l="l" t="t" r="r" b="b"/>
              <a:pathLst>
                <a:path w="22" h="4" extrusionOk="0">
                  <a:moveTo>
                    <a:pt x="0" y="4"/>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8"/>
            <p:cNvSpPr/>
            <p:nvPr/>
          </p:nvSpPr>
          <p:spPr>
            <a:xfrm>
              <a:off x="2314381" y="1940268"/>
              <a:ext cx="258" cy="543"/>
            </a:xfrm>
            <a:custGeom>
              <a:avLst/>
              <a:gdLst/>
              <a:ahLst/>
              <a:cxnLst/>
              <a:rect l="l" t="t" r="r" b="b"/>
              <a:pathLst>
                <a:path w="19" h="40" extrusionOk="0">
                  <a:moveTo>
                    <a:pt x="1" y="39"/>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8"/>
            <p:cNvSpPr/>
            <p:nvPr/>
          </p:nvSpPr>
          <p:spPr>
            <a:xfrm>
              <a:off x="2314055" y="1940933"/>
              <a:ext cx="244" cy="489"/>
            </a:xfrm>
            <a:custGeom>
              <a:avLst/>
              <a:gdLst/>
              <a:ahLst/>
              <a:cxnLst/>
              <a:rect l="l" t="t" r="r" b="b"/>
              <a:pathLst>
                <a:path w="18" h="36" extrusionOk="0">
                  <a:moveTo>
                    <a:pt x="0" y="36"/>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8"/>
            <p:cNvSpPr/>
            <p:nvPr/>
          </p:nvSpPr>
          <p:spPr>
            <a:xfrm>
              <a:off x="2309534" y="2006390"/>
              <a:ext cx="54" cy="258"/>
            </a:xfrm>
            <a:custGeom>
              <a:avLst/>
              <a:gdLst/>
              <a:ahLst/>
              <a:cxnLst/>
              <a:rect l="l" t="t" r="r" b="b"/>
              <a:pathLst>
                <a:path w="4" h="19" extrusionOk="0">
                  <a:moveTo>
                    <a:pt x="0"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8"/>
            <p:cNvSpPr/>
            <p:nvPr/>
          </p:nvSpPr>
          <p:spPr>
            <a:xfrm>
              <a:off x="2309344" y="200777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2359064" y="196132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2354407" y="1952868"/>
              <a:ext cx="149" cy="204"/>
            </a:xfrm>
            <a:custGeom>
              <a:avLst/>
              <a:gdLst/>
              <a:ahLst/>
              <a:cxnLst/>
              <a:rect l="l" t="t" r="r" b="b"/>
              <a:pathLst>
                <a:path w="11" h="15" extrusionOk="0">
                  <a:moveTo>
                    <a:pt x="11"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8"/>
            <p:cNvSpPr/>
            <p:nvPr/>
          </p:nvSpPr>
          <p:spPr>
            <a:xfrm>
              <a:off x="2355779" y="1950967"/>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2353932" y="1953533"/>
              <a:ext cx="109" cy="163"/>
            </a:xfrm>
            <a:custGeom>
              <a:avLst/>
              <a:gdLst/>
              <a:ahLst/>
              <a:cxnLst/>
              <a:rect l="l" t="t" r="r" b="b"/>
              <a:pathLst>
                <a:path w="8" h="12" extrusionOk="0">
                  <a:moveTo>
                    <a:pt x="7"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8"/>
            <p:cNvSpPr/>
            <p:nvPr/>
          </p:nvSpPr>
          <p:spPr>
            <a:xfrm>
              <a:off x="2358915" y="1961326"/>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8"/>
            <p:cNvSpPr/>
            <p:nvPr/>
          </p:nvSpPr>
          <p:spPr>
            <a:xfrm>
              <a:off x="2354828" y="1952297"/>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8"/>
            <p:cNvSpPr/>
            <p:nvPr/>
          </p:nvSpPr>
          <p:spPr>
            <a:xfrm>
              <a:off x="2358779" y="196138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8"/>
            <p:cNvSpPr/>
            <p:nvPr/>
          </p:nvSpPr>
          <p:spPr>
            <a:xfrm>
              <a:off x="2359445" y="196138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8"/>
            <p:cNvSpPr/>
            <p:nvPr/>
          </p:nvSpPr>
          <p:spPr>
            <a:xfrm>
              <a:off x="2356118" y="1950451"/>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8"/>
            <p:cNvSpPr/>
            <p:nvPr/>
          </p:nvSpPr>
          <p:spPr>
            <a:xfrm>
              <a:off x="2360056" y="1961761"/>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8"/>
            <p:cNvSpPr/>
            <p:nvPr/>
          </p:nvSpPr>
          <p:spPr>
            <a:xfrm>
              <a:off x="2359730" y="1961516"/>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8"/>
            <p:cNvSpPr/>
            <p:nvPr/>
          </p:nvSpPr>
          <p:spPr>
            <a:xfrm>
              <a:off x="2355263" y="1951591"/>
              <a:ext cx="204" cy="244"/>
            </a:xfrm>
            <a:custGeom>
              <a:avLst/>
              <a:gdLst/>
              <a:ahLst/>
              <a:cxnLst/>
              <a:rect l="l" t="t" r="r" b="b"/>
              <a:pathLst>
                <a:path w="15" h="18" extrusionOk="0">
                  <a:moveTo>
                    <a:pt x="14"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2356539" y="194992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2360490" y="1962087"/>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2319703" y="1935991"/>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2355113" y="1947735"/>
              <a:ext cx="1724" cy="1779"/>
            </a:xfrm>
            <a:custGeom>
              <a:avLst/>
              <a:gdLst/>
              <a:ahLst/>
              <a:cxnLst/>
              <a:rect l="l" t="t" r="r" b="b"/>
              <a:pathLst>
                <a:path w="127" h="131" extrusionOk="0">
                  <a:moveTo>
                    <a:pt x="127" y="130"/>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2320464" y="1936140"/>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2320423" y="1936140"/>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8"/>
            <p:cNvSpPr/>
            <p:nvPr/>
          </p:nvSpPr>
          <p:spPr>
            <a:xfrm>
              <a:off x="2320233" y="1936086"/>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8"/>
            <p:cNvSpPr/>
            <p:nvPr/>
          </p:nvSpPr>
          <p:spPr>
            <a:xfrm>
              <a:off x="2319893" y="1936045"/>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8"/>
            <p:cNvSpPr/>
            <p:nvPr/>
          </p:nvSpPr>
          <p:spPr>
            <a:xfrm>
              <a:off x="2320369" y="1936086"/>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2320083" y="1936045"/>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2318753" y="193595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2319133" y="1935950"/>
              <a:ext cx="204" cy="14"/>
            </a:xfrm>
            <a:custGeom>
              <a:avLst/>
              <a:gdLst/>
              <a:ahLst/>
              <a:cxnLst/>
              <a:rect l="l" t="t" r="r" b="b"/>
              <a:pathLst>
                <a:path w="15" h="1" extrusionOk="0">
                  <a:moveTo>
                    <a:pt x="1" y="0"/>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8"/>
            <p:cNvSpPr/>
            <p:nvPr/>
          </p:nvSpPr>
          <p:spPr>
            <a:xfrm>
              <a:off x="2318332" y="193595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8"/>
            <p:cNvSpPr/>
            <p:nvPr/>
          </p:nvSpPr>
          <p:spPr>
            <a:xfrm>
              <a:off x="2317762" y="193595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2319418" y="1935991"/>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a:off x="2314625" y="1772192"/>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a:off x="2313770" y="1779334"/>
              <a:ext cx="190" cy="204"/>
            </a:xfrm>
            <a:custGeom>
              <a:avLst/>
              <a:gdLst/>
              <a:ahLst/>
              <a:cxnLst/>
              <a:rect l="l" t="t" r="r" b="b"/>
              <a:pathLst>
                <a:path w="14" h="15" extrusionOk="0">
                  <a:moveTo>
                    <a:pt x="0" y="1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8"/>
            <p:cNvSpPr/>
            <p:nvPr/>
          </p:nvSpPr>
          <p:spPr>
            <a:xfrm>
              <a:off x="2315671" y="1773427"/>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8"/>
            <p:cNvSpPr/>
            <p:nvPr/>
          </p:nvSpPr>
          <p:spPr>
            <a:xfrm>
              <a:off x="2315521" y="1773237"/>
              <a:ext cx="68" cy="68"/>
            </a:xfrm>
            <a:custGeom>
              <a:avLst/>
              <a:gdLst/>
              <a:ahLst/>
              <a:cxnLst/>
              <a:rect l="l" t="t" r="r" b="b"/>
              <a:pathLst>
                <a:path w="5" h="5" extrusionOk="0">
                  <a:moveTo>
                    <a:pt x="4"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a:off x="2313485" y="1771527"/>
              <a:ext cx="244" cy="163"/>
            </a:xfrm>
            <a:custGeom>
              <a:avLst/>
              <a:gdLst/>
              <a:ahLst/>
              <a:cxnLst/>
              <a:rect l="l" t="t" r="r" b="b"/>
              <a:pathLst>
                <a:path w="18" h="12" extrusionOk="0">
                  <a:moveTo>
                    <a:pt x="18"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8"/>
            <p:cNvSpPr/>
            <p:nvPr/>
          </p:nvSpPr>
          <p:spPr>
            <a:xfrm>
              <a:off x="2314055" y="1779048"/>
              <a:ext cx="149" cy="149"/>
            </a:xfrm>
            <a:custGeom>
              <a:avLst/>
              <a:gdLst/>
              <a:ahLst/>
              <a:cxnLst/>
              <a:rect l="l" t="t" r="r" b="b"/>
              <a:pathLst>
                <a:path w="11" h="11" extrusionOk="0">
                  <a:moveTo>
                    <a:pt x="0" y="1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8"/>
            <p:cNvSpPr/>
            <p:nvPr/>
          </p:nvSpPr>
          <p:spPr>
            <a:xfrm>
              <a:off x="2314530" y="1778519"/>
              <a:ext cx="204" cy="149"/>
            </a:xfrm>
            <a:custGeom>
              <a:avLst/>
              <a:gdLst/>
              <a:ahLst/>
              <a:cxnLst/>
              <a:rect l="l" t="t" r="r" b="b"/>
              <a:pathLst>
                <a:path w="15" h="11" extrusionOk="0">
                  <a:moveTo>
                    <a:pt x="0" y="11"/>
                  </a:moveTo>
                  <a:lnTo>
                    <a:pt x="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8"/>
            <p:cNvSpPr/>
            <p:nvPr/>
          </p:nvSpPr>
          <p:spPr>
            <a:xfrm>
              <a:off x="2313811" y="1771676"/>
              <a:ext cx="244" cy="149"/>
            </a:xfrm>
            <a:custGeom>
              <a:avLst/>
              <a:gdLst/>
              <a:ahLst/>
              <a:cxnLst/>
              <a:rect l="l" t="t" r="r" b="b"/>
              <a:pathLst>
                <a:path w="18" h="11" extrusionOk="0">
                  <a:moveTo>
                    <a:pt x="18"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8"/>
            <p:cNvSpPr/>
            <p:nvPr/>
          </p:nvSpPr>
          <p:spPr>
            <a:xfrm>
              <a:off x="2315386" y="1773006"/>
              <a:ext cx="54" cy="109"/>
            </a:xfrm>
            <a:custGeom>
              <a:avLst/>
              <a:gdLst/>
              <a:ahLst/>
              <a:cxnLst/>
              <a:rect l="l" t="t" r="r" b="b"/>
              <a:pathLst>
                <a:path w="4" h="8" extrusionOk="0">
                  <a:moveTo>
                    <a:pt x="4"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2315236" y="1772816"/>
              <a:ext cx="109" cy="109"/>
            </a:xfrm>
            <a:custGeom>
              <a:avLst/>
              <a:gdLst/>
              <a:ahLst/>
              <a:cxnLst/>
              <a:rect l="l" t="t" r="r" b="b"/>
              <a:pathLst>
                <a:path w="8" h="8" extrusionOk="0">
                  <a:moveTo>
                    <a:pt x="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8"/>
            <p:cNvSpPr/>
            <p:nvPr/>
          </p:nvSpPr>
          <p:spPr>
            <a:xfrm>
              <a:off x="2315046" y="1772572"/>
              <a:ext cx="109" cy="109"/>
            </a:xfrm>
            <a:custGeom>
              <a:avLst/>
              <a:gdLst/>
              <a:ahLst/>
              <a:cxnLst/>
              <a:rect l="l" t="t" r="r" b="b"/>
              <a:pathLst>
                <a:path w="8" h="8" extrusionOk="0">
                  <a:moveTo>
                    <a:pt x="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8"/>
            <p:cNvSpPr/>
            <p:nvPr/>
          </p:nvSpPr>
          <p:spPr>
            <a:xfrm>
              <a:off x="2314286" y="1778709"/>
              <a:ext cx="204" cy="204"/>
            </a:xfrm>
            <a:custGeom>
              <a:avLst/>
              <a:gdLst/>
              <a:ahLst/>
              <a:cxnLst/>
              <a:rect l="l" t="t" r="r" b="b"/>
              <a:pathLst>
                <a:path w="15" h="15" extrusionOk="0">
                  <a:moveTo>
                    <a:pt x="1" y="15"/>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8"/>
            <p:cNvSpPr/>
            <p:nvPr/>
          </p:nvSpPr>
          <p:spPr>
            <a:xfrm>
              <a:off x="2310769" y="1783081"/>
              <a:ext cx="339" cy="543"/>
            </a:xfrm>
            <a:custGeom>
              <a:avLst/>
              <a:gdLst/>
              <a:ahLst/>
              <a:cxnLst/>
              <a:rect l="l" t="t" r="r" b="b"/>
              <a:pathLst>
                <a:path w="25" h="40" extrusionOk="0">
                  <a:moveTo>
                    <a:pt x="0" y="39"/>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8"/>
            <p:cNvSpPr/>
            <p:nvPr/>
          </p:nvSpPr>
          <p:spPr>
            <a:xfrm>
              <a:off x="2310335" y="1783651"/>
              <a:ext cx="394" cy="638"/>
            </a:xfrm>
            <a:custGeom>
              <a:avLst/>
              <a:gdLst/>
              <a:ahLst/>
              <a:cxnLst/>
              <a:rect l="l" t="t" r="r" b="b"/>
              <a:pathLst>
                <a:path w="29" h="47" extrusionOk="0">
                  <a:moveTo>
                    <a:pt x="1" y="46"/>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8"/>
            <p:cNvSpPr/>
            <p:nvPr/>
          </p:nvSpPr>
          <p:spPr>
            <a:xfrm>
              <a:off x="2313430" y="1779659"/>
              <a:ext cx="204" cy="258"/>
            </a:xfrm>
            <a:custGeom>
              <a:avLst/>
              <a:gdLst/>
              <a:ahLst/>
              <a:cxnLst/>
              <a:rect l="l" t="t" r="r" b="b"/>
              <a:pathLst>
                <a:path w="15" h="19" extrusionOk="0">
                  <a:moveTo>
                    <a:pt x="1" y="1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8"/>
            <p:cNvSpPr/>
            <p:nvPr/>
          </p:nvSpPr>
          <p:spPr>
            <a:xfrm>
              <a:off x="2311190" y="1782511"/>
              <a:ext cx="299" cy="394"/>
            </a:xfrm>
            <a:custGeom>
              <a:avLst/>
              <a:gdLst/>
              <a:ahLst/>
              <a:cxnLst/>
              <a:rect l="l" t="t" r="r" b="b"/>
              <a:pathLst>
                <a:path w="22" h="29" extrusionOk="0">
                  <a:moveTo>
                    <a:pt x="1" y="29"/>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8"/>
            <p:cNvSpPr/>
            <p:nvPr/>
          </p:nvSpPr>
          <p:spPr>
            <a:xfrm>
              <a:off x="2314856" y="1772382"/>
              <a:ext cx="109" cy="109"/>
            </a:xfrm>
            <a:custGeom>
              <a:avLst/>
              <a:gdLst/>
              <a:ahLst/>
              <a:cxnLst/>
              <a:rect l="l" t="t" r="r" b="b"/>
              <a:pathLst>
                <a:path w="8" h="8" extrusionOk="0">
                  <a:moveTo>
                    <a:pt x="1" y="1"/>
                  </a:moveTo>
                  <a:lnTo>
                    <a:pt x="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8"/>
            <p:cNvSpPr/>
            <p:nvPr/>
          </p:nvSpPr>
          <p:spPr>
            <a:xfrm>
              <a:off x="2313091" y="1780094"/>
              <a:ext cx="258" cy="244"/>
            </a:xfrm>
            <a:custGeom>
              <a:avLst/>
              <a:gdLst/>
              <a:ahLst/>
              <a:cxnLst/>
              <a:rect l="l" t="t" r="r" b="b"/>
              <a:pathLst>
                <a:path w="19" h="18" extrusionOk="0">
                  <a:moveTo>
                    <a:pt x="1" y="18"/>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8"/>
            <p:cNvSpPr/>
            <p:nvPr/>
          </p:nvSpPr>
          <p:spPr>
            <a:xfrm>
              <a:off x="2312765" y="1780515"/>
              <a:ext cx="244" cy="299"/>
            </a:xfrm>
            <a:custGeom>
              <a:avLst/>
              <a:gdLst/>
              <a:ahLst/>
              <a:cxnLst/>
              <a:rect l="l" t="t" r="r" b="b"/>
              <a:pathLst>
                <a:path w="18" h="22" extrusionOk="0">
                  <a:moveTo>
                    <a:pt x="0" y="22"/>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8"/>
            <p:cNvSpPr/>
            <p:nvPr/>
          </p:nvSpPr>
          <p:spPr>
            <a:xfrm>
              <a:off x="2312385" y="1780990"/>
              <a:ext cx="244" cy="299"/>
            </a:xfrm>
            <a:custGeom>
              <a:avLst/>
              <a:gdLst/>
              <a:ahLst/>
              <a:cxnLst/>
              <a:rect l="l" t="t" r="r" b="b"/>
              <a:pathLst>
                <a:path w="18" h="22" extrusionOk="0">
                  <a:moveTo>
                    <a:pt x="0" y="22"/>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8"/>
            <p:cNvSpPr/>
            <p:nvPr/>
          </p:nvSpPr>
          <p:spPr>
            <a:xfrm>
              <a:off x="2312005" y="1781465"/>
              <a:ext cx="244" cy="353"/>
            </a:xfrm>
            <a:custGeom>
              <a:avLst/>
              <a:gdLst/>
              <a:ahLst/>
              <a:cxnLst/>
              <a:rect l="l" t="t" r="r" b="b"/>
              <a:pathLst>
                <a:path w="18" h="26" extrusionOk="0">
                  <a:moveTo>
                    <a:pt x="0" y="25"/>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8"/>
            <p:cNvSpPr/>
            <p:nvPr/>
          </p:nvSpPr>
          <p:spPr>
            <a:xfrm>
              <a:off x="2311625" y="1781995"/>
              <a:ext cx="244" cy="339"/>
            </a:xfrm>
            <a:custGeom>
              <a:avLst/>
              <a:gdLst/>
              <a:ahLst/>
              <a:cxnLst/>
              <a:rect l="l" t="t" r="r" b="b"/>
              <a:pathLst>
                <a:path w="18" h="25" extrusionOk="0">
                  <a:moveTo>
                    <a:pt x="0" y="25"/>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2309955" y="1784276"/>
              <a:ext cx="394" cy="584"/>
            </a:xfrm>
            <a:custGeom>
              <a:avLst/>
              <a:gdLst/>
              <a:ahLst/>
              <a:cxnLst/>
              <a:rect l="l" t="t" r="r" b="b"/>
              <a:pathLst>
                <a:path w="29" h="43" extrusionOk="0">
                  <a:moveTo>
                    <a:pt x="1" y="42"/>
                  </a:moveTo>
                  <a:lnTo>
                    <a:pt x="2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2312141" y="1771241"/>
              <a:ext cx="394" cy="68"/>
            </a:xfrm>
            <a:custGeom>
              <a:avLst/>
              <a:gdLst/>
              <a:ahLst/>
              <a:cxnLst/>
              <a:rect l="l" t="t" r="r" b="b"/>
              <a:pathLst>
                <a:path w="29" h="5" extrusionOk="0">
                  <a:moveTo>
                    <a:pt x="29"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2312616" y="1771296"/>
              <a:ext cx="353" cy="109"/>
            </a:xfrm>
            <a:custGeom>
              <a:avLst/>
              <a:gdLst/>
              <a:ahLst/>
              <a:cxnLst/>
              <a:rect l="l" t="t" r="r" b="b"/>
              <a:pathLst>
                <a:path w="26" h="8" extrusionOk="0">
                  <a:moveTo>
                    <a:pt x="25"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2311665" y="1771146"/>
              <a:ext cx="394" cy="68"/>
            </a:xfrm>
            <a:custGeom>
              <a:avLst/>
              <a:gdLst/>
              <a:ahLst/>
              <a:cxnLst/>
              <a:rect l="l" t="t" r="r" b="b"/>
              <a:pathLst>
                <a:path w="29" h="5" extrusionOk="0">
                  <a:moveTo>
                    <a:pt x="29"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2313050" y="1771431"/>
              <a:ext cx="299" cy="109"/>
            </a:xfrm>
            <a:custGeom>
              <a:avLst/>
              <a:gdLst/>
              <a:ahLst/>
              <a:cxnLst/>
              <a:rect l="l" t="t" r="r" b="b"/>
              <a:pathLst>
                <a:path w="22" h="8" extrusionOk="0">
                  <a:moveTo>
                    <a:pt x="2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8"/>
            <p:cNvSpPr/>
            <p:nvPr/>
          </p:nvSpPr>
          <p:spPr>
            <a:xfrm>
              <a:off x="2702915" y="1869217"/>
              <a:ext cx="109" cy="394"/>
            </a:xfrm>
            <a:custGeom>
              <a:avLst/>
              <a:gdLst/>
              <a:ahLst/>
              <a:cxnLst/>
              <a:rect l="l" t="t" r="r" b="b"/>
              <a:pathLst>
                <a:path w="8" h="29" extrusionOk="0">
                  <a:moveTo>
                    <a:pt x="0" y="0"/>
                  </a:moveTo>
                  <a:lnTo>
                    <a:pt x="7"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8"/>
            <p:cNvSpPr/>
            <p:nvPr/>
          </p:nvSpPr>
          <p:spPr>
            <a:xfrm>
              <a:off x="2730382" y="1871783"/>
              <a:ext cx="204" cy="1290"/>
            </a:xfrm>
            <a:custGeom>
              <a:avLst/>
              <a:gdLst/>
              <a:ahLst/>
              <a:cxnLst/>
              <a:rect l="l" t="t" r="r" b="b"/>
              <a:pathLst>
                <a:path w="15" h="95" extrusionOk="0">
                  <a:moveTo>
                    <a:pt x="15" y="9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2703105" y="1870018"/>
              <a:ext cx="109" cy="448"/>
            </a:xfrm>
            <a:custGeom>
              <a:avLst/>
              <a:gdLst/>
              <a:ahLst/>
              <a:cxnLst/>
              <a:rect l="l" t="t" r="r" b="b"/>
              <a:pathLst>
                <a:path w="8" h="33" extrusionOk="0">
                  <a:moveTo>
                    <a:pt x="0" y="1"/>
                  </a:moveTo>
                  <a:lnTo>
                    <a:pt x="7"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2702480" y="1867737"/>
              <a:ext cx="109" cy="394"/>
            </a:xfrm>
            <a:custGeom>
              <a:avLst/>
              <a:gdLst/>
              <a:ahLst/>
              <a:cxnLst/>
              <a:rect l="l" t="t" r="r" b="b"/>
              <a:pathLst>
                <a:path w="8" h="29" extrusionOk="0">
                  <a:moveTo>
                    <a:pt x="1" y="1"/>
                  </a:moveTo>
                  <a:lnTo>
                    <a:pt x="8"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8"/>
            <p:cNvSpPr/>
            <p:nvPr/>
          </p:nvSpPr>
          <p:spPr>
            <a:xfrm>
              <a:off x="2730667" y="1873439"/>
              <a:ext cx="163" cy="964"/>
            </a:xfrm>
            <a:custGeom>
              <a:avLst/>
              <a:gdLst/>
              <a:ahLst/>
              <a:cxnLst/>
              <a:rect l="l" t="t" r="r" b="b"/>
              <a:pathLst>
                <a:path w="12" h="71" extrusionOk="0">
                  <a:moveTo>
                    <a:pt x="11" y="7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8"/>
            <p:cNvSpPr/>
            <p:nvPr/>
          </p:nvSpPr>
          <p:spPr>
            <a:xfrm>
              <a:off x="2730911" y="1874919"/>
              <a:ext cx="149" cy="1005"/>
            </a:xfrm>
            <a:custGeom>
              <a:avLst/>
              <a:gdLst/>
              <a:ahLst/>
              <a:cxnLst/>
              <a:rect l="l" t="t" r="r" b="b"/>
              <a:pathLst>
                <a:path w="11" h="74" extrusionOk="0">
                  <a:moveTo>
                    <a:pt x="11" y="7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8"/>
            <p:cNvSpPr/>
            <p:nvPr/>
          </p:nvSpPr>
          <p:spPr>
            <a:xfrm>
              <a:off x="2702290" y="1867071"/>
              <a:ext cx="109" cy="353"/>
            </a:xfrm>
            <a:custGeom>
              <a:avLst/>
              <a:gdLst/>
              <a:ahLst/>
              <a:cxnLst/>
              <a:rect l="l" t="t" r="r" b="b"/>
              <a:pathLst>
                <a:path w="8" h="26" extrusionOk="0">
                  <a:moveTo>
                    <a:pt x="1" y="1"/>
                  </a:moveTo>
                  <a:lnTo>
                    <a:pt x="8"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8"/>
            <p:cNvSpPr/>
            <p:nvPr/>
          </p:nvSpPr>
          <p:spPr>
            <a:xfrm>
              <a:off x="2703675" y="1872638"/>
              <a:ext cx="54" cy="434"/>
            </a:xfrm>
            <a:custGeom>
              <a:avLst/>
              <a:gdLst/>
              <a:ahLst/>
              <a:cxnLst/>
              <a:rect l="l" t="t" r="r" b="b"/>
              <a:pathLst>
                <a:path w="4" h="32" extrusionOk="0">
                  <a:moveTo>
                    <a:pt x="0" y="0"/>
                  </a:moveTo>
                  <a:lnTo>
                    <a:pt x="4"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8"/>
            <p:cNvSpPr/>
            <p:nvPr/>
          </p:nvSpPr>
          <p:spPr>
            <a:xfrm>
              <a:off x="2703485" y="1871728"/>
              <a:ext cx="109" cy="448"/>
            </a:xfrm>
            <a:custGeom>
              <a:avLst/>
              <a:gdLst/>
              <a:ahLst/>
              <a:cxnLst/>
              <a:rect l="l" t="t" r="r" b="b"/>
              <a:pathLst>
                <a:path w="8" h="33" extrusionOk="0">
                  <a:moveTo>
                    <a:pt x="0" y="1"/>
                  </a:moveTo>
                  <a:lnTo>
                    <a:pt x="7"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8"/>
            <p:cNvSpPr/>
            <p:nvPr/>
          </p:nvSpPr>
          <p:spPr>
            <a:xfrm>
              <a:off x="2702670" y="1868497"/>
              <a:ext cx="163" cy="353"/>
            </a:xfrm>
            <a:custGeom>
              <a:avLst/>
              <a:gdLst/>
              <a:ahLst/>
              <a:cxnLst/>
              <a:rect l="l" t="t" r="r" b="b"/>
              <a:pathLst>
                <a:path w="12" h="26" extrusionOk="0">
                  <a:moveTo>
                    <a:pt x="1" y="1"/>
                  </a:moveTo>
                  <a:lnTo>
                    <a:pt x="1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8"/>
            <p:cNvSpPr/>
            <p:nvPr/>
          </p:nvSpPr>
          <p:spPr>
            <a:xfrm>
              <a:off x="2703295" y="1870873"/>
              <a:ext cx="109" cy="448"/>
            </a:xfrm>
            <a:custGeom>
              <a:avLst/>
              <a:gdLst/>
              <a:ahLst/>
              <a:cxnLst/>
              <a:rect l="l" t="t" r="r" b="b"/>
              <a:pathLst>
                <a:path w="8" h="33" extrusionOk="0">
                  <a:moveTo>
                    <a:pt x="0" y="1"/>
                  </a:moveTo>
                  <a:lnTo>
                    <a:pt x="7"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2704286" y="1878151"/>
              <a:ext cx="14" cy="109"/>
            </a:xfrm>
            <a:custGeom>
              <a:avLst/>
              <a:gdLst/>
              <a:ahLst/>
              <a:cxnLst/>
              <a:rect l="l" t="t" r="r" b="b"/>
              <a:pathLst>
                <a:path w="1" h="8" extrusionOk="0">
                  <a:moveTo>
                    <a:pt x="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2702059" y="1866460"/>
              <a:ext cx="149" cy="339"/>
            </a:xfrm>
            <a:custGeom>
              <a:avLst/>
              <a:gdLst/>
              <a:ahLst/>
              <a:cxnLst/>
              <a:rect l="l" t="t" r="r" b="b"/>
              <a:pathLst>
                <a:path w="11" h="25" extrusionOk="0">
                  <a:moveTo>
                    <a:pt x="0" y="0"/>
                  </a:moveTo>
                  <a:lnTo>
                    <a:pt x="1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2307063" y="178973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2305827" y="1789829"/>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2305637" y="1789883"/>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2306017" y="178978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2317422" y="1791784"/>
              <a:ext cx="584" cy="394"/>
            </a:xfrm>
            <a:custGeom>
              <a:avLst/>
              <a:gdLst/>
              <a:ahLst/>
              <a:cxnLst/>
              <a:rect l="l" t="t" r="r" b="b"/>
              <a:pathLst>
                <a:path w="43" h="29" extrusionOk="0">
                  <a:moveTo>
                    <a:pt x="1" y="28"/>
                  </a:moveTo>
                  <a:lnTo>
                    <a:pt x="43"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2308773" y="1792069"/>
              <a:ext cx="14" cy="54"/>
            </a:xfrm>
            <a:custGeom>
              <a:avLst/>
              <a:gdLst/>
              <a:ahLst/>
              <a:cxnLst/>
              <a:rect l="l" t="t" r="r" b="b"/>
              <a:pathLst>
                <a:path w="1" h="4" extrusionOk="0">
                  <a:moveTo>
                    <a:pt x="0"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2306397" y="1805701"/>
              <a:ext cx="54" cy="258"/>
            </a:xfrm>
            <a:custGeom>
              <a:avLst/>
              <a:gdLst/>
              <a:ahLst/>
              <a:cxnLst/>
              <a:rect l="l" t="t" r="r" b="b"/>
              <a:pathLst>
                <a:path w="4" h="19" extrusionOk="0">
                  <a:moveTo>
                    <a:pt x="0"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2308868" y="1791404"/>
              <a:ext cx="14" cy="244"/>
            </a:xfrm>
            <a:custGeom>
              <a:avLst/>
              <a:gdLst/>
              <a:ahLst/>
              <a:cxnLst/>
              <a:rect l="l" t="t" r="r" b="b"/>
              <a:pathLst>
                <a:path w="1" h="18" extrusionOk="0">
                  <a:moveTo>
                    <a:pt x="0"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2307538" y="1802809"/>
              <a:ext cx="54" cy="299"/>
            </a:xfrm>
            <a:custGeom>
              <a:avLst/>
              <a:gdLst/>
              <a:ahLst/>
              <a:cxnLst/>
              <a:rect l="l" t="t" r="r" b="b"/>
              <a:pathLst>
                <a:path w="4" h="22" extrusionOk="0">
                  <a:moveTo>
                    <a:pt x="0" y="21"/>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2306248" y="1806041"/>
              <a:ext cx="109" cy="299"/>
            </a:xfrm>
            <a:custGeom>
              <a:avLst/>
              <a:gdLst/>
              <a:ahLst/>
              <a:cxnLst/>
              <a:rect l="l" t="t" r="r" b="b"/>
              <a:pathLst>
                <a:path w="8" h="22" extrusionOk="0">
                  <a:moveTo>
                    <a:pt x="1" y="2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2306492" y="1805375"/>
              <a:ext cx="109" cy="244"/>
            </a:xfrm>
            <a:custGeom>
              <a:avLst/>
              <a:gdLst/>
              <a:ahLst/>
              <a:cxnLst/>
              <a:rect l="l" t="t" r="r" b="b"/>
              <a:pathLst>
                <a:path w="8" h="18" extrusionOk="0">
                  <a:moveTo>
                    <a:pt x="0" y="18"/>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2305393" y="1809652"/>
              <a:ext cx="109" cy="489"/>
            </a:xfrm>
            <a:custGeom>
              <a:avLst/>
              <a:gdLst/>
              <a:ahLst/>
              <a:cxnLst/>
              <a:rect l="l" t="t" r="r" b="b"/>
              <a:pathLst>
                <a:path w="8" h="36" extrusionOk="0">
                  <a:moveTo>
                    <a:pt x="1" y="36"/>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2304917" y="1812313"/>
              <a:ext cx="109" cy="584"/>
            </a:xfrm>
            <a:custGeom>
              <a:avLst/>
              <a:gdLst/>
              <a:ahLst/>
              <a:cxnLst/>
              <a:rect l="l" t="t" r="r" b="b"/>
              <a:pathLst>
                <a:path w="8" h="43" extrusionOk="0">
                  <a:moveTo>
                    <a:pt x="1" y="43"/>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2305868" y="1807561"/>
              <a:ext cx="109" cy="394"/>
            </a:xfrm>
            <a:custGeom>
              <a:avLst/>
              <a:gdLst/>
              <a:ahLst/>
              <a:cxnLst/>
              <a:rect l="l" t="t" r="r" b="b"/>
              <a:pathLst>
                <a:path w="8" h="29" extrusionOk="0">
                  <a:moveTo>
                    <a:pt x="1" y="29"/>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2305732" y="1808186"/>
              <a:ext cx="109" cy="434"/>
            </a:xfrm>
            <a:custGeom>
              <a:avLst/>
              <a:gdLst/>
              <a:ahLst/>
              <a:cxnLst/>
              <a:rect l="l" t="t" r="r" b="b"/>
              <a:pathLst>
                <a:path w="8" h="32" extrusionOk="0">
                  <a:moveTo>
                    <a:pt x="0" y="32"/>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2305107" y="1811363"/>
              <a:ext cx="109" cy="584"/>
            </a:xfrm>
            <a:custGeom>
              <a:avLst/>
              <a:gdLst/>
              <a:ahLst/>
              <a:cxnLst/>
              <a:rect l="l" t="t" r="r" b="b"/>
              <a:pathLst>
                <a:path w="8" h="43" extrusionOk="0">
                  <a:moveTo>
                    <a:pt x="1" y="43"/>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2304782" y="1813359"/>
              <a:ext cx="109" cy="638"/>
            </a:xfrm>
            <a:custGeom>
              <a:avLst/>
              <a:gdLst/>
              <a:ahLst/>
              <a:cxnLst/>
              <a:rect l="l" t="t" r="r" b="b"/>
              <a:pathLst>
                <a:path w="8" h="47" extrusionOk="0">
                  <a:moveTo>
                    <a:pt x="0" y="46"/>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8"/>
            <p:cNvSpPr/>
            <p:nvPr/>
          </p:nvSpPr>
          <p:spPr>
            <a:xfrm>
              <a:off x="2305257" y="1810467"/>
              <a:ext cx="109" cy="530"/>
            </a:xfrm>
            <a:custGeom>
              <a:avLst/>
              <a:gdLst/>
              <a:ahLst/>
              <a:cxnLst/>
              <a:rect l="l" t="t" r="r" b="b"/>
              <a:pathLst>
                <a:path w="8" h="39" extrusionOk="0">
                  <a:moveTo>
                    <a:pt x="0" y="39"/>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8"/>
            <p:cNvSpPr/>
            <p:nvPr/>
          </p:nvSpPr>
          <p:spPr>
            <a:xfrm>
              <a:off x="2305542" y="1808892"/>
              <a:ext cx="109" cy="489"/>
            </a:xfrm>
            <a:custGeom>
              <a:avLst/>
              <a:gdLst/>
              <a:ahLst/>
              <a:cxnLst/>
              <a:rect l="l" t="t" r="r" b="b"/>
              <a:pathLst>
                <a:path w="8" h="36" extrusionOk="0">
                  <a:moveTo>
                    <a:pt x="0" y="36"/>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8"/>
            <p:cNvSpPr/>
            <p:nvPr/>
          </p:nvSpPr>
          <p:spPr>
            <a:xfrm>
              <a:off x="2306112" y="1806516"/>
              <a:ext cx="109" cy="339"/>
            </a:xfrm>
            <a:custGeom>
              <a:avLst/>
              <a:gdLst/>
              <a:ahLst/>
              <a:cxnLst/>
              <a:rect l="l" t="t" r="r" b="b"/>
              <a:pathLst>
                <a:path w="8" h="25" extrusionOk="0">
                  <a:moveTo>
                    <a:pt x="0" y="25"/>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8"/>
            <p:cNvSpPr/>
            <p:nvPr/>
          </p:nvSpPr>
          <p:spPr>
            <a:xfrm>
              <a:off x="2306017" y="1806991"/>
              <a:ext cx="54" cy="394"/>
            </a:xfrm>
            <a:custGeom>
              <a:avLst/>
              <a:gdLst/>
              <a:ahLst/>
              <a:cxnLst/>
              <a:rect l="l" t="t" r="r" b="b"/>
              <a:pathLst>
                <a:path w="4" h="29" extrusionOk="0">
                  <a:moveTo>
                    <a:pt x="0" y="29"/>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8"/>
            <p:cNvSpPr/>
            <p:nvPr/>
          </p:nvSpPr>
          <p:spPr>
            <a:xfrm>
              <a:off x="2307633" y="1802280"/>
              <a:ext cx="54" cy="258"/>
            </a:xfrm>
            <a:custGeom>
              <a:avLst/>
              <a:gdLst/>
              <a:ahLst/>
              <a:cxnLst/>
              <a:rect l="l" t="t" r="r" b="b"/>
              <a:pathLst>
                <a:path w="4" h="19" extrusionOk="0">
                  <a:moveTo>
                    <a:pt x="0"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8"/>
            <p:cNvSpPr/>
            <p:nvPr/>
          </p:nvSpPr>
          <p:spPr>
            <a:xfrm>
              <a:off x="2307769" y="1801614"/>
              <a:ext cx="68" cy="258"/>
            </a:xfrm>
            <a:custGeom>
              <a:avLst/>
              <a:gdLst/>
              <a:ahLst/>
              <a:cxnLst/>
              <a:rect l="l" t="t" r="r" b="b"/>
              <a:pathLst>
                <a:path w="5" h="19" extrusionOk="0">
                  <a:moveTo>
                    <a:pt x="1"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8"/>
            <p:cNvSpPr/>
            <p:nvPr/>
          </p:nvSpPr>
          <p:spPr>
            <a:xfrm>
              <a:off x="2314530" y="1758886"/>
              <a:ext cx="14" cy="204"/>
            </a:xfrm>
            <a:custGeom>
              <a:avLst/>
              <a:gdLst/>
              <a:ahLst/>
              <a:cxnLst/>
              <a:rect l="l" t="t" r="r" b="b"/>
              <a:pathLst>
                <a:path w="1" h="15" extrusionOk="0">
                  <a:moveTo>
                    <a:pt x="0"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8"/>
            <p:cNvSpPr/>
            <p:nvPr/>
          </p:nvSpPr>
          <p:spPr>
            <a:xfrm>
              <a:off x="2314625" y="1758275"/>
              <a:ext cx="14" cy="244"/>
            </a:xfrm>
            <a:custGeom>
              <a:avLst/>
              <a:gdLst/>
              <a:ahLst/>
              <a:cxnLst/>
              <a:rect l="l" t="t" r="r" b="b"/>
              <a:pathLst>
                <a:path w="1" h="18" extrusionOk="0">
                  <a:moveTo>
                    <a:pt x="0"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8"/>
            <p:cNvSpPr/>
            <p:nvPr/>
          </p:nvSpPr>
          <p:spPr>
            <a:xfrm>
              <a:off x="2314571" y="1758601"/>
              <a:ext cx="14" cy="204"/>
            </a:xfrm>
            <a:custGeom>
              <a:avLst/>
              <a:gdLst/>
              <a:ahLst/>
              <a:cxnLst/>
              <a:rect l="l" t="t" r="r" b="b"/>
              <a:pathLst>
                <a:path w="1" h="15" extrusionOk="0">
                  <a:moveTo>
                    <a:pt x="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8"/>
            <p:cNvSpPr/>
            <p:nvPr/>
          </p:nvSpPr>
          <p:spPr>
            <a:xfrm>
              <a:off x="2314435" y="1759171"/>
              <a:ext cx="54" cy="204"/>
            </a:xfrm>
            <a:custGeom>
              <a:avLst/>
              <a:gdLst/>
              <a:ahLst/>
              <a:cxnLst/>
              <a:rect l="l" t="t" r="r" b="b"/>
              <a:pathLst>
                <a:path w="4" h="15" extrusionOk="0">
                  <a:moveTo>
                    <a:pt x="4"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8"/>
            <p:cNvSpPr/>
            <p:nvPr/>
          </p:nvSpPr>
          <p:spPr>
            <a:xfrm>
              <a:off x="2313811" y="1760556"/>
              <a:ext cx="149" cy="149"/>
            </a:xfrm>
            <a:custGeom>
              <a:avLst/>
              <a:gdLst/>
              <a:ahLst/>
              <a:cxnLst/>
              <a:rect l="l" t="t" r="r" b="b"/>
              <a:pathLst>
                <a:path w="11" h="11" extrusionOk="0">
                  <a:moveTo>
                    <a:pt x="1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8"/>
            <p:cNvSpPr/>
            <p:nvPr/>
          </p:nvSpPr>
          <p:spPr>
            <a:xfrm>
              <a:off x="2313580" y="1760787"/>
              <a:ext cx="149" cy="163"/>
            </a:xfrm>
            <a:custGeom>
              <a:avLst/>
              <a:gdLst/>
              <a:ahLst/>
              <a:cxnLst/>
              <a:rect l="l" t="t" r="r" b="b"/>
              <a:pathLst>
                <a:path w="11" h="12" extrusionOk="0">
                  <a:moveTo>
                    <a:pt x="1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8"/>
            <p:cNvSpPr/>
            <p:nvPr/>
          </p:nvSpPr>
          <p:spPr>
            <a:xfrm>
              <a:off x="2312236" y="1761601"/>
              <a:ext cx="258" cy="109"/>
            </a:xfrm>
            <a:custGeom>
              <a:avLst/>
              <a:gdLst/>
              <a:ahLst/>
              <a:cxnLst/>
              <a:rect l="l" t="t" r="r" b="b"/>
              <a:pathLst>
                <a:path w="19" h="8" extrusionOk="0">
                  <a:moveTo>
                    <a:pt x="1" y="7"/>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a:off x="2314001" y="1760312"/>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2313335" y="1761031"/>
              <a:ext cx="204" cy="109"/>
            </a:xfrm>
            <a:custGeom>
              <a:avLst/>
              <a:gdLst/>
              <a:ahLst/>
              <a:cxnLst/>
              <a:rect l="l" t="t" r="r" b="b"/>
              <a:pathLst>
                <a:path w="15" h="8" extrusionOk="0">
                  <a:moveTo>
                    <a:pt x="15"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2360911" y="1713591"/>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2360531" y="1713686"/>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8"/>
            <p:cNvSpPr/>
            <p:nvPr/>
          </p:nvSpPr>
          <p:spPr>
            <a:xfrm>
              <a:off x="2361291" y="1713442"/>
              <a:ext cx="68" cy="14"/>
            </a:xfrm>
            <a:custGeom>
              <a:avLst/>
              <a:gdLst/>
              <a:ahLst/>
              <a:cxnLst/>
              <a:rect l="l" t="t" r="r" b="b"/>
              <a:pathLst>
                <a:path w="5" h="1" extrusionOk="0">
                  <a:moveTo>
                    <a:pt x="4"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2358725" y="1713917"/>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2354163" y="1713822"/>
              <a:ext cx="258" cy="14"/>
            </a:xfrm>
            <a:custGeom>
              <a:avLst/>
              <a:gdLst/>
              <a:ahLst/>
              <a:cxnLst/>
              <a:rect l="l" t="t" r="r" b="b"/>
              <a:pathLst>
                <a:path w="19" h="1" extrusionOk="0">
                  <a:moveTo>
                    <a:pt x="1"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2353552" y="1713781"/>
              <a:ext cx="394" cy="14"/>
            </a:xfrm>
            <a:custGeom>
              <a:avLst/>
              <a:gdLst/>
              <a:ahLst/>
              <a:cxnLst/>
              <a:rect l="l" t="t" r="r" b="b"/>
              <a:pathLst>
                <a:path w="29" h="1" extrusionOk="0">
                  <a:moveTo>
                    <a:pt x="0" y="0"/>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8"/>
            <p:cNvSpPr/>
            <p:nvPr/>
          </p:nvSpPr>
          <p:spPr>
            <a:xfrm>
              <a:off x="2359200" y="1713876"/>
              <a:ext cx="258" cy="14"/>
            </a:xfrm>
            <a:custGeom>
              <a:avLst/>
              <a:gdLst/>
              <a:ahLst/>
              <a:cxnLst/>
              <a:rect l="l" t="t" r="r" b="b"/>
              <a:pathLst>
                <a:path w="19" h="1" extrusionOk="0">
                  <a:moveTo>
                    <a:pt x="1" y="0"/>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2354788" y="1713876"/>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2355358" y="171391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2357680" y="171397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2359675" y="1713822"/>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2358209" y="171391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8"/>
            <p:cNvSpPr/>
            <p:nvPr/>
          </p:nvSpPr>
          <p:spPr>
            <a:xfrm>
              <a:off x="2356539" y="171391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2360110" y="1713781"/>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2357299" y="171397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2355969" y="171391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8"/>
            <p:cNvSpPr/>
            <p:nvPr/>
          </p:nvSpPr>
          <p:spPr>
            <a:xfrm>
              <a:off x="2633846" y="1775002"/>
              <a:ext cx="163" cy="109"/>
            </a:xfrm>
            <a:custGeom>
              <a:avLst/>
              <a:gdLst/>
              <a:ahLst/>
              <a:cxnLst/>
              <a:rect l="l" t="t" r="r" b="b"/>
              <a:pathLst>
                <a:path w="12" h="8" extrusionOk="0">
                  <a:moveTo>
                    <a:pt x="1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2634891" y="1778858"/>
              <a:ext cx="14" cy="95"/>
            </a:xfrm>
            <a:custGeom>
              <a:avLst/>
              <a:gdLst/>
              <a:ahLst/>
              <a:cxnLst/>
              <a:rect l="l" t="t" r="r" b="b"/>
              <a:pathLst>
                <a:path w="1" h="7" extrusionOk="0">
                  <a:moveTo>
                    <a:pt x="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8"/>
            <p:cNvSpPr/>
            <p:nvPr/>
          </p:nvSpPr>
          <p:spPr>
            <a:xfrm>
              <a:off x="2991817" y="1742539"/>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8"/>
            <p:cNvSpPr/>
            <p:nvPr/>
          </p:nvSpPr>
          <p:spPr>
            <a:xfrm>
              <a:off x="2987920" y="1742769"/>
              <a:ext cx="625" cy="68"/>
            </a:xfrm>
            <a:custGeom>
              <a:avLst/>
              <a:gdLst/>
              <a:ahLst/>
              <a:cxnLst/>
              <a:rect l="l" t="t" r="r" b="b"/>
              <a:pathLst>
                <a:path w="46" h="5" extrusionOk="0">
                  <a:moveTo>
                    <a:pt x="46"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992387" y="1742294"/>
              <a:ext cx="163" cy="68"/>
            </a:xfrm>
            <a:custGeom>
              <a:avLst/>
              <a:gdLst/>
              <a:ahLst/>
              <a:cxnLst/>
              <a:rect l="l" t="t" r="r" b="b"/>
              <a:pathLst>
                <a:path w="12" h="5" extrusionOk="0">
                  <a:moveTo>
                    <a:pt x="1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8"/>
            <p:cNvSpPr/>
            <p:nvPr/>
          </p:nvSpPr>
          <p:spPr>
            <a:xfrm>
              <a:off x="2980547" y="1745770"/>
              <a:ext cx="774" cy="584"/>
            </a:xfrm>
            <a:custGeom>
              <a:avLst/>
              <a:gdLst/>
              <a:ahLst/>
              <a:cxnLst/>
              <a:rect l="l" t="t" r="r" b="b"/>
              <a:pathLst>
                <a:path w="57" h="43" extrusionOk="0">
                  <a:moveTo>
                    <a:pt x="57" y="0"/>
                  </a:moveTo>
                  <a:lnTo>
                    <a:pt x="1"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8"/>
            <p:cNvSpPr/>
            <p:nvPr/>
          </p:nvSpPr>
          <p:spPr>
            <a:xfrm>
              <a:off x="2979556" y="1746476"/>
              <a:ext cx="815" cy="584"/>
            </a:xfrm>
            <a:custGeom>
              <a:avLst/>
              <a:gdLst/>
              <a:ahLst/>
              <a:cxnLst/>
              <a:rect l="l" t="t" r="r" b="b"/>
              <a:pathLst>
                <a:path w="60" h="43" extrusionOk="0">
                  <a:moveTo>
                    <a:pt x="60" y="1"/>
                  </a:moveTo>
                  <a:lnTo>
                    <a:pt x="0" y="4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8"/>
            <p:cNvSpPr/>
            <p:nvPr/>
          </p:nvSpPr>
          <p:spPr>
            <a:xfrm>
              <a:off x="2989101" y="1742674"/>
              <a:ext cx="1398" cy="14"/>
            </a:xfrm>
            <a:custGeom>
              <a:avLst/>
              <a:gdLst/>
              <a:ahLst/>
              <a:cxnLst/>
              <a:rect l="l" t="t" r="r" b="b"/>
              <a:pathLst>
                <a:path w="103" h="1" extrusionOk="0">
                  <a:moveTo>
                    <a:pt x="103"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8"/>
            <p:cNvSpPr/>
            <p:nvPr/>
          </p:nvSpPr>
          <p:spPr>
            <a:xfrm>
              <a:off x="2993052" y="174196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8"/>
            <p:cNvSpPr/>
            <p:nvPr/>
          </p:nvSpPr>
          <p:spPr>
            <a:xfrm>
              <a:off x="2991111" y="1742674"/>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8"/>
            <p:cNvSpPr/>
            <p:nvPr/>
          </p:nvSpPr>
          <p:spPr>
            <a:xfrm>
              <a:off x="2728671" y="1883663"/>
              <a:ext cx="109" cy="109"/>
            </a:xfrm>
            <a:custGeom>
              <a:avLst/>
              <a:gdLst/>
              <a:ahLst/>
              <a:cxnLst/>
              <a:rect l="l" t="t" r="r" b="b"/>
              <a:pathLst>
                <a:path w="8" h="8" extrusionOk="0">
                  <a:moveTo>
                    <a:pt x="1" y="7"/>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8"/>
            <p:cNvSpPr/>
            <p:nvPr/>
          </p:nvSpPr>
          <p:spPr>
            <a:xfrm>
              <a:off x="2728155" y="1883989"/>
              <a:ext cx="149" cy="163"/>
            </a:xfrm>
            <a:custGeom>
              <a:avLst/>
              <a:gdLst/>
              <a:ahLst/>
              <a:cxnLst/>
              <a:rect l="l" t="t" r="r" b="b"/>
              <a:pathLst>
                <a:path w="11" h="12" extrusionOk="0">
                  <a:moveTo>
                    <a:pt x="0"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8"/>
            <p:cNvSpPr/>
            <p:nvPr/>
          </p:nvSpPr>
          <p:spPr>
            <a:xfrm>
              <a:off x="2728820" y="1883568"/>
              <a:ext cx="54" cy="54"/>
            </a:xfrm>
            <a:custGeom>
              <a:avLst/>
              <a:gdLst/>
              <a:ahLst/>
              <a:cxnLst/>
              <a:rect l="l" t="t" r="r" b="b"/>
              <a:pathLst>
                <a:path w="4" h="4" extrusionOk="0">
                  <a:moveTo>
                    <a:pt x="0" y="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8"/>
            <p:cNvSpPr/>
            <p:nvPr/>
          </p:nvSpPr>
          <p:spPr>
            <a:xfrm>
              <a:off x="2728440" y="1883799"/>
              <a:ext cx="149" cy="109"/>
            </a:xfrm>
            <a:custGeom>
              <a:avLst/>
              <a:gdLst/>
              <a:ahLst/>
              <a:cxnLst/>
              <a:rect l="l" t="t" r="r" b="b"/>
              <a:pathLst>
                <a:path w="11" h="8" extrusionOk="0">
                  <a:moveTo>
                    <a:pt x="0" y="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8"/>
            <p:cNvSpPr/>
            <p:nvPr/>
          </p:nvSpPr>
          <p:spPr>
            <a:xfrm>
              <a:off x="2727341" y="1884518"/>
              <a:ext cx="299" cy="244"/>
            </a:xfrm>
            <a:custGeom>
              <a:avLst/>
              <a:gdLst/>
              <a:ahLst/>
              <a:cxnLst/>
              <a:rect l="l" t="t" r="r" b="b"/>
              <a:pathLst>
                <a:path w="22" h="18" extrusionOk="0">
                  <a:moveTo>
                    <a:pt x="1" y="18"/>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8"/>
            <p:cNvSpPr/>
            <p:nvPr/>
          </p:nvSpPr>
          <p:spPr>
            <a:xfrm>
              <a:off x="2727775" y="1884233"/>
              <a:ext cx="204" cy="204"/>
            </a:xfrm>
            <a:custGeom>
              <a:avLst/>
              <a:gdLst/>
              <a:ahLst/>
              <a:cxnLst/>
              <a:rect l="l" t="t" r="r" b="b"/>
              <a:pathLst>
                <a:path w="15" h="15" extrusionOk="0">
                  <a:moveTo>
                    <a:pt x="0" y="1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8"/>
            <p:cNvSpPr/>
            <p:nvPr/>
          </p:nvSpPr>
          <p:spPr>
            <a:xfrm>
              <a:off x="2733668" y="187467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8"/>
            <p:cNvSpPr/>
            <p:nvPr/>
          </p:nvSpPr>
          <p:spPr>
            <a:xfrm>
              <a:off x="2760334" y="1831037"/>
              <a:ext cx="109" cy="68"/>
            </a:xfrm>
            <a:custGeom>
              <a:avLst/>
              <a:gdLst/>
              <a:ahLst/>
              <a:cxnLst/>
              <a:rect l="l" t="t" r="r" b="b"/>
              <a:pathLst>
                <a:path w="8" h="5"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8"/>
            <p:cNvSpPr/>
            <p:nvPr/>
          </p:nvSpPr>
          <p:spPr>
            <a:xfrm>
              <a:off x="2760565" y="1830806"/>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8"/>
            <p:cNvSpPr/>
            <p:nvPr/>
          </p:nvSpPr>
          <p:spPr>
            <a:xfrm>
              <a:off x="2760945" y="1830236"/>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8"/>
            <p:cNvSpPr/>
            <p:nvPr/>
          </p:nvSpPr>
          <p:spPr>
            <a:xfrm>
              <a:off x="2760089" y="1831227"/>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8"/>
            <p:cNvSpPr/>
            <p:nvPr/>
          </p:nvSpPr>
          <p:spPr>
            <a:xfrm>
              <a:off x="2760755" y="1830521"/>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8"/>
            <p:cNvSpPr/>
            <p:nvPr/>
          </p:nvSpPr>
          <p:spPr>
            <a:xfrm>
              <a:off x="2761135" y="1829951"/>
              <a:ext cx="68" cy="109"/>
            </a:xfrm>
            <a:custGeom>
              <a:avLst/>
              <a:gdLst/>
              <a:ahLst/>
              <a:cxnLst/>
              <a:rect l="l" t="t" r="r" b="b"/>
              <a:pathLst>
                <a:path w="5" h="8" extrusionOk="0">
                  <a:moveTo>
                    <a:pt x="4"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8"/>
            <p:cNvSpPr/>
            <p:nvPr/>
          </p:nvSpPr>
          <p:spPr>
            <a:xfrm>
              <a:off x="2755297" y="183627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8"/>
            <p:cNvSpPr/>
            <p:nvPr/>
          </p:nvSpPr>
          <p:spPr>
            <a:xfrm>
              <a:off x="2731903" y="1878151"/>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8"/>
            <p:cNvSpPr/>
            <p:nvPr/>
          </p:nvSpPr>
          <p:spPr>
            <a:xfrm>
              <a:off x="2755527" y="1836128"/>
              <a:ext cx="204" cy="68"/>
            </a:xfrm>
            <a:custGeom>
              <a:avLst/>
              <a:gdLst/>
              <a:ahLst/>
              <a:cxnLst/>
              <a:rect l="l" t="t" r="r" b="b"/>
              <a:pathLst>
                <a:path w="15" h="5" extrusionOk="0">
                  <a:moveTo>
                    <a:pt x="15"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8"/>
            <p:cNvSpPr/>
            <p:nvPr/>
          </p:nvSpPr>
          <p:spPr>
            <a:xfrm>
              <a:off x="2761990" y="1827805"/>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8"/>
            <p:cNvSpPr/>
            <p:nvPr/>
          </p:nvSpPr>
          <p:spPr>
            <a:xfrm>
              <a:off x="2762045" y="182761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8"/>
            <p:cNvSpPr/>
            <p:nvPr/>
          </p:nvSpPr>
          <p:spPr>
            <a:xfrm>
              <a:off x="2732717" y="1877716"/>
              <a:ext cx="14" cy="68"/>
            </a:xfrm>
            <a:custGeom>
              <a:avLst/>
              <a:gdLst/>
              <a:ahLst/>
              <a:cxnLst/>
              <a:rect l="l" t="t" r="r" b="b"/>
              <a:pathLst>
                <a:path w="1" h="5" extrusionOk="0">
                  <a:moveTo>
                    <a:pt x="0"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8"/>
            <p:cNvSpPr/>
            <p:nvPr/>
          </p:nvSpPr>
          <p:spPr>
            <a:xfrm>
              <a:off x="2761895" y="1828050"/>
              <a:ext cx="14" cy="109"/>
            </a:xfrm>
            <a:custGeom>
              <a:avLst/>
              <a:gdLst/>
              <a:ahLst/>
              <a:cxnLst/>
              <a:rect l="l" t="t" r="r" b="b"/>
              <a:pathLst>
                <a:path w="1" h="8" extrusionOk="0">
                  <a:moveTo>
                    <a:pt x="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8"/>
            <p:cNvSpPr/>
            <p:nvPr/>
          </p:nvSpPr>
          <p:spPr>
            <a:xfrm>
              <a:off x="2761325" y="1829665"/>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8"/>
            <p:cNvSpPr/>
            <p:nvPr/>
          </p:nvSpPr>
          <p:spPr>
            <a:xfrm>
              <a:off x="2732188" y="1878056"/>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8"/>
            <p:cNvSpPr/>
            <p:nvPr/>
          </p:nvSpPr>
          <p:spPr>
            <a:xfrm>
              <a:off x="2761855" y="1828335"/>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8"/>
            <p:cNvSpPr/>
            <p:nvPr/>
          </p:nvSpPr>
          <p:spPr>
            <a:xfrm>
              <a:off x="2761474" y="1829231"/>
              <a:ext cx="54" cy="109"/>
            </a:xfrm>
            <a:custGeom>
              <a:avLst/>
              <a:gdLst/>
              <a:ahLst/>
              <a:cxnLst/>
              <a:rect l="l" t="t" r="r" b="b"/>
              <a:pathLst>
                <a:path w="4" h="8" extrusionOk="0">
                  <a:moveTo>
                    <a:pt x="4"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8"/>
            <p:cNvSpPr/>
            <p:nvPr/>
          </p:nvSpPr>
          <p:spPr>
            <a:xfrm>
              <a:off x="2761610" y="1828905"/>
              <a:ext cx="68" cy="109"/>
            </a:xfrm>
            <a:custGeom>
              <a:avLst/>
              <a:gdLst/>
              <a:ahLst/>
              <a:cxnLst/>
              <a:rect l="l" t="t" r="r" b="b"/>
              <a:pathLst>
                <a:path w="5" h="8" extrusionOk="0">
                  <a:moveTo>
                    <a:pt x="4"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8"/>
            <p:cNvSpPr/>
            <p:nvPr/>
          </p:nvSpPr>
          <p:spPr>
            <a:xfrm>
              <a:off x="2761705" y="1828620"/>
              <a:ext cx="68" cy="109"/>
            </a:xfrm>
            <a:custGeom>
              <a:avLst/>
              <a:gdLst/>
              <a:ahLst/>
              <a:cxnLst/>
              <a:rect l="l" t="t" r="r" b="b"/>
              <a:pathLst>
                <a:path w="5" h="8" extrusionOk="0">
                  <a:moveTo>
                    <a:pt x="4"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8"/>
            <p:cNvSpPr/>
            <p:nvPr/>
          </p:nvSpPr>
          <p:spPr>
            <a:xfrm>
              <a:off x="2732473" y="1877906"/>
              <a:ext cx="68" cy="14"/>
            </a:xfrm>
            <a:custGeom>
              <a:avLst/>
              <a:gdLst/>
              <a:ahLst/>
              <a:cxnLst/>
              <a:rect l="l" t="t" r="r" b="b"/>
              <a:pathLst>
                <a:path w="5" h="1" extrusionOk="0">
                  <a:moveTo>
                    <a:pt x="4"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8"/>
            <p:cNvSpPr/>
            <p:nvPr/>
          </p:nvSpPr>
          <p:spPr>
            <a:xfrm>
              <a:off x="2713179" y="1838314"/>
              <a:ext cx="489" cy="163"/>
            </a:xfrm>
            <a:custGeom>
              <a:avLst/>
              <a:gdLst/>
              <a:ahLst/>
              <a:cxnLst/>
              <a:rect l="l" t="t" r="r" b="b"/>
              <a:pathLst>
                <a:path w="36" h="12" extrusionOk="0">
                  <a:moveTo>
                    <a:pt x="36"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8"/>
            <p:cNvSpPr/>
            <p:nvPr/>
          </p:nvSpPr>
          <p:spPr>
            <a:xfrm>
              <a:off x="2713804" y="1838504"/>
              <a:ext cx="489" cy="163"/>
            </a:xfrm>
            <a:custGeom>
              <a:avLst/>
              <a:gdLst/>
              <a:ahLst/>
              <a:cxnLst/>
              <a:rect l="l" t="t" r="r" b="b"/>
              <a:pathLst>
                <a:path w="36" h="12" extrusionOk="0">
                  <a:moveTo>
                    <a:pt x="35"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8"/>
            <p:cNvSpPr/>
            <p:nvPr/>
          </p:nvSpPr>
          <p:spPr>
            <a:xfrm>
              <a:off x="2816708" y="1965033"/>
              <a:ext cx="204" cy="163"/>
            </a:xfrm>
            <a:custGeom>
              <a:avLst/>
              <a:gdLst/>
              <a:ahLst/>
              <a:cxnLst/>
              <a:rect l="l" t="t" r="r" b="b"/>
              <a:pathLst>
                <a:path w="15" h="12" extrusionOk="0">
                  <a:moveTo>
                    <a:pt x="14"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8"/>
            <p:cNvSpPr/>
            <p:nvPr/>
          </p:nvSpPr>
          <p:spPr>
            <a:xfrm>
              <a:off x="2815798" y="1965563"/>
              <a:ext cx="299" cy="149"/>
            </a:xfrm>
            <a:custGeom>
              <a:avLst/>
              <a:gdLst/>
              <a:ahLst/>
              <a:cxnLst/>
              <a:rect l="l" t="t" r="r" b="b"/>
              <a:pathLst>
                <a:path w="22" h="11" extrusionOk="0">
                  <a:moveTo>
                    <a:pt x="22"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8"/>
            <p:cNvSpPr/>
            <p:nvPr/>
          </p:nvSpPr>
          <p:spPr>
            <a:xfrm>
              <a:off x="2817033" y="1964802"/>
              <a:ext cx="204" cy="149"/>
            </a:xfrm>
            <a:custGeom>
              <a:avLst/>
              <a:gdLst/>
              <a:ahLst/>
              <a:cxnLst/>
              <a:rect l="l" t="t" r="r" b="b"/>
              <a:pathLst>
                <a:path w="15" h="11" extrusionOk="0">
                  <a:moveTo>
                    <a:pt x="15"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8"/>
            <p:cNvSpPr/>
            <p:nvPr/>
          </p:nvSpPr>
          <p:spPr>
            <a:xfrm>
              <a:off x="2815133" y="1965848"/>
              <a:ext cx="448" cy="204"/>
            </a:xfrm>
            <a:custGeom>
              <a:avLst/>
              <a:gdLst/>
              <a:ahLst/>
              <a:cxnLst/>
              <a:rect l="l" t="t" r="r" b="b"/>
              <a:pathLst>
                <a:path w="33" h="15" extrusionOk="0">
                  <a:moveTo>
                    <a:pt x="32"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8"/>
            <p:cNvSpPr/>
            <p:nvPr/>
          </p:nvSpPr>
          <p:spPr>
            <a:xfrm>
              <a:off x="2816273" y="1965277"/>
              <a:ext cx="258" cy="149"/>
            </a:xfrm>
            <a:custGeom>
              <a:avLst/>
              <a:gdLst/>
              <a:ahLst/>
              <a:cxnLst/>
              <a:rect l="l" t="t" r="r" b="b"/>
              <a:pathLst>
                <a:path w="19" h="11" extrusionOk="0">
                  <a:moveTo>
                    <a:pt x="1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8"/>
            <p:cNvSpPr/>
            <p:nvPr/>
          </p:nvSpPr>
          <p:spPr>
            <a:xfrm>
              <a:off x="2818364" y="196370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8"/>
            <p:cNvSpPr/>
            <p:nvPr/>
          </p:nvSpPr>
          <p:spPr>
            <a:xfrm>
              <a:off x="2818364" y="1963702"/>
              <a:ext cx="14" cy="68"/>
            </a:xfrm>
            <a:custGeom>
              <a:avLst/>
              <a:gdLst/>
              <a:ahLst/>
              <a:cxnLst/>
              <a:rect l="l" t="t" r="r" b="b"/>
              <a:pathLst>
                <a:path w="1" h="5"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8"/>
            <p:cNvSpPr/>
            <p:nvPr/>
          </p:nvSpPr>
          <p:spPr>
            <a:xfrm>
              <a:off x="2818364" y="196370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8"/>
            <p:cNvSpPr/>
            <p:nvPr/>
          </p:nvSpPr>
          <p:spPr>
            <a:xfrm>
              <a:off x="2817373" y="1964612"/>
              <a:ext cx="149" cy="109"/>
            </a:xfrm>
            <a:custGeom>
              <a:avLst/>
              <a:gdLst/>
              <a:ahLst/>
              <a:cxnLst/>
              <a:rect l="l" t="t" r="r" b="b"/>
              <a:pathLst>
                <a:path w="11" h="8" extrusionOk="0">
                  <a:moveTo>
                    <a:pt x="1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8"/>
            <p:cNvSpPr/>
            <p:nvPr/>
          </p:nvSpPr>
          <p:spPr>
            <a:xfrm>
              <a:off x="2818133" y="1963947"/>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8"/>
            <p:cNvSpPr/>
            <p:nvPr/>
          </p:nvSpPr>
          <p:spPr>
            <a:xfrm>
              <a:off x="2817848" y="1964273"/>
              <a:ext cx="109" cy="109"/>
            </a:xfrm>
            <a:custGeom>
              <a:avLst/>
              <a:gdLst/>
              <a:ahLst/>
              <a:cxnLst/>
              <a:rect l="l" t="t" r="r" b="b"/>
              <a:pathLst>
                <a:path w="8" h="8" extrusionOk="0">
                  <a:moveTo>
                    <a:pt x="7"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8"/>
            <p:cNvSpPr/>
            <p:nvPr/>
          </p:nvSpPr>
          <p:spPr>
            <a:xfrm>
              <a:off x="2817604" y="1964422"/>
              <a:ext cx="163" cy="109"/>
            </a:xfrm>
            <a:custGeom>
              <a:avLst/>
              <a:gdLst/>
              <a:ahLst/>
              <a:cxnLst/>
              <a:rect l="l" t="t" r="r" b="b"/>
              <a:pathLst>
                <a:path w="12" h="8" extrusionOk="0">
                  <a:moveTo>
                    <a:pt x="1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8"/>
            <p:cNvSpPr/>
            <p:nvPr/>
          </p:nvSpPr>
          <p:spPr>
            <a:xfrm>
              <a:off x="2817984" y="1964083"/>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8"/>
            <p:cNvSpPr/>
            <p:nvPr/>
          </p:nvSpPr>
          <p:spPr>
            <a:xfrm>
              <a:off x="2818228" y="1963852"/>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8"/>
            <p:cNvSpPr/>
            <p:nvPr/>
          </p:nvSpPr>
          <p:spPr>
            <a:xfrm>
              <a:off x="2818323" y="1963757"/>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8"/>
            <p:cNvSpPr/>
            <p:nvPr/>
          </p:nvSpPr>
          <p:spPr>
            <a:xfrm>
              <a:off x="2786525" y="1885469"/>
              <a:ext cx="54" cy="204"/>
            </a:xfrm>
            <a:custGeom>
              <a:avLst/>
              <a:gdLst/>
              <a:ahLst/>
              <a:cxnLst/>
              <a:rect l="l" t="t" r="r" b="b"/>
              <a:pathLst>
                <a:path w="4" h="15" extrusionOk="0">
                  <a:moveTo>
                    <a:pt x="4"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8"/>
            <p:cNvSpPr/>
            <p:nvPr/>
          </p:nvSpPr>
          <p:spPr>
            <a:xfrm>
              <a:off x="2788086" y="1882998"/>
              <a:ext cx="163" cy="204"/>
            </a:xfrm>
            <a:custGeom>
              <a:avLst/>
              <a:gdLst/>
              <a:ahLst/>
              <a:cxnLst/>
              <a:rect l="l" t="t" r="r" b="b"/>
              <a:pathLst>
                <a:path w="12" h="15" extrusionOk="0">
                  <a:moveTo>
                    <a:pt x="1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8"/>
            <p:cNvSpPr/>
            <p:nvPr/>
          </p:nvSpPr>
          <p:spPr>
            <a:xfrm>
              <a:off x="2785615" y="1887981"/>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8"/>
            <p:cNvSpPr/>
            <p:nvPr/>
          </p:nvSpPr>
          <p:spPr>
            <a:xfrm>
              <a:off x="2788996" y="1881857"/>
              <a:ext cx="109" cy="149"/>
            </a:xfrm>
            <a:custGeom>
              <a:avLst/>
              <a:gdLst/>
              <a:ahLst/>
              <a:cxnLst/>
              <a:rect l="l" t="t" r="r" b="b"/>
              <a:pathLst>
                <a:path w="8" h="11" extrusionOk="0">
                  <a:moveTo>
                    <a:pt x="7"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8"/>
            <p:cNvSpPr/>
            <p:nvPr/>
          </p:nvSpPr>
          <p:spPr>
            <a:xfrm>
              <a:off x="2788371" y="1882618"/>
              <a:ext cx="163" cy="149"/>
            </a:xfrm>
            <a:custGeom>
              <a:avLst/>
              <a:gdLst/>
              <a:ahLst/>
              <a:cxnLst/>
              <a:rect l="l" t="t" r="r" b="b"/>
              <a:pathLst>
                <a:path w="12" h="11" extrusionOk="0">
                  <a:moveTo>
                    <a:pt x="1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8"/>
            <p:cNvSpPr/>
            <p:nvPr/>
          </p:nvSpPr>
          <p:spPr>
            <a:xfrm>
              <a:off x="2786376" y="1885795"/>
              <a:ext cx="68" cy="163"/>
            </a:xfrm>
            <a:custGeom>
              <a:avLst/>
              <a:gdLst/>
              <a:ahLst/>
              <a:cxnLst/>
              <a:rect l="l" t="t" r="r" b="b"/>
              <a:pathLst>
                <a:path w="5" h="12" extrusionOk="0">
                  <a:moveTo>
                    <a:pt x="4"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8"/>
            <p:cNvSpPr/>
            <p:nvPr/>
          </p:nvSpPr>
          <p:spPr>
            <a:xfrm>
              <a:off x="2786280" y="1886039"/>
              <a:ext cx="68" cy="149"/>
            </a:xfrm>
            <a:custGeom>
              <a:avLst/>
              <a:gdLst/>
              <a:ahLst/>
              <a:cxnLst/>
              <a:rect l="l" t="t" r="r" b="b"/>
              <a:pathLst>
                <a:path w="5" h="11" extrusionOk="0">
                  <a:moveTo>
                    <a:pt x="4"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8"/>
            <p:cNvSpPr/>
            <p:nvPr/>
          </p:nvSpPr>
          <p:spPr>
            <a:xfrm>
              <a:off x="2787801" y="1883378"/>
              <a:ext cx="163" cy="204"/>
            </a:xfrm>
            <a:custGeom>
              <a:avLst/>
              <a:gdLst/>
              <a:ahLst/>
              <a:cxnLst/>
              <a:rect l="l" t="t" r="r" b="b"/>
              <a:pathLst>
                <a:path w="12" h="15" extrusionOk="0">
                  <a:moveTo>
                    <a:pt x="1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8"/>
            <p:cNvSpPr/>
            <p:nvPr/>
          </p:nvSpPr>
          <p:spPr>
            <a:xfrm>
              <a:off x="2788657" y="1882237"/>
              <a:ext cx="163" cy="149"/>
            </a:xfrm>
            <a:custGeom>
              <a:avLst/>
              <a:gdLst/>
              <a:ahLst/>
              <a:cxnLst/>
              <a:rect l="l" t="t" r="r" b="b"/>
              <a:pathLst>
                <a:path w="12" h="11" extrusionOk="0">
                  <a:moveTo>
                    <a:pt x="1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8"/>
            <p:cNvSpPr/>
            <p:nvPr/>
          </p:nvSpPr>
          <p:spPr>
            <a:xfrm>
              <a:off x="2785289" y="1888320"/>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8"/>
            <p:cNvSpPr/>
            <p:nvPr/>
          </p:nvSpPr>
          <p:spPr>
            <a:xfrm>
              <a:off x="2785860" y="1887601"/>
              <a:ext cx="109" cy="163"/>
            </a:xfrm>
            <a:custGeom>
              <a:avLst/>
              <a:gdLst/>
              <a:ahLst/>
              <a:cxnLst/>
              <a:rect l="l" t="t" r="r" b="b"/>
              <a:pathLst>
                <a:path w="8" h="12" extrusionOk="0">
                  <a:moveTo>
                    <a:pt x="7"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8"/>
            <p:cNvSpPr/>
            <p:nvPr/>
          </p:nvSpPr>
          <p:spPr>
            <a:xfrm>
              <a:off x="2787570" y="1883758"/>
              <a:ext cx="109" cy="204"/>
            </a:xfrm>
            <a:custGeom>
              <a:avLst/>
              <a:gdLst/>
              <a:ahLst/>
              <a:cxnLst/>
              <a:rect l="l" t="t" r="r" b="b"/>
              <a:pathLst>
                <a:path w="8" h="15" extrusionOk="0">
                  <a:moveTo>
                    <a:pt x="7"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8"/>
            <p:cNvSpPr/>
            <p:nvPr/>
          </p:nvSpPr>
          <p:spPr>
            <a:xfrm>
              <a:off x="2787285" y="1884138"/>
              <a:ext cx="149" cy="149"/>
            </a:xfrm>
            <a:custGeom>
              <a:avLst/>
              <a:gdLst/>
              <a:ahLst/>
              <a:cxnLst/>
              <a:rect l="l" t="t" r="r" b="b"/>
              <a:pathLst>
                <a:path w="11" h="11" extrusionOk="0">
                  <a:moveTo>
                    <a:pt x="11"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8"/>
            <p:cNvSpPr/>
            <p:nvPr/>
          </p:nvSpPr>
          <p:spPr>
            <a:xfrm>
              <a:off x="2787041" y="1884464"/>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8"/>
            <p:cNvSpPr/>
            <p:nvPr/>
          </p:nvSpPr>
          <p:spPr>
            <a:xfrm>
              <a:off x="2786851" y="1884844"/>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8"/>
            <p:cNvSpPr/>
            <p:nvPr/>
          </p:nvSpPr>
          <p:spPr>
            <a:xfrm>
              <a:off x="2786715" y="1885184"/>
              <a:ext cx="109" cy="149"/>
            </a:xfrm>
            <a:custGeom>
              <a:avLst/>
              <a:gdLst/>
              <a:ahLst/>
              <a:cxnLst/>
              <a:rect l="l" t="t" r="r" b="b"/>
              <a:pathLst>
                <a:path w="8" h="11" extrusionOk="0">
                  <a:moveTo>
                    <a:pt x="7"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8"/>
            <p:cNvSpPr/>
            <p:nvPr/>
          </p:nvSpPr>
          <p:spPr>
            <a:xfrm>
              <a:off x="2832960" y="1935570"/>
              <a:ext cx="353" cy="14"/>
            </a:xfrm>
            <a:custGeom>
              <a:avLst/>
              <a:gdLst/>
              <a:ahLst/>
              <a:cxnLst/>
              <a:rect l="l" t="t" r="r" b="b"/>
              <a:pathLst>
                <a:path w="26" h="1" extrusionOk="0">
                  <a:moveTo>
                    <a:pt x="2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8"/>
            <p:cNvSpPr/>
            <p:nvPr/>
          </p:nvSpPr>
          <p:spPr>
            <a:xfrm>
              <a:off x="2833489" y="1935570"/>
              <a:ext cx="339" cy="14"/>
            </a:xfrm>
            <a:custGeom>
              <a:avLst/>
              <a:gdLst/>
              <a:ahLst/>
              <a:cxnLst/>
              <a:rect l="l" t="t" r="r" b="b"/>
              <a:pathLst>
                <a:path w="25" h="1" extrusionOk="0">
                  <a:moveTo>
                    <a:pt x="25"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8"/>
            <p:cNvSpPr/>
            <p:nvPr/>
          </p:nvSpPr>
          <p:spPr>
            <a:xfrm>
              <a:off x="2834671" y="1935230"/>
              <a:ext cx="353" cy="163"/>
            </a:xfrm>
            <a:custGeom>
              <a:avLst/>
              <a:gdLst/>
              <a:ahLst/>
              <a:cxnLst/>
              <a:rect l="l" t="t" r="r" b="b"/>
              <a:pathLst>
                <a:path w="26" h="12" extrusionOk="0">
                  <a:moveTo>
                    <a:pt x="25"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8"/>
            <p:cNvSpPr/>
            <p:nvPr/>
          </p:nvSpPr>
          <p:spPr>
            <a:xfrm>
              <a:off x="2834060" y="1935421"/>
              <a:ext cx="339" cy="109"/>
            </a:xfrm>
            <a:custGeom>
              <a:avLst/>
              <a:gdLst/>
              <a:ahLst/>
              <a:cxnLst/>
              <a:rect l="l" t="t" r="r" b="b"/>
              <a:pathLst>
                <a:path w="25" h="8" extrusionOk="0">
                  <a:moveTo>
                    <a:pt x="25"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8"/>
            <p:cNvSpPr/>
            <p:nvPr/>
          </p:nvSpPr>
          <p:spPr>
            <a:xfrm>
              <a:off x="2835241" y="1934945"/>
              <a:ext cx="353" cy="204"/>
            </a:xfrm>
            <a:custGeom>
              <a:avLst/>
              <a:gdLst/>
              <a:ahLst/>
              <a:cxnLst/>
              <a:rect l="l" t="t" r="r" b="b"/>
              <a:pathLst>
                <a:path w="26" h="15" extrusionOk="0">
                  <a:moveTo>
                    <a:pt x="25"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8"/>
            <p:cNvSpPr/>
            <p:nvPr/>
          </p:nvSpPr>
          <p:spPr>
            <a:xfrm>
              <a:off x="2836056" y="1934714"/>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8"/>
            <p:cNvSpPr/>
            <p:nvPr/>
          </p:nvSpPr>
          <p:spPr>
            <a:xfrm>
              <a:off x="2774359" y="1962182"/>
              <a:ext cx="149" cy="258"/>
            </a:xfrm>
            <a:custGeom>
              <a:avLst/>
              <a:gdLst/>
              <a:ahLst/>
              <a:cxnLst/>
              <a:rect l="l" t="t" r="r" b="b"/>
              <a:pathLst>
                <a:path w="11" h="19" extrusionOk="0">
                  <a:moveTo>
                    <a:pt x="0" y="1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8"/>
            <p:cNvSpPr/>
            <p:nvPr/>
          </p:nvSpPr>
          <p:spPr>
            <a:xfrm>
              <a:off x="2774115" y="1962657"/>
              <a:ext cx="109" cy="204"/>
            </a:xfrm>
            <a:custGeom>
              <a:avLst/>
              <a:gdLst/>
              <a:ahLst/>
              <a:cxnLst/>
              <a:rect l="l" t="t" r="r" b="b"/>
              <a:pathLst>
                <a:path w="8" h="15" extrusionOk="0">
                  <a:moveTo>
                    <a:pt x="1" y="15"/>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8"/>
            <p:cNvSpPr/>
            <p:nvPr/>
          </p:nvSpPr>
          <p:spPr>
            <a:xfrm>
              <a:off x="2774590" y="1961761"/>
              <a:ext cx="163" cy="204"/>
            </a:xfrm>
            <a:custGeom>
              <a:avLst/>
              <a:gdLst/>
              <a:ahLst/>
              <a:cxnLst/>
              <a:rect l="l" t="t" r="r" b="b"/>
              <a:pathLst>
                <a:path w="12" h="15" extrusionOk="0">
                  <a:moveTo>
                    <a:pt x="1"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8"/>
            <p:cNvSpPr/>
            <p:nvPr/>
          </p:nvSpPr>
          <p:spPr>
            <a:xfrm>
              <a:off x="2775595" y="1959521"/>
              <a:ext cx="109" cy="258"/>
            </a:xfrm>
            <a:custGeom>
              <a:avLst/>
              <a:gdLst/>
              <a:ahLst/>
              <a:cxnLst/>
              <a:rect l="l" t="t" r="r" b="b"/>
              <a:pathLst>
                <a:path w="8" h="19" extrusionOk="0">
                  <a:moveTo>
                    <a:pt x="0" y="18"/>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8"/>
            <p:cNvSpPr/>
            <p:nvPr/>
          </p:nvSpPr>
          <p:spPr>
            <a:xfrm>
              <a:off x="2775310" y="1960145"/>
              <a:ext cx="149" cy="394"/>
            </a:xfrm>
            <a:custGeom>
              <a:avLst/>
              <a:gdLst/>
              <a:ahLst/>
              <a:cxnLst/>
              <a:rect l="l" t="t" r="r" b="b"/>
              <a:pathLst>
                <a:path w="11" h="29" extrusionOk="0">
                  <a:moveTo>
                    <a:pt x="0" y="28"/>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8"/>
            <p:cNvSpPr/>
            <p:nvPr/>
          </p:nvSpPr>
          <p:spPr>
            <a:xfrm>
              <a:off x="2775065" y="1960756"/>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8"/>
            <p:cNvSpPr/>
            <p:nvPr/>
          </p:nvSpPr>
          <p:spPr>
            <a:xfrm>
              <a:off x="2774835" y="1961286"/>
              <a:ext cx="149" cy="244"/>
            </a:xfrm>
            <a:custGeom>
              <a:avLst/>
              <a:gdLst/>
              <a:ahLst/>
              <a:cxnLst/>
              <a:rect l="l" t="t" r="r" b="b"/>
              <a:pathLst>
                <a:path w="11" h="18" extrusionOk="0">
                  <a:moveTo>
                    <a:pt x="0" y="18"/>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8"/>
            <p:cNvSpPr/>
            <p:nvPr/>
          </p:nvSpPr>
          <p:spPr>
            <a:xfrm>
              <a:off x="2773884" y="1963091"/>
              <a:ext cx="109" cy="204"/>
            </a:xfrm>
            <a:custGeom>
              <a:avLst/>
              <a:gdLst/>
              <a:ahLst/>
              <a:cxnLst/>
              <a:rect l="l" t="t" r="r" b="b"/>
              <a:pathLst>
                <a:path w="8" h="15" extrusionOk="0">
                  <a:moveTo>
                    <a:pt x="0" y="1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8"/>
            <p:cNvSpPr/>
            <p:nvPr/>
          </p:nvSpPr>
          <p:spPr>
            <a:xfrm>
              <a:off x="2772268" y="1965087"/>
              <a:ext cx="149" cy="109"/>
            </a:xfrm>
            <a:custGeom>
              <a:avLst/>
              <a:gdLst/>
              <a:ahLst/>
              <a:cxnLst/>
              <a:rect l="l" t="t" r="r" b="b"/>
              <a:pathLst>
                <a:path w="11" h="8" extrusionOk="0">
                  <a:moveTo>
                    <a:pt x="0" y="7"/>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8"/>
            <p:cNvSpPr/>
            <p:nvPr/>
          </p:nvSpPr>
          <p:spPr>
            <a:xfrm>
              <a:off x="2772839" y="1964517"/>
              <a:ext cx="109" cy="149"/>
            </a:xfrm>
            <a:custGeom>
              <a:avLst/>
              <a:gdLst/>
              <a:ahLst/>
              <a:cxnLst/>
              <a:rect l="l" t="t" r="r" b="b"/>
              <a:pathLst>
                <a:path w="8" h="11" extrusionOk="0">
                  <a:moveTo>
                    <a:pt x="0" y="11"/>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8"/>
            <p:cNvSpPr/>
            <p:nvPr/>
          </p:nvSpPr>
          <p:spPr>
            <a:xfrm>
              <a:off x="2771983" y="1965318"/>
              <a:ext cx="149" cy="68"/>
            </a:xfrm>
            <a:custGeom>
              <a:avLst/>
              <a:gdLst/>
              <a:ahLst/>
              <a:cxnLst/>
              <a:rect l="l" t="t" r="r" b="b"/>
              <a:pathLst>
                <a:path w="11" h="5" extrusionOk="0">
                  <a:moveTo>
                    <a:pt x="0" y="4"/>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8"/>
            <p:cNvSpPr/>
            <p:nvPr/>
          </p:nvSpPr>
          <p:spPr>
            <a:xfrm>
              <a:off x="2773599" y="1963512"/>
              <a:ext cx="149" cy="204"/>
            </a:xfrm>
            <a:custGeom>
              <a:avLst/>
              <a:gdLst/>
              <a:ahLst/>
              <a:cxnLst/>
              <a:rect l="l" t="t" r="r" b="b"/>
              <a:pathLst>
                <a:path w="11" h="15" extrusionOk="0">
                  <a:moveTo>
                    <a:pt x="0" y="15"/>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8"/>
            <p:cNvSpPr/>
            <p:nvPr/>
          </p:nvSpPr>
          <p:spPr>
            <a:xfrm>
              <a:off x="2773070" y="1964178"/>
              <a:ext cx="163" cy="204"/>
            </a:xfrm>
            <a:custGeom>
              <a:avLst/>
              <a:gdLst/>
              <a:ahLst/>
              <a:cxnLst/>
              <a:rect l="l" t="t" r="r" b="b"/>
              <a:pathLst>
                <a:path w="12" h="15" extrusionOk="0">
                  <a:moveTo>
                    <a:pt x="1" y="15"/>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8"/>
            <p:cNvSpPr/>
            <p:nvPr/>
          </p:nvSpPr>
          <p:spPr>
            <a:xfrm>
              <a:off x="2773355" y="1963852"/>
              <a:ext cx="109" cy="204"/>
            </a:xfrm>
            <a:custGeom>
              <a:avLst/>
              <a:gdLst/>
              <a:ahLst/>
              <a:cxnLst/>
              <a:rect l="l" t="t" r="r" b="b"/>
              <a:pathLst>
                <a:path w="8" h="15" extrusionOk="0">
                  <a:moveTo>
                    <a:pt x="1" y="1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8"/>
            <p:cNvSpPr/>
            <p:nvPr/>
          </p:nvSpPr>
          <p:spPr>
            <a:xfrm>
              <a:off x="2776776" y="1956384"/>
              <a:ext cx="68" cy="299"/>
            </a:xfrm>
            <a:custGeom>
              <a:avLst/>
              <a:gdLst/>
              <a:ahLst/>
              <a:cxnLst/>
              <a:rect l="l" t="t" r="r" b="b"/>
              <a:pathLst>
                <a:path w="5" h="22" extrusionOk="0">
                  <a:moveTo>
                    <a:pt x="1" y="22"/>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8"/>
            <p:cNvSpPr/>
            <p:nvPr/>
          </p:nvSpPr>
          <p:spPr>
            <a:xfrm>
              <a:off x="2777496" y="1954062"/>
              <a:ext cx="109" cy="204"/>
            </a:xfrm>
            <a:custGeom>
              <a:avLst/>
              <a:gdLst/>
              <a:ahLst/>
              <a:cxnLst/>
              <a:rect l="l" t="t" r="r" b="b"/>
              <a:pathLst>
                <a:path w="8" h="15" extrusionOk="0">
                  <a:moveTo>
                    <a:pt x="0" y="1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8"/>
            <p:cNvSpPr/>
            <p:nvPr/>
          </p:nvSpPr>
          <p:spPr>
            <a:xfrm>
              <a:off x="2777632" y="1953628"/>
              <a:ext cx="68" cy="204"/>
            </a:xfrm>
            <a:custGeom>
              <a:avLst/>
              <a:gdLst/>
              <a:ahLst/>
              <a:cxnLst/>
              <a:rect l="l" t="t" r="r" b="b"/>
              <a:pathLst>
                <a:path w="5" h="15" extrusionOk="0">
                  <a:moveTo>
                    <a:pt x="1"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8"/>
            <p:cNvSpPr/>
            <p:nvPr/>
          </p:nvSpPr>
          <p:spPr>
            <a:xfrm>
              <a:off x="2776926" y="1955909"/>
              <a:ext cx="109" cy="258"/>
            </a:xfrm>
            <a:custGeom>
              <a:avLst/>
              <a:gdLst/>
              <a:ahLst/>
              <a:cxnLst/>
              <a:rect l="l" t="t" r="r" b="b"/>
              <a:pathLst>
                <a:path w="8" h="19" extrusionOk="0">
                  <a:moveTo>
                    <a:pt x="0" y="18"/>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8"/>
            <p:cNvSpPr/>
            <p:nvPr/>
          </p:nvSpPr>
          <p:spPr>
            <a:xfrm>
              <a:off x="2777251" y="1954959"/>
              <a:ext cx="68" cy="204"/>
            </a:xfrm>
            <a:custGeom>
              <a:avLst/>
              <a:gdLst/>
              <a:ahLst/>
              <a:cxnLst/>
              <a:rect l="l" t="t" r="r" b="b"/>
              <a:pathLst>
                <a:path w="5" h="15" extrusionOk="0">
                  <a:moveTo>
                    <a:pt x="1"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8"/>
            <p:cNvSpPr/>
            <p:nvPr/>
          </p:nvSpPr>
          <p:spPr>
            <a:xfrm>
              <a:off x="2777781" y="1953248"/>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8"/>
            <p:cNvSpPr/>
            <p:nvPr/>
          </p:nvSpPr>
          <p:spPr>
            <a:xfrm>
              <a:off x="2777061" y="1955434"/>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8"/>
            <p:cNvSpPr/>
            <p:nvPr/>
          </p:nvSpPr>
          <p:spPr>
            <a:xfrm>
              <a:off x="2776586" y="1956914"/>
              <a:ext cx="109" cy="244"/>
            </a:xfrm>
            <a:custGeom>
              <a:avLst/>
              <a:gdLst/>
              <a:ahLst/>
              <a:cxnLst/>
              <a:rect l="l" t="t" r="r" b="b"/>
              <a:pathLst>
                <a:path w="8" h="18" extrusionOk="0">
                  <a:moveTo>
                    <a:pt x="1" y="18"/>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8"/>
            <p:cNvSpPr/>
            <p:nvPr/>
          </p:nvSpPr>
          <p:spPr>
            <a:xfrm>
              <a:off x="2776206" y="1957959"/>
              <a:ext cx="109" cy="244"/>
            </a:xfrm>
            <a:custGeom>
              <a:avLst/>
              <a:gdLst/>
              <a:ahLst/>
              <a:cxnLst/>
              <a:rect l="l" t="t" r="r" b="b"/>
              <a:pathLst>
                <a:path w="8" h="18" extrusionOk="0">
                  <a:moveTo>
                    <a:pt x="1" y="18"/>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8"/>
            <p:cNvSpPr/>
            <p:nvPr/>
          </p:nvSpPr>
          <p:spPr>
            <a:xfrm>
              <a:off x="2776016" y="1958475"/>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8"/>
            <p:cNvSpPr/>
            <p:nvPr/>
          </p:nvSpPr>
          <p:spPr>
            <a:xfrm>
              <a:off x="2776396" y="1957430"/>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8"/>
            <p:cNvSpPr/>
            <p:nvPr/>
          </p:nvSpPr>
          <p:spPr>
            <a:xfrm>
              <a:off x="2777401" y="1954483"/>
              <a:ext cx="54" cy="258"/>
            </a:xfrm>
            <a:custGeom>
              <a:avLst/>
              <a:gdLst/>
              <a:ahLst/>
              <a:cxnLst/>
              <a:rect l="l" t="t" r="r" b="b"/>
              <a:pathLst>
                <a:path w="4" h="19" extrusionOk="0">
                  <a:moveTo>
                    <a:pt x="0" y="1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8"/>
            <p:cNvSpPr/>
            <p:nvPr/>
          </p:nvSpPr>
          <p:spPr>
            <a:xfrm>
              <a:off x="2772554" y="1964802"/>
              <a:ext cx="149" cy="149"/>
            </a:xfrm>
            <a:custGeom>
              <a:avLst/>
              <a:gdLst/>
              <a:ahLst/>
              <a:cxnLst/>
              <a:rect l="l" t="t" r="r" b="b"/>
              <a:pathLst>
                <a:path w="11" h="11" extrusionOk="0">
                  <a:moveTo>
                    <a:pt x="11"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8"/>
            <p:cNvSpPr/>
            <p:nvPr/>
          </p:nvSpPr>
          <p:spPr>
            <a:xfrm>
              <a:off x="2775826" y="1959005"/>
              <a:ext cx="109" cy="244"/>
            </a:xfrm>
            <a:custGeom>
              <a:avLst/>
              <a:gdLst/>
              <a:ahLst/>
              <a:cxnLst/>
              <a:rect l="l" t="t" r="r" b="b"/>
              <a:pathLst>
                <a:path w="8" h="18" extrusionOk="0">
                  <a:moveTo>
                    <a:pt x="1" y="18"/>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8"/>
            <p:cNvSpPr/>
            <p:nvPr/>
          </p:nvSpPr>
          <p:spPr>
            <a:xfrm>
              <a:off x="2771698" y="1965508"/>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8"/>
            <p:cNvSpPr/>
            <p:nvPr/>
          </p:nvSpPr>
          <p:spPr>
            <a:xfrm>
              <a:off x="2800401" y="1951917"/>
              <a:ext cx="68" cy="68"/>
            </a:xfrm>
            <a:custGeom>
              <a:avLst/>
              <a:gdLst/>
              <a:ahLst/>
              <a:cxnLst/>
              <a:rect l="l" t="t" r="r" b="b"/>
              <a:pathLst>
                <a:path w="5" h="5" extrusionOk="0">
                  <a:moveTo>
                    <a:pt x="1" y="1"/>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8"/>
            <p:cNvSpPr/>
            <p:nvPr/>
          </p:nvSpPr>
          <p:spPr>
            <a:xfrm>
              <a:off x="2800591" y="1952582"/>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8"/>
            <p:cNvSpPr/>
            <p:nvPr/>
          </p:nvSpPr>
          <p:spPr>
            <a:xfrm>
              <a:off x="2800591" y="195301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8"/>
            <p:cNvSpPr/>
            <p:nvPr/>
          </p:nvSpPr>
          <p:spPr>
            <a:xfrm>
              <a:off x="2800550" y="195229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8"/>
            <p:cNvSpPr/>
            <p:nvPr/>
          </p:nvSpPr>
          <p:spPr>
            <a:xfrm>
              <a:off x="2783293" y="1890642"/>
              <a:ext cx="54" cy="68"/>
            </a:xfrm>
            <a:custGeom>
              <a:avLst/>
              <a:gdLst/>
              <a:ahLst/>
              <a:cxnLst/>
              <a:rect l="l" t="t" r="r" b="b"/>
              <a:pathLst>
                <a:path w="4" h="5" extrusionOk="0">
                  <a:moveTo>
                    <a:pt x="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8"/>
            <p:cNvSpPr/>
            <p:nvPr/>
          </p:nvSpPr>
          <p:spPr>
            <a:xfrm>
              <a:off x="2821609" y="1933425"/>
              <a:ext cx="0" cy="109"/>
            </a:xfrm>
            <a:custGeom>
              <a:avLst/>
              <a:gdLst/>
              <a:ahLst/>
              <a:cxnLst/>
              <a:rect l="l" t="t" r="r" b="b"/>
              <a:pathLst>
                <a:path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8"/>
            <p:cNvSpPr/>
            <p:nvPr/>
          </p:nvSpPr>
          <p:spPr>
            <a:xfrm>
              <a:off x="2821555" y="1932854"/>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8"/>
            <p:cNvSpPr/>
            <p:nvPr/>
          </p:nvSpPr>
          <p:spPr>
            <a:xfrm>
              <a:off x="2782913" y="1890262"/>
              <a:ext cx="204" cy="163"/>
            </a:xfrm>
            <a:custGeom>
              <a:avLst/>
              <a:gdLst/>
              <a:ahLst/>
              <a:cxnLst/>
              <a:rect l="l" t="t" r="r" b="b"/>
              <a:pathLst>
                <a:path w="15" h="12" extrusionOk="0">
                  <a:moveTo>
                    <a:pt x="0" y="1"/>
                  </a:moveTo>
                  <a:lnTo>
                    <a:pt x="1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8"/>
            <p:cNvSpPr/>
            <p:nvPr/>
          </p:nvSpPr>
          <p:spPr>
            <a:xfrm>
              <a:off x="2783198" y="1890547"/>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8"/>
            <p:cNvSpPr/>
            <p:nvPr/>
          </p:nvSpPr>
          <p:spPr>
            <a:xfrm>
              <a:off x="2821650" y="1933995"/>
              <a:ext cx="14" cy="68"/>
            </a:xfrm>
            <a:custGeom>
              <a:avLst/>
              <a:gdLst/>
              <a:ahLst/>
              <a:cxnLst/>
              <a:rect l="l" t="t" r="r" b="b"/>
              <a:pathLst>
                <a:path w="1" h="5"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8"/>
            <p:cNvSpPr/>
            <p:nvPr/>
          </p:nvSpPr>
          <p:spPr>
            <a:xfrm>
              <a:off x="2782574" y="1889936"/>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8"/>
            <p:cNvSpPr/>
            <p:nvPr/>
          </p:nvSpPr>
          <p:spPr>
            <a:xfrm>
              <a:off x="2782723" y="1890072"/>
              <a:ext cx="149" cy="109"/>
            </a:xfrm>
            <a:custGeom>
              <a:avLst/>
              <a:gdLst/>
              <a:ahLst/>
              <a:cxnLst/>
              <a:rect l="l" t="t" r="r" b="b"/>
              <a:pathLst>
                <a:path w="11" h="8" extrusionOk="0">
                  <a:moveTo>
                    <a:pt x="1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8"/>
            <p:cNvSpPr/>
            <p:nvPr/>
          </p:nvSpPr>
          <p:spPr>
            <a:xfrm>
              <a:off x="2783103" y="1890411"/>
              <a:ext cx="149" cy="149"/>
            </a:xfrm>
            <a:custGeom>
              <a:avLst/>
              <a:gdLst/>
              <a:ahLst/>
              <a:cxnLst/>
              <a:rect l="l" t="t" r="r" b="b"/>
              <a:pathLst>
                <a:path w="11" h="11" extrusionOk="0">
                  <a:moveTo>
                    <a:pt x="11"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8"/>
            <p:cNvSpPr/>
            <p:nvPr/>
          </p:nvSpPr>
          <p:spPr>
            <a:xfrm>
              <a:off x="2783334" y="1890696"/>
              <a:ext cx="68" cy="54"/>
            </a:xfrm>
            <a:custGeom>
              <a:avLst/>
              <a:gdLst/>
              <a:ahLst/>
              <a:cxnLst/>
              <a:rect l="l" t="t" r="r" b="b"/>
              <a:pathLst>
                <a:path w="5" h="4" extrusionOk="0">
                  <a:moveTo>
                    <a:pt x="4"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8"/>
            <p:cNvSpPr/>
            <p:nvPr/>
          </p:nvSpPr>
          <p:spPr>
            <a:xfrm>
              <a:off x="2821324" y="1935950"/>
              <a:ext cx="0" cy="14"/>
            </a:xfrm>
            <a:custGeom>
              <a:avLst/>
              <a:gdLst/>
              <a:ahLst/>
              <a:cxnLst/>
              <a:rect l="l" t="t" r="r" b="b"/>
              <a:pathLst>
                <a:path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8"/>
            <p:cNvSpPr/>
            <p:nvPr/>
          </p:nvSpPr>
          <p:spPr>
            <a:xfrm>
              <a:off x="2821609" y="1934945"/>
              <a:ext cx="0" cy="68"/>
            </a:xfrm>
            <a:custGeom>
              <a:avLst/>
              <a:gdLst/>
              <a:ahLst/>
              <a:cxnLst/>
              <a:rect l="l" t="t" r="r" b="b"/>
              <a:pathLst>
                <a:path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8"/>
            <p:cNvSpPr/>
            <p:nvPr/>
          </p:nvSpPr>
          <p:spPr>
            <a:xfrm>
              <a:off x="2821460" y="1935421"/>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8"/>
            <p:cNvSpPr/>
            <p:nvPr/>
          </p:nvSpPr>
          <p:spPr>
            <a:xfrm>
              <a:off x="2186141" y="168088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8"/>
            <p:cNvSpPr/>
            <p:nvPr/>
          </p:nvSpPr>
          <p:spPr>
            <a:xfrm>
              <a:off x="2187187" y="1681358"/>
              <a:ext cx="204" cy="109"/>
            </a:xfrm>
            <a:custGeom>
              <a:avLst/>
              <a:gdLst/>
              <a:ahLst/>
              <a:cxnLst/>
              <a:rect l="l" t="t" r="r" b="b"/>
              <a:pathLst>
                <a:path w="15" h="8" extrusionOk="0">
                  <a:moveTo>
                    <a:pt x="1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8"/>
            <p:cNvSpPr/>
            <p:nvPr/>
          </p:nvSpPr>
          <p:spPr>
            <a:xfrm>
              <a:off x="2188327" y="1682024"/>
              <a:ext cx="204" cy="109"/>
            </a:xfrm>
            <a:custGeom>
              <a:avLst/>
              <a:gdLst/>
              <a:ahLst/>
              <a:cxnLst/>
              <a:rect l="l" t="t" r="r" b="b"/>
              <a:pathLst>
                <a:path w="15" h="8" extrusionOk="0">
                  <a:moveTo>
                    <a:pt x="1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8"/>
            <p:cNvSpPr/>
            <p:nvPr/>
          </p:nvSpPr>
          <p:spPr>
            <a:xfrm>
              <a:off x="2185571" y="1680652"/>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8"/>
            <p:cNvSpPr/>
            <p:nvPr/>
          </p:nvSpPr>
          <p:spPr>
            <a:xfrm>
              <a:off x="2186657" y="1681128"/>
              <a:ext cx="109" cy="54"/>
            </a:xfrm>
            <a:custGeom>
              <a:avLst/>
              <a:gdLst/>
              <a:ahLst/>
              <a:cxnLst/>
              <a:rect l="l" t="t" r="r" b="b"/>
              <a:pathLst>
                <a:path w="8" h="4" extrusionOk="0">
                  <a:moveTo>
                    <a:pt x="8"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8"/>
            <p:cNvSpPr/>
            <p:nvPr/>
          </p:nvSpPr>
          <p:spPr>
            <a:xfrm>
              <a:off x="2184756" y="1680313"/>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8"/>
            <p:cNvSpPr/>
            <p:nvPr/>
          </p:nvSpPr>
          <p:spPr>
            <a:xfrm>
              <a:off x="2185137" y="1680462"/>
              <a:ext cx="163" cy="54"/>
            </a:xfrm>
            <a:custGeom>
              <a:avLst/>
              <a:gdLst/>
              <a:ahLst/>
              <a:cxnLst/>
              <a:rect l="l" t="t" r="r" b="b"/>
              <a:pathLst>
                <a:path w="12" h="4" extrusionOk="0">
                  <a:moveTo>
                    <a:pt x="1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8"/>
            <p:cNvSpPr/>
            <p:nvPr/>
          </p:nvSpPr>
          <p:spPr>
            <a:xfrm>
              <a:off x="2183616" y="167989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8"/>
            <p:cNvSpPr/>
            <p:nvPr/>
          </p:nvSpPr>
          <p:spPr>
            <a:xfrm>
              <a:off x="2175347" y="1698615"/>
              <a:ext cx="163" cy="163"/>
            </a:xfrm>
            <a:custGeom>
              <a:avLst/>
              <a:gdLst/>
              <a:ahLst/>
              <a:cxnLst/>
              <a:rect l="l" t="t" r="r" b="b"/>
              <a:pathLst>
                <a:path w="12" h="12" extrusionOk="0">
                  <a:moveTo>
                    <a:pt x="1" y="1"/>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8"/>
            <p:cNvSpPr/>
            <p:nvPr/>
          </p:nvSpPr>
          <p:spPr>
            <a:xfrm>
              <a:off x="2187703" y="1681698"/>
              <a:ext cx="258" cy="109"/>
            </a:xfrm>
            <a:custGeom>
              <a:avLst/>
              <a:gdLst/>
              <a:ahLst/>
              <a:cxnLst/>
              <a:rect l="l" t="t" r="r" b="b"/>
              <a:pathLst>
                <a:path w="19" h="8" extrusionOk="0">
                  <a:moveTo>
                    <a:pt x="1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8"/>
            <p:cNvSpPr/>
            <p:nvPr/>
          </p:nvSpPr>
          <p:spPr>
            <a:xfrm>
              <a:off x="2183711" y="167993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8"/>
            <p:cNvSpPr/>
            <p:nvPr/>
          </p:nvSpPr>
          <p:spPr>
            <a:xfrm>
              <a:off x="2184145" y="168008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8"/>
            <p:cNvSpPr/>
            <p:nvPr/>
          </p:nvSpPr>
          <p:spPr>
            <a:xfrm>
              <a:off x="2183860" y="1679987"/>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8"/>
            <p:cNvSpPr/>
            <p:nvPr/>
          </p:nvSpPr>
          <p:spPr>
            <a:xfrm>
              <a:off x="2170215" y="1666817"/>
              <a:ext cx="54" cy="68"/>
            </a:xfrm>
            <a:custGeom>
              <a:avLst/>
              <a:gdLst/>
              <a:ahLst/>
              <a:cxnLst/>
              <a:rect l="l" t="t" r="r" b="b"/>
              <a:pathLst>
                <a:path w="4" h="5" extrusionOk="0">
                  <a:moveTo>
                    <a:pt x="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8"/>
            <p:cNvSpPr/>
            <p:nvPr/>
          </p:nvSpPr>
          <p:spPr>
            <a:xfrm>
              <a:off x="2170636" y="1667061"/>
              <a:ext cx="68" cy="54"/>
            </a:xfrm>
            <a:custGeom>
              <a:avLst/>
              <a:gdLst/>
              <a:ahLst/>
              <a:cxnLst/>
              <a:rect l="l" t="t" r="r" b="b"/>
              <a:pathLst>
                <a:path w="5" h="4" extrusionOk="0">
                  <a:moveTo>
                    <a:pt x="4"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8"/>
            <p:cNvSpPr/>
            <p:nvPr/>
          </p:nvSpPr>
          <p:spPr>
            <a:xfrm>
              <a:off x="2175252" y="1670524"/>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8"/>
            <p:cNvSpPr/>
            <p:nvPr/>
          </p:nvSpPr>
          <p:spPr>
            <a:xfrm>
              <a:off x="2175592" y="1670809"/>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8"/>
            <p:cNvSpPr/>
            <p:nvPr/>
          </p:nvSpPr>
          <p:spPr>
            <a:xfrm>
              <a:off x="2174587" y="1669858"/>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8"/>
            <p:cNvSpPr/>
            <p:nvPr/>
          </p:nvSpPr>
          <p:spPr>
            <a:xfrm>
              <a:off x="2174207" y="1669573"/>
              <a:ext cx="109" cy="109"/>
            </a:xfrm>
            <a:custGeom>
              <a:avLst/>
              <a:gdLst/>
              <a:ahLst/>
              <a:cxnLst/>
              <a:rect l="l" t="t" r="r" b="b"/>
              <a:pathLst>
                <a:path w="8" h="8" extrusionOk="0">
                  <a:moveTo>
                    <a:pt x="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8"/>
            <p:cNvSpPr/>
            <p:nvPr/>
          </p:nvSpPr>
          <p:spPr>
            <a:xfrm>
              <a:off x="2171070" y="1667346"/>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8"/>
            <p:cNvSpPr/>
            <p:nvPr/>
          </p:nvSpPr>
          <p:spPr>
            <a:xfrm>
              <a:off x="2173786" y="1669247"/>
              <a:ext cx="149" cy="109"/>
            </a:xfrm>
            <a:custGeom>
              <a:avLst/>
              <a:gdLst/>
              <a:ahLst/>
              <a:cxnLst/>
              <a:rect l="l" t="t" r="r" b="b"/>
              <a:pathLst>
                <a:path w="11" h="8" extrusionOk="0">
                  <a:moveTo>
                    <a:pt x="1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8"/>
            <p:cNvSpPr/>
            <p:nvPr/>
          </p:nvSpPr>
          <p:spPr>
            <a:xfrm>
              <a:off x="2174926" y="1670198"/>
              <a:ext cx="149" cy="109"/>
            </a:xfrm>
            <a:custGeom>
              <a:avLst/>
              <a:gdLst/>
              <a:ahLst/>
              <a:cxnLst/>
              <a:rect l="l" t="t" r="r" b="b"/>
              <a:pathLst>
                <a:path w="11" h="8" extrusionOk="0">
                  <a:moveTo>
                    <a:pt x="1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8"/>
            <p:cNvSpPr/>
            <p:nvPr/>
          </p:nvSpPr>
          <p:spPr>
            <a:xfrm>
              <a:off x="2171546" y="166767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8"/>
            <p:cNvSpPr/>
            <p:nvPr/>
          </p:nvSpPr>
          <p:spPr>
            <a:xfrm>
              <a:off x="2172971" y="1668623"/>
              <a:ext cx="54" cy="68"/>
            </a:xfrm>
            <a:custGeom>
              <a:avLst/>
              <a:gdLst/>
              <a:ahLst/>
              <a:cxnLst/>
              <a:rect l="l" t="t" r="r" b="b"/>
              <a:pathLst>
                <a:path w="4" h="5" extrusionOk="0">
                  <a:moveTo>
                    <a:pt x="4"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8"/>
            <p:cNvSpPr/>
            <p:nvPr/>
          </p:nvSpPr>
          <p:spPr>
            <a:xfrm>
              <a:off x="2173351" y="1668908"/>
              <a:ext cx="163" cy="109"/>
            </a:xfrm>
            <a:custGeom>
              <a:avLst/>
              <a:gdLst/>
              <a:ahLst/>
              <a:cxnLst/>
              <a:rect l="l" t="t" r="r" b="b"/>
              <a:pathLst>
                <a:path w="12" h="8" extrusionOk="0">
                  <a:moveTo>
                    <a:pt x="11"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8"/>
            <p:cNvSpPr/>
            <p:nvPr/>
          </p:nvSpPr>
          <p:spPr>
            <a:xfrm>
              <a:off x="2168599" y="1663436"/>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8"/>
            <p:cNvSpPr/>
            <p:nvPr/>
          </p:nvSpPr>
          <p:spPr>
            <a:xfrm>
              <a:off x="2168409" y="1663871"/>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8"/>
            <p:cNvSpPr/>
            <p:nvPr/>
          </p:nvSpPr>
          <p:spPr>
            <a:xfrm>
              <a:off x="2168450" y="1663680"/>
              <a:ext cx="68" cy="149"/>
            </a:xfrm>
            <a:custGeom>
              <a:avLst/>
              <a:gdLst/>
              <a:ahLst/>
              <a:cxnLst/>
              <a:rect l="l" t="t" r="r" b="b"/>
              <a:pathLst>
                <a:path w="5" h="11" extrusionOk="0">
                  <a:moveTo>
                    <a:pt x="4"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8"/>
            <p:cNvSpPr/>
            <p:nvPr/>
          </p:nvSpPr>
          <p:spPr>
            <a:xfrm>
              <a:off x="2168735" y="166334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8"/>
            <p:cNvSpPr/>
            <p:nvPr/>
          </p:nvSpPr>
          <p:spPr>
            <a:xfrm>
              <a:off x="2168694" y="1663341"/>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8"/>
            <p:cNvSpPr/>
            <p:nvPr/>
          </p:nvSpPr>
          <p:spPr>
            <a:xfrm>
              <a:off x="2168640" y="1663395"/>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8"/>
            <p:cNvSpPr/>
            <p:nvPr/>
          </p:nvSpPr>
          <p:spPr>
            <a:xfrm>
              <a:off x="2168504" y="1663531"/>
              <a:ext cx="54" cy="109"/>
            </a:xfrm>
            <a:custGeom>
              <a:avLst/>
              <a:gdLst/>
              <a:ahLst/>
              <a:cxnLst/>
              <a:rect l="l" t="t" r="r" b="b"/>
              <a:pathLst>
                <a:path w="4" h="8" extrusionOk="0">
                  <a:moveTo>
                    <a:pt x="4"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8"/>
            <p:cNvSpPr/>
            <p:nvPr/>
          </p:nvSpPr>
          <p:spPr>
            <a:xfrm>
              <a:off x="2156855" y="1646478"/>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8"/>
            <p:cNvSpPr/>
            <p:nvPr/>
          </p:nvSpPr>
          <p:spPr>
            <a:xfrm>
              <a:off x="2157045" y="1646423"/>
              <a:ext cx="163" cy="68"/>
            </a:xfrm>
            <a:custGeom>
              <a:avLst/>
              <a:gdLst/>
              <a:ahLst/>
              <a:cxnLst/>
              <a:rect l="l" t="t" r="r" b="b"/>
              <a:pathLst>
                <a:path w="12" h="5" extrusionOk="0">
                  <a:moveTo>
                    <a:pt x="1" y="4"/>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8"/>
            <p:cNvSpPr/>
            <p:nvPr/>
          </p:nvSpPr>
          <p:spPr>
            <a:xfrm>
              <a:off x="2156570" y="1646518"/>
              <a:ext cx="204" cy="68"/>
            </a:xfrm>
            <a:custGeom>
              <a:avLst/>
              <a:gdLst/>
              <a:ahLst/>
              <a:cxnLst/>
              <a:rect l="l" t="t" r="r" b="b"/>
              <a:pathLst>
                <a:path w="15" h="5" extrusionOk="0">
                  <a:moveTo>
                    <a:pt x="1" y="4"/>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8"/>
            <p:cNvSpPr/>
            <p:nvPr/>
          </p:nvSpPr>
          <p:spPr>
            <a:xfrm>
              <a:off x="2157235" y="1646383"/>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8"/>
            <p:cNvSpPr/>
            <p:nvPr/>
          </p:nvSpPr>
          <p:spPr>
            <a:xfrm>
              <a:off x="2156244" y="1646614"/>
              <a:ext cx="244" cy="14"/>
            </a:xfrm>
            <a:custGeom>
              <a:avLst/>
              <a:gdLst/>
              <a:ahLst/>
              <a:cxnLst/>
              <a:rect l="l" t="t" r="r" b="b"/>
              <a:pathLst>
                <a:path w="18" h="1" extrusionOk="0">
                  <a:moveTo>
                    <a:pt x="0"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8"/>
            <p:cNvSpPr/>
            <p:nvPr/>
          </p:nvSpPr>
          <p:spPr>
            <a:xfrm>
              <a:off x="2154248" y="1646614"/>
              <a:ext cx="394" cy="14"/>
            </a:xfrm>
            <a:custGeom>
              <a:avLst/>
              <a:gdLst/>
              <a:ahLst/>
              <a:cxnLst/>
              <a:rect l="l" t="t" r="r" b="b"/>
              <a:pathLst>
                <a:path w="29" h="1" extrusionOk="0">
                  <a:moveTo>
                    <a:pt x="0" y="1"/>
                  </a:moveTo>
                  <a:lnTo>
                    <a:pt x="2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8"/>
            <p:cNvSpPr/>
            <p:nvPr/>
          </p:nvSpPr>
          <p:spPr>
            <a:xfrm>
              <a:off x="2153813" y="1646573"/>
              <a:ext cx="353" cy="54"/>
            </a:xfrm>
            <a:custGeom>
              <a:avLst/>
              <a:gdLst/>
              <a:ahLst/>
              <a:cxnLst/>
              <a:rect l="l" t="t" r="r" b="b"/>
              <a:pathLst>
                <a:path w="26" h="4" extrusionOk="0">
                  <a:moveTo>
                    <a:pt x="1" y="0"/>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8"/>
            <p:cNvSpPr/>
            <p:nvPr/>
          </p:nvSpPr>
          <p:spPr>
            <a:xfrm>
              <a:off x="2153433" y="1646518"/>
              <a:ext cx="299" cy="68"/>
            </a:xfrm>
            <a:custGeom>
              <a:avLst/>
              <a:gdLst/>
              <a:ahLst/>
              <a:cxnLst/>
              <a:rect l="l" t="t" r="r" b="b"/>
              <a:pathLst>
                <a:path w="22" h="5" extrusionOk="0">
                  <a:moveTo>
                    <a:pt x="1" y="1"/>
                  </a:moveTo>
                  <a:lnTo>
                    <a:pt x="2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8"/>
            <p:cNvSpPr/>
            <p:nvPr/>
          </p:nvSpPr>
          <p:spPr>
            <a:xfrm>
              <a:off x="2152958" y="1646478"/>
              <a:ext cx="353" cy="54"/>
            </a:xfrm>
            <a:custGeom>
              <a:avLst/>
              <a:gdLst/>
              <a:ahLst/>
              <a:cxnLst/>
              <a:rect l="l" t="t" r="r" b="b"/>
              <a:pathLst>
                <a:path w="26" h="4" extrusionOk="0">
                  <a:moveTo>
                    <a:pt x="1" y="0"/>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8"/>
            <p:cNvSpPr/>
            <p:nvPr/>
          </p:nvSpPr>
          <p:spPr>
            <a:xfrm>
              <a:off x="2155864" y="1646614"/>
              <a:ext cx="299" cy="14"/>
            </a:xfrm>
            <a:custGeom>
              <a:avLst/>
              <a:gdLst/>
              <a:ahLst/>
              <a:cxnLst/>
              <a:rect l="l" t="t" r="r" b="b"/>
              <a:pathLst>
                <a:path w="22" h="1" extrusionOk="0">
                  <a:moveTo>
                    <a:pt x="0" y="1"/>
                  </a:moveTo>
                  <a:lnTo>
                    <a:pt x="2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8"/>
            <p:cNvSpPr/>
            <p:nvPr/>
          </p:nvSpPr>
          <p:spPr>
            <a:xfrm>
              <a:off x="2211667" y="1642866"/>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8"/>
            <p:cNvSpPr/>
            <p:nvPr/>
          </p:nvSpPr>
          <p:spPr>
            <a:xfrm>
              <a:off x="2209332" y="1642147"/>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8"/>
            <p:cNvSpPr/>
            <p:nvPr/>
          </p:nvSpPr>
          <p:spPr>
            <a:xfrm>
              <a:off x="2212088" y="1642961"/>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8"/>
            <p:cNvSpPr/>
            <p:nvPr/>
          </p:nvSpPr>
          <p:spPr>
            <a:xfrm>
              <a:off x="2209807" y="1642337"/>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8"/>
            <p:cNvSpPr/>
            <p:nvPr/>
          </p:nvSpPr>
          <p:spPr>
            <a:xfrm>
              <a:off x="2209481" y="1642201"/>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8"/>
            <p:cNvSpPr/>
            <p:nvPr/>
          </p:nvSpPr>
          <p:spPr>
            <a:xfrm>
              <a:off x="2209576" y="1642242"/>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8"/>
            <p:cNvSpPr/>
            <p:nvPr/>
          </p:nvSpPr>
          <p:spPr>
            <a:xfrm>
              <a:off x="2209291" y="1642051"/>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8"/>
            <p:cNvSpPr/>
            <p:nvPr/>
          </p:nvSpPr>
          <p:spPr>
            <a:xfrm>
              <a:off x="2209956" y="1642432"/>
              <a:ext cx="109" cy="68"/>
            </a:xfrm>
            <a:custGeom>
              <a:avLst/>
              <a:gdLst/>
              <a:ahLst/>
              <a:cxnLst/>
              <a:rect l="l" t="t" r="r" b="b"/>
              <a:pathLst>
                <a:path w="8" h="5" extrusionOk="0">
                  <a:moveTo>
                    <a:pt x="0" y="1"/>
                  </a:moveTo>
                  <a:lnTo>
                    <a:pt x="7"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8"/>
            <p:cNvSpPr/>
            <p:nvPr/>
          </p:nvSpPr>
          <p:spPr>
            <a:xfrm>
              <a:off x="2209196" y="164201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8"/>
            <p:cNvSpPr/>
            <p:nvPr/>
          </p:nvSpPr>
          <p:spPr>
            <a:xfrm>
              <a:off x="2210187" y="1642486"/>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8"/>
            <p:cNvSpPr/>
            <p:nvPr/>
          </p:nvSpPr>
          <p:spPr>
            <a:xfrm>
              <a:off x="2210472" y="1642581"/>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8"/>
            <p:cNvSpPr/>
            <p:nvPr/>
          </p:nvSpPr>
          <p:spPr>
            <a:xfrm>
              <a:off x="2210757" y="1642676"/>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8"/>
            <p:cNvSpPr/>
            <p:nvPr/>
          </p:nvSpPr>
          <p:spPr>
            <a:xfrm>
              <a:off x="2208286" y="164837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8"/>
            <p:cNvSpPr/>
            <p:nvPr/>
          </p:nvSpPr>
          <p:spPr>
            <a:xfrm>
              <a:off x="2208191" y="164832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8"/>
            <p:cNvSpPr/>
            <p:nvPr/>
          </p:nvSpPr>
          <p:spPr>
            <a:xfrm>
              <a:off x="2209956" y="1649085"/>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8"/>
            <p:cNvSpPr/>
            <p:nvPr/>
          </p:nvSpPr>
          <p:spPr>
            <a:xfrm>
              <a:off x="2209427" y="1648895"/>
              <a:ext cx="109" cy="68"/>
            </a:xfrm>
            <a:custGeom>
              <a:avLst/>
              <a:gdLst/>
              <a:ahLst/>
              <a:cxnLst/>
              <a:rect l="l" t="t" r="r" b="b"/>
              <a:pathLst>
                <a:path w="8" h="5" extrusionOk="0">
                  <a:moveTo>
                    <a:pt x="1" y="1"/>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8"/>
            <p:cNvSpPr/>
            <p:nvPr/>
          </p:nvSpPr>
          <p:spPr>
            <a:xfrm>
              <a:off x="2208381" y="164847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8"/>
            <p:cNvSpPr/>
            <p:nvPr/>
          </p:nvSpPr>
          <p:spPr>
            <a:xfrm>
              <a:off x="2208531" y="1648514"/>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8"/>
            <p:cNvSpPr/>
            <p:nvPr/>
          </p:nvSpPr>
          <p:spPr>
            <a:xfrm>
              <a:off x="2208816" y="164866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8"/>
            <p:cNvSpPr/>
            <p:nvPr/>
          </p:nvSpPr>
          <p:spPr>
            <a:xfrm>
              <a:off x="2209047" y="1648800"/>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8"/>
            <p:cNvSpPr/>
            <p:nvPr/>
          </p:nvSpPr>
          <p:spPr>
            <a:xfrm>
              <a:off x="2174492" y="1646328"/>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8"/>
            <p:cNvSpPr/>
            <p:nvPr/>
          </p:nvSpPr>
          <p:spPr>
            <a:xfrm>
              <a:off x="2174356" y="164647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8"/>
            <p:cNvSpPr/>
            <p:nvPr/>
          </p:nvSpPr>
          <p:spPr>
            <a:xfrm>
              <a:off x="2174166" y="164666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8"/>
            <p:cNvSpPr/>
            <p:nvPr/>
          </p:nvSpPr>
          <p:spPr>
            <a:xfrm>
              <a:off x="2174587" y="164623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8"/>
            <p:cNvSpPr/>
            <p:nvPr/>
          </p:nvSpPr>
          <p:spPr>
            <a:xfrm>
              <a:off x="2173732" y="164727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8"/>
            <p:cNvSpPr/>
            <p:nvPr/>
          </p:nvSpPr>
          <p:spPr>
            <a:xfrm>
              <a:off x="2173976" y="1646899"/>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8"/>
            <p:cNvSpPr/>
            <p:nvPr/>
          </p:nvSpPr>
          <p:spPr>
            <a:xfrm>
              <a:off x="2174682" y="164623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8"/>
            <p:cNvSpPr/>
            <p:nvPr/>
          </p:nvSpPr>
          <p:spPr>
            <a:xfrm>
              <a:off x="2184906" y="1639635"/>
              <a:ext cx="489" cy="339"/>
            </a:xfrm>
            <a:custGeom>
              <a:avLst/>
              <a:gdLst/>
              <a:ahLst/>
              <a:cxnLst/>
              <a:rect l="l" t="t" r="r" b="b"/>
              <a:pathLst>
                <a:path w="36" h="25" extrusionOk="0">
                  <a:moveTo>
                    <a:pt x="0" y="25"/>
                  </a:moveTo>
                  <a:lnTo>
                    <a:pt x="3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8"/>
            <p:cNvSpPr/>
            <p:nvPr/>
          </p:nvSpPr>
          <p:spPr>
            <a:xfrm>
              <a:off x="2173501" y="164771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8"/>
            <p:cNvSpPr/>
            <p:nvPr/>
          </p:nvSpPr>
          <p:spPr>
            <a:xfrm>
              <a:off x="2184376" y="1640056"/>
              <a:ext cx="353" cy="299"/>
            </a:xfrm>
            <a:custGeom>
              <a:avLst/>
              <a:gdLst/>
              <a:ahLst/>
              <a:cxnLst/>
              <a:rect l="l" t="t" r="r" b="b"/>
              <a:pathLst>
                <a:path w="26" h="22" extrusionOk="0">
                  <a:moveTo>
                    <a:pt x="1" y="22"/>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8"/>
            <p:cNvSpPr/>
            <p:nvPr/>
          </p:nvSpPr>
          <p:spPr>
            <a:xfrm>
              <a:off x="2183860" y="1640490"/>
              <a:ext cx="339" cy="244"/>
            </a:xfrm>
            <a:custGeom>
              <a:avLst/>
              <a:gdLst/>
              <a:ahLst/>
              <a:cxnLst/>
              <a:rect l="l" t="t" r="r" b="b"/>
              <a:pathLst>
                <a:path w="25" h="18" extrusionOk="0">
                  <a:moveTo>
                    <a:pt x="0" y="18"/>
                  </a:move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8"/>
            <p:cNvSpPr/>
            <p:nvPr/>
          </p:nvSpPr>
          <p:spPr>
            <a:xfrm>
              <a:off x="2183385" y="1640911"/>
              <a:ext cx="339" cy="258"/>
            </a:xfrm>
            <a:custGeom>
              <a:avLst/>
              <a:gdLst/>
              <a:ahLst/>
              <a:cxnLst/>
              <a:rect l="l" t="t" r="r" b="b"/>
              <a:pathLst>
                <a:path w="25" h="19" extrusionOk="0">
                  <a:moveTo>
                    <a:pt x="0" y="18"/>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8"/>
            <p:cNvSpPr/>
            <p:nvPr/>
          </p:nvSpPr>
          <p:spPr>
            <a:xfrm>
              <a:off x="2173501" y="1647754"/>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8"/>
            <p:cNvSpPr/>
            <p:nvPr/>
          </p:nvSpPr>
          <p:spPr>
            <a:xfrm>
              <a:off x="2073244" y="1623043"/>
              <a:ext cx="258" cy="54"/>
            </a:xfrm>
            <a:custGeom>
              <a:avLst/>
              <a:gdLst/>
              <a:ahLst/>
              <a:cxnLst/>
              <a:rect l="l" t="t" r="r" b="b"/>
              <a:pathLst>
                <a:path w="19" h="4" extrusionOk="0">
                  <a:moveTo>
                    <a:pt x="1" y="0"/>
                  </a:moveTo>
                  <a:lnTo>
                    <a:pt x="1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8"/>
            <p:cNvSpPr/>
            <p:nvPr/>
          </p:nvSpPr>
          <p:spPr>
            <a:xfrm>
              <a:off x="2074480" y="162336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8"/>
            <p:cNvSpPr/>
            <p:nvPr/>
          </p:nvSpPr>
          <p:spPr>
            <a:xfrm>
              <a:off x="2072769" y="1622853"/>
              <a:ext cx="258" cy="109"/>
            </a:xfrm>
            <a:custGeom>
              <a:avLst/>
              <a:gdLst/>
              <a:ahLst/>
              <a:cxnLst/>
              <a:rect l="l" t="t" r="r" b="b"/>
              <a:pathLst>
                <a:path w="19" h="8" extrusionOk="0">
                  <a:moveTo>
                    <a:pt x="1" y="0"/>
                  </a:moveTo>
                  <a:lnTo>
                    <a:pt x="1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8"/>
            <p:cNvSpPr/>
            <p:nvPr/>
          </p:nvSpPr>
          <p:spPr>
            <a:xfrm>
              <a:off x="2072253" y="1622609"/>
              <a:ext cx="299" cy="109"/>
            </a:xfrm>
            <a:custGeom>
              <a:avLst/>
              <a:gdLst/>
              <a:ahLst/>
              <a:cxnLst/>
              <a:rect l="l" t="t" r="r" b="b"/>
              <a:pathLst>
                <a:path w="22" h="8" extrusionOk="0">
                  <a:moveTo>
                    <a:pt x="0" y="1"/>
                  </a:moveTo>
                  <a:lnTo>
                    <a:pt x="2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8"/>
            <p:cNvSpPr/>
            <p:nvPr/>
          </p:nvSpPr>
          <p:spPr>
            <a:xfrm>
              <a:off x="2074005" y="1623274"/>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8"/>
            <p:cNvSpPr/>
            <p:nvPr/>
          </p:nvSpPr>
          <p:spPr>
            <a:xfrm>
              <a:off x="2073679" y="1623179"/>
              <a:ext cx="149" cy="68"/>
            </a:xfrm>
            <a:custGeom>
              <a:avLst/>
              <a:gdLst/>
              <a:ahLst/>
              <a:cxnLst/>
              <a:rect l="l" t="t" r="r" b="b"/>
              <a:pathLst>
                <a:path w="11" h="5" extrusionOk="0">
                  <a:moveTo>
                    <a:pt x="0" y="1"/>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8"/>
            <p:cNvSpPr/>
            <p:nvPr/>
          </p:nvSpPr>
          <p:spPr>
            <a:xfrm>
              <a:off x="2074249" y="1623328"/>
              <a:ext cx="109" cy="14"/>
            </a:xfrm>
            <a:custGeom>
              <a:avLst/>
              <a:gdLst/>
              <a:ahLst/>
              <a:cxnLst/>
              <a:rect l="l" t="t" r="r" b="b"/>
              <a:pathLst>
                <a:path w="8" h="1" extrusionOk="0">
                  <a:moveTo>
                    <a:pt x="0" y="0"/>
                  </a:moveTo>
                  <a:lnTo>
                    <a:pt x="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8"/>
            <p:cNvSpPr/>
            <p:nvPr/>
          </p:nvSpPr>
          <p:spPr>
            <a:xfrm>
              <a:off x="2091031" y="1635724"/>
              <a:ext cx="54" cy="204"/>
            </a:xfrm>
            <a:custGeom>
              <a:avLst/>
              <a:gdLst/>
              <a:ahLst/>
              <a:cxnLst/>
              <a:rect l="l" t="t" r="r" b="b"/>
              <a:pathLst>
                <a:path w="4" h="15" extrusionOk="0">
                  <a:moveTo>
                    <a:pt x="4"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8"/>
            <p:cNvSpPr/>
            <p:nvPr/>
          </p:nvSpPr>
          <p:spPr>
            <a:xfrm>
              <a:off x="2091167" y="1635208"/>
              <a:ext cx="109" cy="204"/>
            </a:xfrm>
            <a:custGeom>
              <a:avLst/>
              <a:gdLst/>
              <a:ahLst/>
              <a:cxnLst/>
              <a:rect l="l" t="t" r="r" b="b"/>
              <a:pathLst>
                <a:path w="8" h="15" extrusionOk="0">
                  <a:moveTo>
                    <a:pt x="8"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8"/>
            <p:cNvSpPr/>
            <p:nvPr/>
          </p:nvSpPr>
          <p:spPr>
            <a:xfrm>
              <a:off x="2091547" y="1634353"/>
              <a:ext cx="109" cy="149"/>
            </a:xfrm>
            <a:custGeom>
              <a:avLst/>
              <a:gdLst/>
              <a:ahLst/>
              <a:cxnLst/>
              <a:rect l="l" t="t" r="r" b="b"/>
              <a:pathLst>
                <a:path w="8" h="11" extrusionOk="0">
                  <a:moveTo>
                    <a:pt x="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8"/>
            <p:cNvSpPr/>
            <p:nvPr/>
          </p:nvSpPr>
          <p:spPr>
            <a:xfrm>
              <a:off x="2092362" y="1633213"/>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8"/>
            <p:cNvSpPr/>
            <p:nvPr/>
          </p:nvSpPr>
          <p:spPr>
            <a:xfrm>
              <a:off x="2092117" y="1633593"/>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8"/>
            <p:cNvSpPr/>
            <p:nvPr/>
          </p:nvSpPr>
          <p:spPr>
            <a:xfrm>
              <a:off x="2092647" y="1632927"/>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8"/>
            <p:cNvSpPr/>
            <p:nvPr/>
          </p:nvSpPr>
          <p:spPr>
            <a:xfrm>
              <a:off x="2091832" y="1633973"/>
              <a:ext cx="68" cy="109"/>
            </a:xfrm>
            <a:custGeom>
              <a:avLst/>
              <a:gdLst/>
              <a:ahLst/>
              <a:cxnLst/>
              <a:rect l="l" t="t" r="r" b="b"/>
              <a:pathLst>
                <a:path w="5" h="8" extrusionOk="0">
                  <a:moveTo>
                    <a:pt x="4"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8"/>
            <p:cNvSpPr/>
            <p:nvPr/>
          </p:nvSpPr>
          <p:spPr>
            <a:xfrm>
              <a:off x="2090746" y="1637734"/>
              <a:ext cx="14" cy="95"/>
            </a:xfrm>
            <a:custGeom>
              <a:avLst/>
              <a:gdLst/>
              <a:ahLst/>
              <a:cxnLst/>
              <a:rect l="l" t="t" r="r" b="b"/>
              <a:pathLst>
                <a:path w="1" h="7"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8"/>
            <p:cNvSpPr/>
            <p:nvPr/>
          </p:nvSpPr>
          <p:spPr>
            <a:xfrm>
              <a:off x="2093448" y="1632262"/>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8"/>
            <p:cNvSpPr/>
            <p:nvPr/>
          </p:nvSpPr>
          <p:spPr>
            <a:xfrm>
              <a:off x="2091357" y="1634774"/>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8"/>
            <p:cNvSpPr/>
            <p:nvPr/>
          </p:nvSpPr>
          <p:spPr>
            <a:xfrm>
              <a:off x="2093163" y="1632452"/>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8"/>
            <p:cNvSpPr/>
            <p:nvPr/>
          </p:nvSpPr>
          <p:spPr>
            <a:xfrm>
              <a:off x="2092878" y="1632683"/>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8"/>
            <p:cNvSpPr/>
            <p:nvPr/>
          </p:nvSpPr>
          <p:spPr>
            <a:xfrm>
              <a:off x="2215319" y="1654502"/>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8"/>
            <p:cNvSpPr/>
            <p:nvPr/>
          </p:nvSpPr>
          <p:spPr>
            <a:xfrm>
              <a:off x="2213948" y="1655127"/>
              <a:ext cx="679" cy="434"/>
            </a:xfrm>
            <a:custGeom>
              <a:avLst/>
              <a:gdLst/>
              <a:ahLst/>
              <a:cxnLst/>
              <a:rect l="l" t="t" r="r" b="b"/>
              <a:pathLst>
                <a:path w="50" h="32" extrusionOk="0">
                  <a:moveTo>
                    <a:pt x="49" y="0"/>
                  </a:moveTo>
                  <a:lnTo>
                    <a:pt x="0"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8"/>
            <p:cNvSpPr/>
            <p:nvPr/>
          </p:nvSpPr>
          <p:spPr>
            <a:xfrm>
              <a:off x="2215659" y="1654122"/>
              <a:ext cx="109" cy="163"/>
            </a:xfrm>
            <a:custGeom>
              <a:avLst/>
              <a:gdLst/>
              <a:ahLst/>
              <a:cxnLst/>
              <a:rect l="l" t="t" r="r" b="b"/>
              <a:pathLst>
                <a:path w="8" h="12" extrusionOk="0">
                  <a:moveTo>
                    <a:pt x="7"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8"/>
            <p:cNvSpPr/>
            <p:nvPr/>
          </p:nvSpPr>
          <p:spPr>
            <a:xfrm>
              <a:off x="2249548" y="1656498"/>
              <a:ext cx="149" cy="204"/>
            </a:xfrm>
            <a:custGeom>
              <a:avLst/>
              <a:gdLst/>
              <a:ahLst/>
              <a:cxnLst/>
              <a:rect l="l" t="t" r="r" b="b"/>
              <a:pathLst>
                <a:path w="11" h="15" extrusionOk="0">
                  <a:moveTo>
                    <a:pt x="1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8"/>
            <p:cNvSpPr/>
            <p:nvPr/>
          </p:nvSpPr>
          <p:spPr>
            <a:xfrm>
              <a:off x="2249304" y="1656172"/>
              <a:ext cx="163" cy="204"/>
            </a:xfrm>
            <a:custGeom>
              <a:avLst/>
              <a:gdLst/>
              <a:ahLst/>
              <a:cxnLst/>
              <a:rect l="l" t="t" r="r" b="b"/>
              <a:pathLst>
                <a:path w="12" h="15" extrusionOk="0">
                  <a:moveTo>
                    <a:pt x="1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8"/>
            <p:cNvSpPr/>
            <p:nvPr/>
          </p:nvSpPr>
          <p:spPr>
            <a:xfrm>
              <a:off x="2250119" y="1657313"/>
              <a:ext cx="149" cy="204"/>
            </a:xfrm>
            <a:custGeom>
              <a:avLst/>
              <a:gdLst/>
              <a:ahLst/>
              <a:cxnLst/>
              <a:rect l="l" t="t" r="r" b="b"/>
              <a:pathLst>
                <a:path w="11" h="15" extrusionOk="0">
                  <a:moveTo>
                    <a:pt x="11"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8"/>
            <p:cNvSpPr/>
            <p:nvPr/>
          </p:nvSpPr>
          <p:spPr>
            <a:xfrm>
              <a:off x="2249928" y="1657068"/>
              <a:ext cx="109" cy="163"/>
            </a:xfrm>
            <a:custGeom>
              <a:avLst/>
              <a:gdLst/>
              <a:ahLst/>
              <a:cxnLst/>
              <a:rect l="l" t="t" r="r" b="b"/>
              <a:pathLst>
                <a:path w="8" h="12" extrusionOk="0">
                  <a:moveTo>
                    <a:pt x="7"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8"/>
            <p:cNvSpPr/>
            <p:nvPr/>
          </p:nvSpPr>
          <p:spPr>
            <a:xfrm>
              <a:off x="2249738" y="1656837"/>
              <a:ext cx="149" cy="149"/>
            </a:xfrm>
            <a:custGeom>
              <a:avLst/>
              <a:gdLst/>
              <a:ahLst/>
              <a:cxnLst/>
              <a:rect l="l" t="t" r="r" b="b"/>
              <a:pathLst>
                <a:path w="11" h="11" extrusionOk="0">
                  <a:moveTo>
                    <a:pt x="11"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8"/>
            <p:cNvSpPr/>
            <p:nvPr/>
          </p:nvSpPr>
          <p:spPr>
            <a:xfrm>
              <a:off x="2247933" y="1653796"/>
              <a:ext cx="149" cy="299"/>
            </a:xfrm>
            <a:custGeom>
              <a:avLst/>
              <a:gdLst/>
              <a:ahLst/>
              <a:cxnLst/>
              <a:rect l="l" t="t" r="r" b="b"/>
              <a:pathLst>
                <a:path w="11" h="22" extrusionOk="0">
                  <a:moveTo>
                    <a:pt x="11" y="2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8"/>
            <p:cNvSpPr/>
            <p:nvPr/>
          </p:nvSpPr>
          <p:spPr>
            <a:xfrm>
              <a:off x="2255482" y="167542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8"/>
            <p:cNvSpPr/>
            <p:nvPr/>
          </p:nvSpPr>
          <p:spPr>
            <a:xfrm>
              <a:off x="2248258" y="1654366"/>
              <a:ext cx="163" cy="244"/>
            </a:xfrm>
            <a:custGeom>
              <a:avLst/>
              <a:gdLst/>
              <a:ahLst/>
              <a:cxnLst/>
              <a:rect l="l" t="t" r="r" b="b"/>
              <a:pathLst>
                <a:path w="12" h="18" extrusionOk="0">
                  <a:moveTo>
                    <a:pt x="11"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8"/>
            <p:cNvSpPr/>
            <p:nvPr/>
          </p:nvSpPr>
          <p:spPr>
            <a:xfrm>
              <a:off x="2247593" y="1653226"/>
              <a:ext cx="204" cy="339"/>
            </a:xfrm>
            <a:custGeom>
              <a:avLst/>
              <a:gdLst/>
              <a:ahLst/>
              <a:cxnLst/>
              <a:rect l="l" t="t" r="r" b="b"/>
              <a:pathLst>
                <a:path w="15" h="25" extrusionOk="0">
                  <a:moveTo>
                    <a:pt x="15"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8"/>
            <p:cNvSpPr/>
            <p:nvPr/>
          </p:nvSpPr>
          <p:spPr>
            <a:xfrm>
              <a:off x="2247267" y="1652601"/>
              <a:ext cx="149" cy="353"/>
            </a:xfrm>
            <a:custGeom>
              <a:avLst/>
              <a:gdLst/>
              <a:ahLst/>
              <a:cxnLst/>
              <a:rect l="l" t="t" r="r" b="b"/>
              <a:pathLst>
                <a:path w="11" h="26" extrusionOk="0">
                  <a:moveTo>
                    <a:pt x="11"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8"/>
            <p:cNvSpPr/>
            <p:nvPr/>
          </p:nvSpPr>
          <p:spPr>
            <a:xfrm>
              <a:off x="2246697" y="1651610"/>
              <a:ext cx="394" cy="679"/>
            </a:xfrm>
            <a:custGeom>
              <a:avLst/>
              <a:gdLst/>
              <a:ahLst/>
              <a:cxnLst/>
              <a:rect l="l" t="t" r="r" b="b"/>
              <a:pathLst>
                <a:path w="29" h="50" extrusionOk="0">
                  <a:moveTo>
                    <a:pt x="28" y="49"/>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8"/>
            <p:cNvSpPr/>
            <p:nvPr/>
          </p:nvSpPr>
          <p:spPr>
            <a:xfrm>
              <a:off x="2246317" y="1650890"/>
              <a:ext cx="244" cy="448"/>
            </a:xfrm>
            <a:custGeom>
              <a:avLst/>
              <a:gdLst/>
              <a:ahLst/>
              <a:cxnLst/>
              <a:rect l="l" t="t" r="r" b="b"/>
              <a:pathLst>
                <a:path w="18" h="33" extrusionOk="0">
                  <a:moveTo>
                    <a:pt x="18" y="3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8"/>
            <p:cNvSpPr/>
            <p:nvPr/>
          </p:nvSpPr>
          <p:spPr>
            <a:xfrm>
              <a:off x="2249073" y="1655792"/>
              <a:ext cx="149" cy="204"/>
            </a:xfrm>
            <a:custGeom>
              <a:avLst/>
              <a:gdLst/>
              <a:ahLst/>
              <a:cxnLst/>
              <a:rect l="l" t="t" r="r" b="b"/>
              <a:pathLst>
                <a:path w="11" h="15" extrusionOk="0">
                  <a:moveTo>
                    <a:pt x="11"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8"/>
            <p:cNvSpPr/>
            <p:nvPr/>
          </p:nvSpPr>
          <p:spPr>
            <a:xfrm>
              <a:off x="2248829" y="1655357"/>
              <a:ext cx="163" cy="204"/>
            </a:xfrm>
            <a:custGeom>
              <a:avLst/>
              <a:gdLst/>
              <a:ahLst/>
              <a:cxnLst/>
              <a:rect l="l" t="t" r="r" b="b"/>
              <a:pathLst>
                <a:path w="12" h="15" extrusionOk="0">
                  <a:moveTo>
                    <a:pt x="11"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8"/>
            <p:cNvSpPr/>
            <p:nvPr/>
          </p:nvSpPr>
          <p:spPr>
            <a:xfrm>
              <a:off x="2248544" y="1654882"/>
              <a:ext cx="163" cy="258"/>
            </a:xfrm>
            <a:custGeom>
              <a:avLst/>
              <a:gdLst/>
              <a:ahLst/>
              <a:cxnLst/>
              <a:rect l="l" t="t" r="r" b="b"/>
              <a:pathLst>
                <a:path w="12" h="19" extrusionOk="0">
                  <a:moveTo>
                    <a:pt x="11" y="1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8"/>
            <p:cNvSpPr/>
            <p:nvPr/>
          </p:nvSpPr>
          <p:spPr>
            <a:xfrm>
              <a:off x="2250784" y="1708364"/>
              <a:ext cx="204" cy="54"/>
            </a:xfrm>
            <a:custGeom>
              <a:avLst/>
              <a:gdLst/>
              <a:ahLst/>
              <a:cxnLst/>
              <a:rect l="l" t="t" r="r" b="b"/>
              <a:pathLst>
                <a:path w="15" h="4" extrusionOk="0">
                  <a:moveTo>
                    <a:pt x="1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8"/>
            <p:cNvSpPr/>
            <p:nvPr/>
          </p:nvSpPr>
          <p:spPr>
            <a:xfrm>
              <a:off x="2240845" y="1709600"/>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8"/>
            <p:cNvSpPr/>
            <p:nvPr/>
          </p:nvSpPr>
          <p:spPr>
            <a:xfrm>
              <a:off x="2251015" y="1708269"/>
              <a:ext cx="258" cy="109"/>
            </a:xfrm>
            <a:custGeom>
              <a:avLst/>
              <a:gdLst/>
              <a:ahLst/>
              <a:cxnLst/>
              <a:rect l="l" t="t" r="r" b="b"/>
              <a:pathLst>
                <a:path w="19" h="8" extrusionOk="0">
                  <a:moveTo>
                    <a:pt x="1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8"/>
            <p:cNvSpPr/>
            <p:nvPr/>
          </p:nvSpPr>
          <p:spPr>
            <a:xfrm>
              <a:off x="2250214" y="1708459"/>
              <a:ext cx="204" cy="14"/>
            </a:xfrm>
            <a:custGeom>
              <a:avLst/>
              <a:gdLst/>
              <a:ahLst/>
              <a:cxnLst/>
              <a:rect l="l" t="t" r="r" b="b"/>
              <a:pathLst>
                <a:path w="15" h="1" extrusionOk="0">
                  <a:moveTo>
                    <a:pt x="1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8"/>
            <p:cNvSpPr/>
            <p:nvPr/>
          </p:nvSpPr>
          <p:spPr>
            <a:xfrm>
              <a:off x="2255631" y="1693578"/>
              <a:ext cx="299" cy="109"/>
            </a:xfrm>
            <a:custGeom>
              <a:avLst/>
              <a:gdLst/>
              <a:ahLst/>
              <a:cxnLst/>
              <a:rect l="l" t="t" r="r" b="b"/>
              <a:pathLst>
                <a:path w="22" h="8" extrusionOk="0">
                  <a:moveTo>
                    <a:pt x="2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8"/>
            <p:cNvSpPr/>
            <p:nvPr/>
          </p:nvSpPr>
          <p:spPr>
            <a:xfrm>
              <a:off x="2247023" y="1689396"/>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8"/>
            <p:cNvSpPr/>
            <p:nvPr/>
          </p:nvSpPr>
          <p:spPr>
            <a:xfrm>
              <a:off x="2253581" y="1692668"/>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8"/>
            <p:cNvSpPr/>
            <p:nvPr/>
          </p:nvSpPr>
          <p:spPr>
            <a:xfrm>
              <a:off x="2214233" y="1690822"/>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8"/>
            <p:cNvSpPr/>
            <p:nvPr/>
          </p:nvSpPr>
          <p:spPr>
            <a:xfrm>
              <a:off x="2253296" y="1692533"/>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8"/>
            <p:cNvSpPr/>
            <p:nvPr/>
          </p:nvSpPr>
          <p:spPr>
            <a:xfrm>
              <a:off x="2254056" y="1692913"/>
              <a:ext cx="163" cy="54"/>
            </a:xfrm>
            <a:custGeom>
              <a:avLst/>
              <a:gdLst/>
              <a:ahLst/>
              <a:cxnLst/>
              <a:rect l="l" t="t" r="r" b="b"/>
              <a:pathLst>
                <a:path w="12" h="4" extrusionOk="0">
                  <a:moveTo>
                    <a:pt x="1" y="0"/>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8"/>
            <p:cNvSpPr/>
            <p:nvPr/>
          </p:nvSpPr>
          <p:spPr>
            <a:xfrm>
              <a:off x="2253011" y="1692383"/>
              <a:ext cx="163" cy="68"/>
            </a:xfrm>
            <a:custGeom>
              <a:avLst/>
              <a:gdLst/>
              <a:ahLst/>
              <a:cxnLst/>
              <a:rect l="l" t="t" r="r" b="b"/>
              <a:pathLst>
                <a:path w="12" h="5" extrusionOk="0">
                  <a:moveTo>
                    <a:pt x="1" y="1"/>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8"/>
            <p:cNvSpPr/>
            <p:nvPr/>
          </p:nvSpPr>
          <p:spPr>
            <a:xfrm>
              <a:off x="2213758" y="1690482"/>
              <a:ext cx="109" cy="68"/>
            </a:xfrm>
            <a:custGeom>
              <a:avLst/>
              <a:gdLst/>
              <a:ahLst/>
              <a:cxnLst/>
              <a:rect l="l" t="t" r="r" b="b"/>
              <a:pathLst>
                <a:path w="8" h="5" extrusionOk="0">
                  <a:moveTo>
                    <a:pt x="7"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8"/>
            <p:cNvSpPr/>
            <p:nvPr/>
          </p:nvSpPr>
          <p:spPr>
            <a:xfrm>
              <a:off x="2214708" y="1691243"/>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8"/>
            <p:cNvSpPr/>
            <p:nvPr/>
          </p:nvSpPr>
          <p:spPr>
            <a:xfrm>
              <a:off x="2252820" y="1692247"/>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8"/>
            <p:cNvSpPr/>
            <p:nvPr/>
          </p:nvSpPr>
          <p:spPr>
            <a:xfrm>
              <a:off x="2254531" y="1693144"/>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8"/>
            <p:cNvSpPr/>
            <p:nvPr/>
          </p:nvSpPr>
          <p:spPr>
            <a:xfrm>
              <a:off x="2255061" y="1693334"/>
              <a:ext cx="244" cy="109"/>
            </a:xfrm>
            <a:custGeom>
              <a:avLst/>
              <a:gdLst/>
              <a:ahLst/>
              <a:cxnLst/>
              <a:rect l="l" t="t" r="r" b="b"/>
              <a:pathLst>
                <a:path w="18" h="8" extrusionOk="0">
                  <a:moveTo>
                    <a:pt x="0" y="1"/>
                  </a:moveTo>
                  <a:lnTo>
                    <a:pt x="1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8"/>
            <p:cNvSpPr/>
            <p:nvPr/>
          </p:nvSpPr>
          <p:spPr>
            <a:xfrm>
              <a:off x="2252400" y="1691867"/>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8"/>
            <p:cNvSpPr/>
            <p:nvPr/>
          </p:nvSpPr>
          <p:spPr>
            <a:xfrm>
              <a:off x="2252495" y="1692003"/>
              <a:ext cx="109" cy="68"/>
            </a:xfrm>
            <a:custGeom>
              <a:avLst/>
              <a:gdLst/>
              <a:ahLst/>
              <a:cxnLst/>
              <a:rect l="l" t="t" r="r" b="b"/>
              <a:pathLst>
                <a:path w="8" h="5" extrusionOk="0">
                  <a:moveTo>
                    <a:pt x="0" y="1"/>
                  </a:moveTo>
                  <a:lnTo>
                    <a:pt x="7"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8"/>
            <p:cNvSpPr/>
            <p:nvPr/>
          </p:nvSpPr>
          <p:spPr>
            <a:xfrm>
              <a:off x="2252305" y="1691813"/>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8"/>
            <p:cNvSpPr/>
            <p:nvPr/>
          </p:nvSpPr>
          <p:spPr>
            <a:xfrm>
              <a:off x="2252250" y="1691718"/>
              <a:ext cx="14" cy="68"/>
            </a:xfrm>
            <a:custGeom>
              <a:avLst/>
              <a:gdLst/>
              <a:ahLst/>
              <a:cxnLst/>
              <a:rect l="l" t="t" r="r" b="b"/>
              <a:pathLst>
                <a:path w="1" h="5"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8"/>
            <p:cNvSpPr/>
            <p:nvPr/>
          </p:nvSpPr>
          <p:spPr>
            <a:xfrm>
              <a:off x="2252209" y="169167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8"/>
            <p:cNvSpPr/>
            <p:nvPr/>
          </p:nvSpPr>
          <p:spPr>
            <a:xfrm>
              <a:off x="2252630" y="1692098"/>
              <a:ext cx="109" cy="68"/>
            </a:xfrm>
            <a:custGeom>
              <a:avLst/>
              <a:gdLst/>
              <a:ahLst/>
              <a:cxnLst/>
              <a:rect l="l" t="t" r="r" b="b"/>
              <a:pathLst>
                <a:path w="8" h="5" extrusionOk="0">
                  <a:moveTo>
                    <a:pt x="1" y="1"/>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8"/>
            <p:cNvSpPr/>
            <p:nvPr/>
          </p:nvSpPr>
          <p:spPr>
            <a:xfrm>
              <a:off x="2198823" y="171097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8"/>
            <p:cNvSpPr/>
            <p:nvPr/>
          </p:nvSpPr>
          <p:spPr>
            <a:xfrm>
              <a:off x="2198728" y="171178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8"/>
            <p:cNvSpPr/>
            <p:nvPr/>
          </p:nvSpPr>
          <p:spPr>
            <a:xfrm>
              <a:off x="2198728" y="1713917"/>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8"/>
            <p:cNvSpPr/>
            <p:nvPr/>
          </p:nvSpPr>
          <p:spPr>
            <a:xfrm>
              <a:off x="2199828" y="1716103"/>
              <a:ext cx="299" cy="258"/>
            </a:xfrm>
            <a:custGeom>
              <a:avLst/>
              <a:gdLst/>
              <a:ahLst/>
              <a:cxnLst/>
              <a:rect l="l" t="t" r="r" b="b"/>
              <a:pathLst>
                <a:path w="22" h="19" extrusionOk="0">
                  <a:moveTo>
                    <a:pt x="21"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8"/>
            <p:cNvSpPr/>
            <p:nvPr/>
          </p:nvSpPr>
          <p:spPr>
            <a:xfrm>
              <a:off x="2198687" y="171334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8"/>
            <p:cNvSpPr/>
            <p:nvPr/>
          </p:nvSpPr>
          <p:spPr>
            <a:xfrm>
              <a:off x="2201538" y="1717583"/>
              <a:ext cx="394" cy="339"/>
            </a:xfrm>
            <a:custGeom>
              <a:avLst/>
              <a:gdLst/>
              <a:ahLst/>
              <a:cxnLst/>
              <a:rect l="l" t="t" r="r" b="b"/>
              <a:pathLst>
                <a:path w="29" h="25" extrusionOk="0">
                  <a:moveTo>
                    <a:pt x="29"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8"/>
            <p:cNvSpPr/>
            <p:nvPr/>
          </p:nvSpPr>
          <p:spPr>
            <a:xfrm>
              <a:off x="2198918" y="1709980"/>
              <a:ext cx="14" cy="109"/>
            </a:xfrm>
            <a:custGeom>
              <a:avLst/>
              <a:gdLst/>
              <a:ahLst/>
              <a:cxnLst/>
              <a:rect l="l" t="t" r="r" b="b"/>
              <a:pathLst>
                <a:path w="1" h="8" extrusionOk="0">
                  <a:moveTo>
                    <a:pt x="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8"/>
            <p:cNvSpPr/>
            <p:nvPr/>
          </p:nvSpPr>
          <p:spPr>
            <a:xfrm>
              <a:off x="2200873" y="1717108"/>
              <a:ext cx="339" cy="244"/>
            </a:xfrm>
            <a:custGeom>
              <a:avLst/>
              <a:gdLst/>
              <a:ahLst/>
              <a:cxnLst/>
              <a:rect l="l" t="t" r="r" b="b"/>
              <a:pathLst>
                <a:path w="25" h="18" extrusionOk="0">
                  <a:moveTo>
                    <a:pt x="25"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8"/>
            <p:cNvSpPr/>
            <p:nvPr/>
          </p:nvSpPr>
          <p:spPr>
            <a:xfrm>
              <a:off x="2200343" y="1716578"/>
              <a:ext cx="258" cy="299"/>
            </a:xfrm>
            <a:custGeom>
              <a:avLst/>
              <a:gdLst/>
              <a:ahLst/>
              <a:cxnLst/>
              <a:rect l="l" t="t" r="r" b="b"/>
              <a:pathLst>
                <a:path w="19" h="22" extrusionOk="0">
                  <a:moveTo>
                    <a:pt x="18"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8"/>
            <p:cNvSpPr/>
            <p:nvPr/>
          </p:nvSpPr>
          <p:spPr>
            <a:xfrm>
              <a:off x="2199108" y="1709029"/>
              <a:ext cx="14" cy="149"/>
            </a:xfrm>
            <a:custGeom>
              <a:avLst/>
              <a:gdLst/>
              <a:ahLst/>
              <a:cxnLst/>
              <a:rect l="l" t="t" r="r" b="b"/>
              <a:pathLst>
                <a:path w="1" h="11" extrusionOk="0">
                  <a:moveTo>
                    <a:pt x="1"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8"/>
            <p:cNvSpPr/>
            <p:nvPr/>
          </p:nvSpPr>
          <p:spPr>
            <a:xfrm>
              <a:off x="2199352" y="1708215"/>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8"/>
            <p:cNvSpPr/>
            <p:nvPr/>
          </p:nvSpPr>
          <p:spPr>
            <a:xfrm>
              <a:off x="2216609" y="1712967"/>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8"/>
            <p:cNvSpPr/>
            <p:nvPr/>
          </p:nvSpPr>
          <p:spPr>
            <a:xfrm>
              <a:off x="2216745" y="171311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8"/>
            <p:cNvSpPr/>
            <p:nvPr/>
          </p:nvSpPr>
          <p:spPr>
            <a:xfrm>
              <a:off x="2221782" y="162004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8"/>
            <p:cNvSpPr/>
            <p:nvPr/>
          </p:nvSpPr>
          <p:spPr>
            <a:xfrm>
              <a:off x="2213609" y="1650510"/>
              <a:ext cx="258" cy="163"/>
            </a:xfrm>
            <a:custGeom>
              <a:avLst/>
              <a:gdLst/>
              <a:ahLst/>
              <a:cxnLst/>
              <a:rect l="l" t="t" r="r" b="b"/>
              <a:pathLst>
                <a:path w="19" h="12" extrusionOk="0">
                  <a:moveTo>
                    <a:pt x="1" y="1"/>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8"/>
            <p:cNvSpPr/>
            <p:nvPr/>
          </p:nvSpPr>
          <p:spPr>
            <a:xfrm>
              <a:off x="2214654" y="1650985"/>
              <a:ext cx="299" cy="163"/>
            </a:xfrm>
            <a:custGeom>
              <a:avLst/>
              <a:gdLst/>
              <a:ahLst/>
              <a:cxnLst/>
              <a:rect l="l" t="t" r="r" b="b"/>
              <a:pathLst>
                <a:path w="22" h="12" extrusionOk="0">
                  <a:moveTo>
                    <a:pt x="1" y="1"/>
                  </a:moveTo>
                  <a:lnTo>
                    <a:pt x="22"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8"/>
            <p:cNvSpPr/>
            <p:nvPr/>
          </p:nvSpPr>
          <p:spPr>
            <a:xfrm>
              <a:off x="2211762" y="1648664"/>
              <a:ext cx="109" cy="149"/>
            </a:xfrm>
            <a:custGeom>
              <a:avLst/>
              <a:gdLst/>
              <a:ahLst/>
              <a:cxnLst/>
              <a:rect l="l" t="t" r="r" b="b"/>
              <a:pathLst>
                <a:path w="8" h="11" extrusionOk="0">
                  <a:moveTo>
                    <a:pt x="0" y="0"/>
                  </a:moveTo>
                  <a:lnTo>
                    <a:pt x="7"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8"/>
            <p:cNvSpPr/>
            <p:nvPr/>
          </p:nvSpPr>
          <p:spPr>
            <a:xfrm>
              <a:off x="2212332" y="1649465"/>
              <a:ext cx="204" cy="204"/>
            </a:xfrm>
            <a:custGeom>
              <a:avLst/>
              <a:gdLst/>
              <a:ahLst/>
              <a:cxnLst/>
              <a:rect l="l" t="t" r="r" b="b"/>
              <a:pathLst>
                <a:path w="15" h="15" extrusionOk="0">
                  <a:moveTo>
                    <a:pt x="14"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8"/>
            <p:cNvSpPr/>
            <p:nvPr/>
          </p:nvSpPr>
          <p:spPr>
            <a:xfrm>
              <a:off x="2212047" y="1649085"/>
              <a:ext cx="109" cy="163"/>
            </a:xfrm>
            <a:custGeom>
              <a:avLst/>
              <a:gdLst/>
              <a:ahLst/>
              <a:cxnLst/>
              <a:rect l="l" t="t" r="r" b="b"/>
              <a:pathLst>
                <a:path w="8" h="12" extrusionOk="0">
                  <a:moveTo>
                    <a:pt x="0" y="1"/>
                  </a:moveTo>
                  <a:lnTo>
                    <a:pt x="7"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8"/>
            <p:cNvSpPr/>
            <p:nvPr/>
          </p:nvSpPr>
          <p:spPr>
            <a:xfrm>
              <a:off x="2211667" y="1648324"/>
              <a:ext cx="14" cy="68"/>
            </a:xfrm>
            <a:custGeom>
              <a:avLst/>
              <a:gdLst/>
              <a:ahLst/>
              <a:cxnLst/>
              <a:rect l="l" t="t" r="r" b="b"/>
              <a:pathLst>
                <a:path w="1" h="5" extrusionOk="0">
                  <a:moveTo>
                    <a:pt x="0"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8"/>
            <p:cNvSpPr/>
            <p:nvPr/>
          </p:nvSpPr>
          <p:spPr>
            <a:xfrm>
              <a:off x="2216270" y="1651420"/>
              <a:ext cx="638" cy="54"/>
            </a:xfrm>
            <a:custGeom>
              <a:avLst/>
              <a:gdLst/>
              <a:ahLst/>
              <a:cxnLst/>
              <a:rect l="l" t="t" r="r" b="b"/>
              <a:pathLst>
                <a:path w="47" h="4" extrusionOk="0">
                  <a:moveTo>
                    <a:pt x="1" y="4"/>
                  </a:moveTo>
                  <a:lnTo>
                    <a:pt x="46"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8"/>
            <p:cNvSpPr/>
            <p:nvPr/>
          </p:nvSpPr>
          <p:spPr>
            <a:xfrm>
              <a:off x="2217600" y="1651366"/>
              <a:ext cx="448" cy="14"/>
            </a:xfrm>
            <a:custGeom>
              <a:avLst/>
              <a:gdLst/>
              <a:ahLst/>
              <a:cxnLst/>
              <a:rect l="l" t="t" r="r" b="b"/>
              <a:pathLst>
                <a:path w="33" h="1" extrusionOk="0">
                  <a:moveTo>
                    <a:pt x="1" y="1"/>
                  </a:moveTo>
                  <a:lnTo>
                    <a:pt x="3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8"/>
            <p:cNvSpPr/>
            <p:nvPr/>
          </p:nvSpPr>
          <p:spPr>
            <a:xfrm>
              <a:off x="2242895" y="1649370"/>
              <a:ext cx="14" cy="14"/>
            </a:xfrm>
            <a:custGeom>
              <a:avLst/>
              <a:gdLst/>
              <a:ahLst/>
              <a:cxnLst/>
              <a:rect l="l" t="t" r="r" b="b"/>
              <a:pathLst>
                <a:path w="1"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8"/>
            <p:cNvSpPr/>
            <p:nvPr/>
          </p:nvSpPr>
          <p:spPr>
            <a:xfrm>
              <a:off x="2216989" y="1651366"/>
              <a:ext cx="530" cy="68"/>
            </a:xfrm>
            <a:custGeom>
              <a:avLst/>
              <a:gdLst/>
              <a:ahLst/>
              <a:cxnLst/>
              <a:rect l="l" t="t" r="r" b="b"/>
              <a:pathLst>
                <a:path w="39" h="5" extrusionOk="0">
                  <a:moveTo>
                    <a:pt x="0" y="4"/>
                  </a:moveTo>
                  <a:lnTo>
                    <a:pt x="3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8"/>
            <p:cNvSpPr/>
            <p:nvPr/>
          </p:nvSpPr>
          <p:spPr>
            <a:xfrm>
              <a:off x="2215564" y="1651515"/>
              <a:ext cx="679" cy="54"/>
            </a:xfrm>
            <a:custGeom>
              <a:avLst/>
              <a:gdLst/>
              <a:ahLst/>
              <a:cxnLst/>
              <a:rect l="l" t="t" r="r" b="b"/>
              <a:pathLst>
                <a:path w="50" h="4" extrusionOk="0">
                  <a:moveTo>
                    <a:pt x="0" y="4"/>
                  </a:moveTo>
                  <a:lnTo>
                    <a:pt x="4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8"/>
            <p:cNvSpPr/>
            <p:nvPr/>
          </p:nvSpPr>
          <p:spPr>
            <a:xfrm>
              <a:off x="2263764" y="1676796"/>
              <a:ext cx="299" cy="258"/>
            </a:xfrm>
            <a:custGeom>
              <a:avLst/>
              <a:gdLst/>
              <a:ahLst/>
              <a:cxnLst/>
              <a:rect l="l" t="t" r="r" b="b"/>
              <a:pathLst>
                <a:path w="22" h="19" extrusionOk="0">
                  <a:moveTo>
                    <a:pt x="21"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8"/>
            <p:cNvSpPr/>
            <p:nvPr/>
          </p:nvSpPr>
          <p:spPr>
            <a:xfrm>
              <a:off x="2263479" y="1676606"/>
              <a:ext cx="244" cy="204"/>
            </a:xfrm>
            <a:custGeom>
              <a:avLst/>
              <a:gdLst/>
              <a:ahLst/>
              <a:cxnLst/>
              <a:rect l="l" t="t" r="r" b="b"/>
              <a:pathLst>
                <a:path w="18" h="15" extrusionOk="0">
                  <a:moveTo>
                    <a:pt x="18"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8"/>
            <p:cNvSpPr/>
            <p:nvPr/>
          </p:nvSpPr>
          <p:spPr>
            <a:xfrm>
              <a:off x="2262528" y="1676226"/>
              <a:ext cx="109" cy="14"/>
            </a:xfrm>
            <a:custGeom>
              <a:avLst/>
              <a:gdLst/>
              <a:ahLst/>
              <a:cxnLst/>
              <a:rect l="l" t="t" r="r" b="b"/>
              <a:pathLst>
                <a:path w="8"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8"/>
            <p:cNvSpPr/>
            <p:nvPr/>
          </p:nvSpPr>
          <p:spPr>
            <a:xfrm>
              <a:off x="2262623" y="1676226"/>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8"/>
            <p:cNvSpPr/>
            <p:nvPr/>
          </p:nvSpPr>
          <p:spPr>
            <a:xfrm>
              <a:off x="2257532" y="1677801"/>
              <a:ext cx="54" cy="14"/>
            </a:xfrm>
            <a:custGeom>
              <a:avLst/>
              <a:gdLst/>
              <a:ahLst/>
              <a:cxnLst/>
              <a:rect l="l" t="t" r="r" b="b"/>
              <a:pathLst>
                <a:path w="4"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8"/>
            <p:cNvSpPr/>
            <p:nvPr/>
          </p:nvSpPr>
          <p:spPr>
            <a:xfrm>
              <a:off x="2262814" y="1676280"/>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8"/>
            <p:cNvSpPr/>
            <p:nvPr/>
          </p:nvSpPr>
          <p:spPr>
            <a:xfrm>
              <a:off x="2262949" y="1676321"/>
              <a:ext cx="204" cy="109"/>
            </a:xfrm>
            <a:custGeom>
              <a:avLst/>
              <a:gdLst/>
              <a:ahLst/>
              <a:cxnLst/>
              <a:rect l="l" t="t" r="r" b="b"/>
              <a:pathLst>
                <a:path w="15" h="8" extrusionOk="0">
                  <a:moveTo>
                    <a:pt x="15"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8"/>
            <p:cNvSpPr/>
            <p:nvPr/>
          </p:nvSpPr>
          <p:spPr>
            <a:xfrm>
              <a:off x="2262474" y="167618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8"/>
            <p:cNvSpPr/>
            <p:nvPr/>
          </p:nvSpPr>
          <p:spPr>
            <a:xfrm>
              <a:off x="2256486" y="1677462"/>
              <a:ext cx="109" cy="68"/>
            </a:xfrm>
            <a:custGeom>
              <a:avLst/>
              <a:gdLst/>
              <a:ahLst/>
              <a:cxnLst/>
              <a:rect l="l" t="t" r="r" b="b"/>
              <a:pathLst>
                <a:path w="8" h="5" extrusionOk="0">
                  <a:moveTo>
                    <a:pt x="7"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8"/>
            <p:cNvSpPr/>
            <p:nvPr/>
          </p:nvSpPr>
          <p:spPr>
            <a:xfrm>
              <a:off x="2263194" y="1676470"/>
              <a:ext cx="244" cy="109"/>
            </a:xfrm>
            <a:custGeom>
              <a:avLst/>
              <a:gdLst/>
              <a:ahLst/>
              <a:cxnLst/>
              <a:rect l="l" t="t" r="r" b="b"/>
              <a:pathLst>
                <a:path w="18" h="8" extrusionOk="0">
                  <a:moveTo>
                    <a:pt x="18"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8"/>
            <p:cNvSpPr/>
            <p:nvPr/>
          </p:nvSpPr>
          <p:spPr>
            <a:xfrm>
              <a:off x="2277355" y="1611733"/>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8"/>
            <p:cNvSpPr/>
            <p:nvPr/>
          </p:nvSpPr>
          <p:spPr>
            <a:xfrm>
              <a:off x="2222923" y="1617001"/>
              <a:ext cx="163" cy="68"/>
            </a:xfrm>
            <a:custGeom>
              <a:avLst/>
              <a:gdLst/>
              <a:ahLst/>
              <a:cxnLst/>
              <a:rect l="l" t="t" r="r" b="b"/>
              <a:pathLst>
                <a:path w="12" h="5" extrusionOk="0">
                  <a:moveTo>
                    <a:pt x="1" y="4"/>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8"/>
            <p:cNvSpPr/>
            <p:nvPr/>
          </p:nvSpPr>
          <p:spPr>
            <a:xfrm>
              <a:off x="2223208" y="1616811"/>
              <a:ext cx="163" cy="109"/>
            </a:xfrm>
            <a:custGeom>
              <a:avLst/>
              <a:gdLst/>
              <a:ahLst/>
              <a:cxnLst/>
              <a:rect l="l" t="t" r="r" b="b"/>
              <a:pathLst>
                <a:path w="12" h="8" extrusionOk="0">
                  <a:moveTo>
                    <a:pt x="1" y="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8"/>
            <p:cNvSpPr/>
            <p:nvPr/>
          </p:nvSpPr>
          <p:spPr>
            <a:xfrm>
              <a:off x="2276785" y="1611774"/>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8"/>
            <p:cNvSpPr/>
            <p:nvPr/>
          </p:nvSpPr>
          <p:spPr>
            <a:xfrm>
              <a:off x="2277016" y="1611774"/>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8"/>
            <p:cNvSpPr/>
            <p:nvPr/>
          </p:nvSpPr>
          <p:spPr>
            <a:xfrm>
              <a:off x="2263425" y="1618576"/>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8"/>
            <p:cNvSpPr/>
            <p:nvPr/>
          </p:nvSpPr>
          <p:spPr>
            <a:xfrm>
              <a:off x="2256812" y="1617286"/>
              <a:ext cx="163" cy="68"/>
            </a:xfrm>
            <a:custGeom>
              <a:avLst/>
              <a:gdLst/>
              <a:ahLst/>
              <a:cxnLst/>
              <a:rect l="l" t="t" r="r" b="b"/>
              <a:pathLst>
                <a:path w="12" h="5" extrusionOk="0">
                  <a:moveTo>
                    <a:pt x="1" y="1"/>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8"/>
            <p:cNvSpPr/>
            <p:nvPr/>
          </p:nvSpPr>
          <p:spPr>
            <a:xfrm>
              <a:off x="2222638" y="1617096"/>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8"/>
            <p:cNvSpPr/>
            <p:nvPr/>
          </p:nvSpPr>
          <p:spPr>
            <a:xfrm>
              <a:off x="2278305" y="1611489"/>
              <a:ext cx="339" cy="109"/>
            </a:xfrm>
            <a:custGeom>
              <a:avLst/>
              <a:gdLst/>
              <a:ahLst/>
              <a:cxnLst/>
              <a:rect l="l" t="t" r="r" b="b"/>
              <a:pathLst>
                <a:path w="25" h="8" extrusionOk="0">
                  <a:moveTo>
                    <a:pt x="0" y="8"/>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8"/>
            <p:cNvSpPr/>
            <p:nvPr/>
          </p:nvSpPr>
          <p:spPr>
            <a:xfrm>
              <a:off x="2277966" y="1611584"/>
              <a:ext cx="353" cy="68"/>
            </a:xfrm>
            <a:custGeom>
              <a:avLst/>
              <a:gdLst/>
              <a:ahLst/>
              <a:cxnLst/>
              <a:rect l="l" t="t" r="r" b="b"/>
              <a:pathLst>
                <a:path w="26" h="5" extrusionOk="0">
                  <a:moveTo>
                    <a:pt x="1" y="4"/>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8"/>
            <p:cNvSpPr/>
            <p:nvPr/>
          </p:nvSpPr>
          <p:spPr>
            <a:xfrm>
              <a:off x="2277640" y="1611638"/>
              <a:ext cx="204" cy="54"/>
            </a:xfrm>
            <a:custGeom>
              <a:avLst/>
              <a:gdLst/>
              <a:ahLst/>
              <a:cxnLst/>
              <a:rect l="l" t="t" r="r" b="b"/>
              <a:pathLst>
                <a:path w="15" h="4" extrusionOk="0">
                  <a:moveTo>
                    <a:pt x="0" y="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8"/>
            <p:cNvSpPr/>
            <p:nvPr/>
          </p:nvSpPr>
          <p:spPr>
            <a:xfrm>
              <a:off x="2222353" y="1617191"/>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8"/>
            <p:cNvSpPr/>
            <p:nvPr/>
          </p:nvSpPr>
          <p:spPr>
            <a:xfrm>
              <a:off x="2221972" y="161719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8"/>
            <p:cNvSpPr/>
            <p:nvPr/>
          </p:nvSpPr>
          <p:spPr>
            <a:xfrm>
              <a:off x="2268272" y="1618332"/>
              <a:ext cx="299" cy="68"/>
            </a:xfrm>
            <a:custGeom>
              <a:avLst/>
              <a:gdLst/>
              <a:ahLst/>
              <a:cxnLst/>
              <a:rect l="l" t="t" r="r" b="b"/>
              <a:pathLst>
                <a:path w="22" h="5" extrusionOk="0">
                  <a:moveTo>
                    <a:pt x="1" y="1"/>
                  </a:moveTo>
                  <a:lnTo>
                    <a:pt x="2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8"/>
            <p:cNvSpPr/>
            <p:nvPr/>
          </p:nvSpPr>
          <p:spPr>
            <a:xfrm>
              <a:off x="2267701" y="1618291"/>
              <a:ext cx="299" cy="14"/>
            </a:xfrm>
            <a:custGeom>
              <a:avLst/>
              <a:gdLst/>
              <a:ahLst/>
              <a:cxnLst/>
              <a:rect l="l" t="t" r="r" b="b"/>
              <a:pathLst>
                <a:path w="22" h="1" extrusionOk="0">
                  <a:moveTo>
                    <a:pt x="1" y="0"/>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8"/>
            <p:cNvSpPr/>
            <p:nvPr/>
          </p:nvSpPr>
          <p:spPr>
            <a:xfrm>
              <a:off x="2276024" y="161186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8"/>
            <p:cNvSpPr/>
            <p:nvPr/>
          </p:nvSpPr>
          <p:spPr>
            <a:xfrm>
              <a:off x="2278726" y="1611448"/>
              <a:ext cx="258" cy="54"/>
            </a:xfrm>
            <a:custGeom>
              <a:avLst/>
              <a:gdLst/>
              <a:ahLst/>
              <a:cxnLst/>
              <a:rect l="l" t="t" r="r" b="b"/>
              <a:pathLst>
                <a:path w="19" h="4" extrusionOk="0">
                  <a:moveTo>
                    <a:pt x="1" y="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8"/>
            <p:cNvSpPr/>
            <p:nvPr/>
          </p:nvSpPr>
          <p:spPr>
            <a:xfrm>
              <a:off x="2266520" y="161819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8"/>
            <p:cNvSpPr/>
            <p:nvPr/>
          </p:nvSpPr>
          <p:spPr>
            <a:xfrm>
              <a:off x="2267131" y="1618237"/>
              <a:ext cx="299" cy="14"/>
            </a:xfrm>
            <a:custGeom>
              <a:avLst/>
              <a:gdLst/>
              <a:ahLst/>
              <a:cxnLst/>
              <a:rect l="l" t="t" r="r" b="b"/>
              <a:pathLst>
                <a:path w="22" h="1" extrusionOk="0">
                  <a:moveTo>
                    <a:pt x="1" y="1"/>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8"/>
            <p:cNvSpPr/>
            <p:nvPr/>
          </p:nvSpPr>
          <p:spPr>
            <a:xfrm>
              <a:off x="2269792" y="1618712"/>
              <a:ext cx="299" cy="163"/>
            </a:xfrm>
            <a:custGeom>
              <a:avLst/>
              <a:gdLst/>
              <a:ahLst/>
              <a:cxnLst/>
              <a:rect l="l" t="t" r="r" b="b"/>
              <a:pathLst>
                <a:path w="22" h="12" extrusionOk="0">
                  <a:moveTo>
                    <a:pt x="1" y="1"/>
                  </a:moveTo>
                  <a:lnTo>
                    <a:pt x="22"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8"/>
            <p:cNvSpPr/>
            <p:nvPr/>
          </p:nvSpPr>
          <p:spPr>
            <a:xfrm>
              <a:off x="2269317" y="1618576"/>
              <a:ext cx="299" cy="109"/>
            </a:xfrm>
            <a:custGeom>
              <a:avLst/>
              <a:gdLst/>
              <a:ahLst/>
              <a:cxnLst/>
              <a:rect l="l" t="t" r="r" b="b"/>
              <a:pathLst>
                <a:path w="22" h="8" extrusionOk="0">
                  <a:moveTo>
                    <a:pt x="1" y="0"/>
                  </a:moveTo>
                  <a:lnTo>
                    <a:pt x="22"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8"/>
            <p:cNvSpPr/>
            <p:nvPr/>
          </p:nvSpPr>
          <p:spPr>
            <a:xfrm>
              <a:off x="2263764" y="1618427"/>
              <a:ext cx="149" cy="68"/>
            </a:xfrm>
            <a:custGeom>
              <a:avLst/>
              <a:gdLst/>
              <a:ahLst/>
              <a:cxnLst/>
              <a:rect l="l" t="t" r="r" b="b"/>
              <a:pathLst>
                <a:path w="11" h="5" extrusionOk="0">
                  <a:moveTo>
                    <a:pt x="0" y="4"/>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8"/>
            <p:cNvSpPr/>
            <p:nvPr/>
          </p:nvSpPr>
          <p:spPr>
            <a:xfrm>
              <a:off x="2268801" y="1618427"/>
              <a:ext cx="299" cy="109"/>
            </a:xfrm>
            <a:custGeom>
              <a:avLst/>
              <a:gdLst/>
              <a:ahLst/>
              <a:cxnLst/>
              <a:rect l="l" t="t" r="r" b="b"/>
              <a:pathLst>
                <a:path w="22" h="8" extrusionOk="0">
                  <a:moveTo>
                    <a:pt x="0" y="1"/>
                  </a:moveTo>
                  <a:lnTo>
                    <a:pt x="2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8"/>
            <p:cNvSpPr/>
            <p:nvPr/>
          </p:nvSpPr>
          <p:spPr>
            <a:xfrm>
              <a:off x="2264565" y="1618332"/>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8"/>
            <p:cNvSpPr/>
            <p:nvPr/>
          </p:nvSpPr>
          <p:spPr>
            <a:xfrm>
              <a:off x="2276445" y="161182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8"/>
            <p:cNvSpPr/>
            <p:nvPr/>
          </p:nvSpPr>
          <p:spPr>
            <a:xfrm>
              <a:off x="2264144" y="1618386"/>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8"/>
            <p:cNvSpPr/>
            <p:nvPr/>
          </p:nvSpPr>
          <p:spPr>
            <a:xfrm>
              <a:off x="2265570" y="1618237"/>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8"/>
            <p:cNvSpPr/>
            <p:nvPr/>
          </p:nvSpPr>
          <p:spPr>
            <a:xfrm>
              <a:off x="2266086" y="161819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8"/>
            <p:cNvSpPr/>
            <p:nvPr/>
          </p:nvSpPr>
          <p:spPr>
            <a:xfrm>
              <a:off x="2276255" y="161182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8"/>
            <p:cNvSpPr/>
            <p:nvPr/>
          </p:nvSpPr>
          <p:spPr>
            <a:xfrm>
              <a:off x="2276119" y="161186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8"/>
            <p:cNvSpPr/>
            <p:nvPr/>
          </p:nvSpPr>
          <p:spPr>
            <a:xfrm>
              <a:off x="2265040" y="1618291"/>
              <a:ext cx="204" cy="14"/>
            </a:xfrm>
            <a:custGeom>
              <a:avLst/>
              <a:gdLst/>
              <a:ahLst/>
              <a:cxnLst/>
              <a:rect l="l" t="t" r="r" b="b"/>
              <a:pathLst>
                <a:path w="15" h="1" extrusionOk="0">
                  <a:moveTo>
                    <a:pt x="1" y="0"/>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8"/>
            <p:cNvSpPr/>
            <p:nvPr/>
          </p:nvSpPr>
          <p:spPr>
            <a:xfrm>
              <a:off x="2221307" y="161719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8"/>
            <p:cNvSpPr/>
            <p:nvPr/>
          </p:nvSpPr>
          <p:spPr>
            <a:xfrm>
              <a:off x="2221687" y="161719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8"/>
            <p:cNvSpPr/>
            <p:nvPr/>
          </p:nvSpPr>
          <p:spPr>
            <a:xfrm>
              <a:off x="2279446" y="1611298"/>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8"/>
            <p:cNvSpPr/>
            <p:nvPr/>
          </p:nvSpPr>
          <p:spPr>
            <a:xfrm>
              <a:off x="2279107" y="1611353"/>
              <a:ext cx="258" cy="54"/>
            </a:xfrm>
            <a:custGeom>
              <a:avLst/>
              <a:gdLst/>
              <a:ahLst/>
              <a:cxnLst/>
              <a:rect l="l" t="t" r="r" b="b"/>
              <a:pathLst>
                <a:path w="19" h="4" extrusionOk="0">
                  <a:moveTo>
                    <a:pt x="1" y="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8"/>
            <p:cNvSpPr/>
            <p:nvPr/>
          </p:nvSpPr>
          <p:spPr>
            <a:xfrm>
              <a:off x="2252820" y="1570607"/>
              <a:ext cx="163" cy="109"/>
            </a:xfrm>
            <a:custGeom>
              <a:avLst/>
              <a:gdLst/>
              <a:ahLst/>
              <a:cxnLst/>
              <a:rect l="l" t="t" r="r" b="b"/>
              <a:pathLst>
                <a:path w="12" h="8" extrusionOk="0">
                  <a:moveTo>
                    <a:pt x="1" y="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8"/>
            <p:cNvSpPr/>
            <p:nvPr/>
          </p:nvSpPr>
          <p:spPr>
            <a:xfrm>
              <a:off x="2253445" y="1570322"/>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8"/>
            <p:cNvSpPr/>
            <p:nvPr/>
          </p:nvSpPr>
          <p:spPr>
            <a:xfrm>
              <a:off x="2219786" y="1591095"/>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8"/>
            <p:cNvSpPr/>
            <p:nvPr/>
          </p:nvSpPr>
          <p:spPr>
            <a:xfrm>
              <a:off x="2220072" y="1591285"/>
              <a:ext cx="353" cy="258"/>
            </a:xfrm>
            <a:custGeom>
              <a:avLst/>
              <a:gdLst/>
              <a:ahLst/>
              <a:cxnLst/>
              <a:rect l="l" t="t" r="r" b="b"/>
              <a:pathLst>
                <a:path w="26" h="19" extrusionOk="0">
                  <a:moveTo>
                    <a:pt x="25" y="1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8"/>
            <p:cNvSpPr/>
            <p:nvPr/>
          </p:nvSpPr>
          <p:spPr>
            <a:xfrm>
              <a:off x="2223547" y="1592901"/>
              <a:ext cx="339" cy="14"/>
            </a:xfrm>
            <a:custGeom>
              <a:avLst/>
              <a:gdLst/>
              <a:ahLst/>
              <a:cxnLst/>
              <a:rect l="l" t="t" r="r" b="b"/>
              <a:pathLst>
                <a:path w="25" h="1" extrusionOk="0">
                  <a:moveTo>
                    <a:pt x="0" y="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8"/>
            <p:cNvSpPr/>
            <p:nvPr/>
          </p:nvSpPr>
          <p:spPr>
            <a:xfrm>
              <a:off x="2222312" y="1592860"/>
              <a:ext cx="489" cy="14"/>
            </a:xfrm>
            <a:custGeom>
              <a:avLst/>
              <a:gdLst/>
              <a:ahLst/>
              <a:cxnLst/>
              <a:rect l="l" t="t" r="r" b="b"/>
              <a:pathLst>
                <a:path w="36" h="1" extrusionOk="0">
                  <a:moveTo>
                    <a:pt x="0" y="0"/>
                  </a:moveTo>
                  <a:lnTo>
                    <a:pt x="3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8"/>
            <p:cNvSpPr/>
            <p:nvPr/>
          </p:nvSpPr>
          <p:spPr>
            <a:xfrm>
              <a:off x="2224878" y="1592996"/>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8"/>
            <p:cNvSpPr/>
            <p:nvPr/>
          </p:nvSpPr>
          <p:spPr>
            <a:xfrm>
              <a:off x="2222923" y="1592860"/>
              <a:ext cx="394" cy="14"/>
            </a:xfrm>
            <a:custGeom>
              <a:avLst/>
              <a:gdLst/>
              <a:ahLst/>
              <a:cxnLst/>
              <a:rect l="l" t="t" r="r" b="b"/>
              <a:pathLst>
                <a:path w="29" h="1" extrusionOk="0">
                  <a:moveTo>
                    <a:pt x="1" y="0"/>
                  </a:moveTo>
                  <a:lnTo>
                    <a:pt x="2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8"/>
            <p:cNvSpPr/>
            <p:nvPr/>
          </p:nvSpPr>
          <p:spPr>
            <a:xfrm>
              <a:off x="2224023" y="1592955"/>
              <a:ext cx="299" cy="14"/>
            </a:xfrm>
            <a:custGeom>
              <a:avLst/>
              <a:gdLst/>
              <a:ahLst/>
              <a:cxnLst/>
              <a:rect l="l" t="t" r="r" b="b"/>
              <a:pathLst>
                <a:path w="22" h="1" extrusionOk="0">
                  <a:moveTo>
                    <a:pt x="0" y="0"/>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8"/>
            <p:cNvSpPr/>
            <p:nvPr/>
          </p:nvSpPr>
          <p:spPr>
            <a:xfrm>
              <a:off x="2221592" y="1592806"/>
              <a:ext cx="584" cy="14"/>
            </a:xfrm>
            <a:custGeom>
              <a:avLst/>
              <a:gdLst/>
              <a:ahLst/>
              <a:cxnLst/>
              <a:rect l="l" t="t" r="r" b="b"/>
              <a:pathLst>
                <a:path w="43" h="1" extrusionOk="0">
                  <a:moveTo>
                    <a:pt x="1" y="1"/>
                  </a:moveTo>
                  <a:lnTo>
                    <a:pt x="43"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8"/>
            <p:cNvSpPr/>
            <p:nvPr/>
          </p:nvSpPr>
          <p:spPr>
            <a:xfrm>
              <a:off x="2224444" y="1592955"/>
              <a:ext cx="299" cy="14"/>
            </a:xfrm>
            <a:custGeom>
              <a:avLst/>
              <a:gdLst/>
              <a:ahLst/>
              <a:cxnLst/>
              <a:rect l="l" t="t" r="r" b="b"/>
              <a:pathLst>
                <a:path w="22" h="1" extrusionOk="0">
                  <a:moveTo>
                    <a:pt x="1" y="0"/>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8"/>
            <p:cNvSpPr/>
            <p:nvPr/>
          </p:nvSpPr>
          <p:spPr>
            <a:xfrm>
              <a:off x="2225204" y="1592996"/>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8"/>
            <p:cNvSpPr/>
            <p:nvPr/>
          </p:nvSpPr>
          <p:spPr>
            <a:xfrm>
              <a:off x="2225489" y="1593050"/>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8"/>
            <p:cNvSpPr/>
            <p:nvPr/>
          </p:nvSpPr>
          <p:spPr>
            <a:xfrm>
              <a:off x="2226494" y="159318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8"/>
            <p:cNvSpPr/>
            <p:nvPr/>
          </p:nvSpPr>
          <p:spPr>
            <a:xfrm>
              <a:off x="2226439" y="1593186"/>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8"/>
            <p:cNvSpPr/>
            <p:nvPr/>
          </p:nvSpPr>
          <p:spPr>
            <a:xfrm>
              <a:off x="2226154" y="1593145"/>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8"/>
            <p:cNvSpPr/>
            <p:nvPr/>
          </p:nvSpPr>
          <p:spPr>
            <a:xfrm>
              <a:off x="2226304" y="159314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8"/>
            <p:cNvSpPr/>
            <p:nvPr/>
          </p:nvSpPr>
          <p:spPr>
            <a:xfrm>
              <a:off x="2225964" y="1593091"/>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8"/>
            <p:cNvSpPr/>
            <p:nvPr/>
          </p:nvSpPr>
          <p:spPr>
            <a:xfrm>
              <a:off x="2225774" y="1593091"/>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8"/>
            <p:cNvSpPr/>
            <p:nvPr/>
          </p:nvSpPr>
          <p:spPr>
            <a:xfrm>
              <a:off x="2240044" y="1575454"/>
              <a:ext cx="299" cy="204"/>
            </a:xfrm>
            <a:custGeom>
              <a:avLst/>
              <a:gdLst/>
              <a:ahLst/>
              <a:cxnLst/>
              <a:rect l="l" t="t" r="r" b="b"/>
              <a:pathLst>
                <a:path w="22" h="15" extrusionOk="0">
                  <a:moveTo>
                    <a:pt x="0" y="1"/>
                  </a:moveTo>
                  <a:lnTo>
                    <a:pt x="2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8"/>
            <p:cNvSpPr/>
            <p:nvPr/>
          </p:nvSpPr>
          <p:spPr>
            <a:xfrm>
              <a:off x="2206195" y="1570566"/>
              <a:ext cx="258" cy="109"/>
            </a:xfrm>
            <a:custGeom>
              <a:avLst/>
              <a:gdLst/>
              <a:ahLst/>
              <a:cxnLst/>
              <a:rect l="l" t="t" r="r" b="b"/>
              <a:pathLst>
                <a:path w="19" h="8" extrusionOk="0">
                  <a:moveTo>
                    <a:pt x="1" y="7"/>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8"/>
            <p:cNvSpPr/>
            <p:nvPr/>
          </p:nvSpPr>
          <p:spPr>
            <a:xfrm>
              <a:off x="2208151" y="1569806"/>
              <a:ext cx="204" cy="109"/>
            </a:xfrm>
            <a:custGeom>
              <a:avLst/>
              <a:gdLst/>
              <a:ahLst/>
              <a:cxnLst/>
              <a:rect l="l" t="t" r="r" b="b"/>
              <a:pathLst>
                <a:path w="15" h="8" extrusionOk="0">
                  <a:moveTo>
                    <a:pt x="0" y="7"/>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8"/>
            <p:cNvSpPr/>
            <p:nvPr/>
          </p:nvSpPr>
          <p:spPr>
            <a:xfrm>
              <a:off x="2207526" y="1570091"/>
              <a:ext cx="258" cy="109"/>
            </a:xfrm>
            <a:custGeom>
              <a:avLst/>
              <a:gdLst/>
              <a:ahLst/>
              <a:cxnLst/>
              <a:rect l="l" t="t" r="r" b="b"/>
              <a:pathLst>
                <a:path w="19" h="8" extrusionOk="0">
                  <a:moveTo>
                    <a:pt x="1" y="7"/>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8"/>
            <p:cNvSpPr/>
            <p:nvPr/>
          </p:nvSpPr>
          <p:spPr>
            <a:xfrm>
              <a:off x="2240899" y="1576024"/>
              <a:ext cx="339" cy="204"/>
            </a:xfrm>
            <a:custGeom>
              <a:avLst/>
              <a:gdLst/>
              <a:ahLst/>
              <a:cxnLst/>
              <a:rect l="l" t="t" r="r" b="b"/>
              <a:pathLst>
                <a:path w="25" h="15" extrusionOk="0">
                  <a:moveTo>
                    <a:pt x="0" y="1"/>
                  </a:moveTo>
                  <a:lnTo>
                    <a:pt x="25"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8"/>
            <p:cNvSpPr/>
            <p:nvPr/>
          </p:nvSpPr>
          <p:spPr>
            <a:xfrm>
              <a:off x="2206915" y="1570322"/>
              <a:ext cx="244" cy="109"/>
            </a:xfrm>
            <a:custGeom>
              <a:avLst/>
              <a:gdLst/>
              <a:ahLst/>
              <a:cxnLst/>
              <a:rect l="l" t="t" r="r" b="b"/>
              <a:pathLst>
                <a:path w="18" h="8" extrusionOk="0">
                  <a:moveTo>
                    <a:pt x="0" y="8"/>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8"/>
            <p:cNvSpPr/>
            <p:nvPr/>
          </p:nvSpPr>
          <p:spPr>
            <a:xfrm>
              <a:off x="2241755" y="1576554"/>
              <a:ext cx="530" cy="299"/>
            </a:xfrm>
            <a:custGeom>
              <a:avLst/>
              <a:gdLst/>
              <a:ahLst/>
              <a:cxnLst/>
              <a:rect l="l" t="t" r="r" b="b"/>
              <a:pathLst>
                <a:path w="39" h="22" extrusionOk="0">
                  <a:moveTo>
                    <a:pt x="0" y="0"/>
                  </a:moveTo>
                  <a:lnTo>
                    <a:pt x="39"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8"/>
            <p:cNvSpPr/>
            <p:nvPr/>
          </p:nvSpPr>
          <p:spPr>
            <a:xfrm>
              <a:off x="2204539" y="157094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8"/>
            <p:cNvSpPr/>
            <p:nvPr/>
          </p:nvSpPr>
          <p:spPr>
            <a:xfrm>
              <a:off x="2205394" y="1570756"/>
              <a:ext cx="244" cy="54"/>
            </a:xfrm>
            <a:custGeom>
              <a:avLst/>
              <a:gdLst/>
              <a:ahLst/>
              <a:cxnLst/>
              <a:rect l="l" t="t" r="r" b="b"/>
              <a:pathLst>
                <a:path w="18" h="4" extrusionOk="0">
                  <a:moveTo>
                    <a:pt x="0" y="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8"/>
            <p:cNvSpPr/>
            <p:nvPr/>
          </p:nvSpPr>
          <p:spPr>
            <a:xfrm>
              <a:off x="2124445" y="1664672"/>
              <a:ext cx="149" cy="68"/>
            </a:xfrm>
            <a:custGeom>
              <a:avLst/>
              <a:gdLst/>
              <a:ahLst/>
              <a:cxnLst/>
              <a:rect l="l" t="t" r="r" b="b"/>
              <a:pathLst>
                <a:path w="11" h="5" extrusionOk="0">
                  <a:moveTo>
                    <a:pt x="1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8"/>
            <p:cNvSpPr/>
            <p:nvPr/>
          </p:nvSpPr>
          <p:spPr>
            <a:xfrm>
              <a:off x="2126292" y="166463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8"/>
            <p:cNvSpPr/>
            <p:nvPr/>
          </p:nvSpPr>
          <p:spPr>
            <a:xfrm>
              <a:off x="2125681" y="1664536"/>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8"/>
            <p:cNvSpPr/>
            <p:nvPr/>
          </p:nvSpPr>
          <p:spPr>
            <a:xfrm>
              <a:off x="2125206" y="1664536"/>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8"/>
            <p:cNvSpPr/>
            <p:nvPr/>
          </p:nvSpPr>
          <p:spPr>
            <a:xfrm>
              <a:off x="2158620" y="1621427"/>
              <a:ext cx="14" cy="54"/>
            </a:xfrm>
            <a:custGeom>
              <a:avLst/>
              <a:gdLst/>
              <a:ahLst/>
              <a:cxnLst/>
              <a:rect l="l" t="t" r="r" b="b"/>
              <a:pathLst>
                <a:path w="1" h="4" extrusionOk="0">
                  <a:moveTo>
                    <a:pt x="0"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8"/>
            <p:cNvSpPr/>
            <p:nvPr/>
          </p:nvSpPr>
          <p:spPr>
            <a:xfrm>
              <a:off x="2153433" y="1595847"/>
              <a:ext cx="14" cy="299"/>
            </a:xfrm>
            <a:custGeom>
              <a:avLst/>
              <a:gdLst/>
              <a:ahLst/>
              <a:cxnLst/>
              <a:rect l="l" t="t" r="r" b="b"/>
              <a:pathLst>
                <a:path w="1" h="22" extrusionOk="0">
                  <a:moveTo>
                    <a:pt x="1"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8"/>
            <p:cNvSpPr/>
            <p:nvPr/>
          </p:nvSpPr>
          <p:spPr>
            <a:xfrm>
              <a:off x="2158756" y="1621753"/>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8"/>
            <p:cNvSpPr/>
            <p:nvPr/>
          </p:nvSpPr>
          <p:spPr>
            <a:xfrm>
              <a:off x="2121445" y="1657027"/>
              <a:ext cx="204" cy="14"/>
            </a:xfrm>
            <a:custGeom>
              <a:avLst/>
              <a:gdLst/>
              <a:ahLst/>
              <a:cxnLst/>
              <a:rect l="l" t="t" r="r" b="b"/>
              <a:pathLst>
                <a:path w="15" h="1" extrusionOk="0">
                  <a:moveTo>
                    <a:pt x="1" y="0"/>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8"/>
            <p:cNvSpPr/>
            <p:nvPr/>
          </p:nvSpPr>
          <p:spPr>
            <a:xfrm>
              <a:off x="2121159" y="165702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8"/>
            <p:cNvSpPr/>
            <p:nvPr/>
          </p:nvSpPr>
          <p:spPr>
            <a:xfrm>
              <a:off x="2122069" y="1657123"/>
              <a:ext cx="244" cy="109"/>
            </a:xfrm>
            <a:custGeom>
              <a:avLst/>
              <a:gdLst/>
              <a:ahLst/>
              <a:cxnLst/>
              <a:rect l="l" t="t" r="r" b="b"/>
              <a:pathLst>
                <a:path w="18" h="8" extrusionOk="0">
                  <a:moveTo>
                    <a:pt x="0" y="0"/>
                  </a:moveTo>
                  <a:lnTo>
                    <a:pt x="1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8"/>
            <p:cNvSpPr/>
            <p:nvPr/>
          </p:nvSpPr>
          <p:spPr>
            <a:xfrm>
              <a:off x="2123020" y="1657598"/>
              <a:ext cx="149" cy="109"/>
            </a:xfrm>
            <a:custGeom>
              <a:avLst/>
              <a:gdLst/>
              <a:ahLst/>
              <a:cxnLst/>
              <a:rect l="l" t="t" r="r" b="b"/>
              <a:pathLst>
                <a:path w="11" h="8" extrusionOk="0">
                  <a:moveTo>
                    <a:pt x="0" y="0"/>
                  </a:moveTo>
                  <a:lnTo>
                    <a:pt x="1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8"/>
            <p:cNvSpPr/>
            <p:nvPr/>
          </p:nvSpPr>
          <p:spPr>
            <a:xfrm>
              <a:off x="2122680" y="1657408"/>
              <a:ext cx="204" cy="109"/>
            </a:xfrm>
            <a:custGeom>
              <a:avLst/>
              <a:gdLst/>
              <a:ahLst/>
              <a:cxnLst/>
              <a:rect l="l" t="t" r="r" b="b"/>
              <a:pathLst>
                <a:path w="15" h="8" extrusionOk="0">
                  <a:moveTo>
                    <a:pt x="1" y="0"/>
                  </a:moveTo>
                  <a:lnTo>
                    <a:pt x="15"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8"/>
            <p:cNvSpPr/>
            <p:nvPr/>
          </p:nvSpPr>
          <p:spPr>
            <a:xfrm>
              <a:off x="2122395" y="1657258"/>
              <a:ext cx="204" cy="109"/>
            </a:xfrm>
            <a:custGeom>
              <a:avLst/>
              <a:gdLst/>
              <a:ahLst/>
              <a:cxnLst/>
              <a:rect l="l" t="t" r="r" b="b"/>
              <a:pathLst>
                <a:path w="15" h="8" extrusionOk="0">
                  <a:moveTo>
                    <a:pt x="1" y="1"/>
                  </a:moveTo>
                  <a:lnTo>
                    <a:pt x="15"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8"/>
            <p:cNvSpPr/>
            <p:nvPr/>
          </p:nvSpPr>
          <p:spPr>
            <a:xfrm>
              <a:off x="2121730" y="1657068"/>
              <a:ext cx="258" cy="68"/>
            </a:xfrm>
            <a:custGeom>
              <a:avLst/>
              <a:gdLst/>
              <a:ahLst/>
              <a:cxnLst/>
              <a:rect l="l" t="t" r="r" b="b"/>
              <a:pathLst>
                <a:path w="19" h="5" extrusionOk="0">
                  <a:moveTo>
                    <a:pt x="1" y="1"/>
                  </a:moveTo>
                  <a:lnTo>
                    <a:pt x="1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8"/>
            <p:cNvSpPr/>
            <p:nvPr/>
          </p:nvSpPr>
          <p:spPr>
            <a:xfrm>
              <a:off x="2123305" y="1657788"/>
              <a:ext cx="434" cy="299"/>
            </a:xfrm>
            <a:custGeom>
              <a:avLst/>
              <a:gdLst/>
              <a:ahLst/>
              <a:cxnLst/>
              <a:rect l="l" t="t" r="r" b="b"/>
              <a:pathLst>
                <a:path w="32" h="22" extrusionOk="0">
                  <a:moveTo>
                    <a:pt x="0" y="0"/>
                  </a:moveTo>
                  <a:lnTo>
                    <a:pt x="32"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8"/>
            <p:cNvSpPr/>
            <p:nvPr/>
          </p:nvSpPr>
          <p:spPr>
            <a:xfrm>
              <a:off x="2146454" y="1643436"/>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8"/>
            <p:cNvSpPr/>
            <p:nvPr/>
          </p:nvSpPr>
          <p:spPr>
            <a:xfrm>
              <a:off x="2146780" y="1643667"/>
              <a:ext cx="109" cy="68"/>
            </a:xfrm>
            <a:custGeom>
              <a:avLst/>
              <a:gdLst/>
              <a:ahLst/>
              <a:cxnLst/>
              <a:rect l="l" t="t" r="r" b="b"/>
              <a:pathLst>
                <a:path w="8" h="5" extrusionOk="0">
                  <a:moveTo>
                    <a:pt x="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8"/>
            <p:cNvSpPr/>
            <p:nvPr/>
          </p:nvSpPr>
          <p:spPr>
            <a:xfrm>
              <a:off x="2150867" y="164670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8"/>
            <p:cNvSpPr/>
            <p:nvPr/>
          </p:nvSpPr>
          <p:spPr>
            <a:xfrm>
              <a:off x="2150731" y="164657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8"/>
            <p:cNvSpPr/>
            <p:nvPr/>
          </p:nvSpPr>
          <p:spPr>
            <a:xfrm>
              <a:off x="2157859" y="1623993"/>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8"/>
            <p:cNvSpPr/>
            <p:nvPr/>
          </p:nvSpPr>
          <p:spPr>
            <a:xfrm>
              <a:off x="2158090" y="162403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8"/>
            <p:cNvSpPr/>
            <p:nvPr/>
          </p:nvSpPr>
          <p:spPr>
            <a:xfrm>
              <a:off x="2147310" y="1644047"/>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8"/>
            <p:cNvSpPr/>
            <p:nvPr/>
          </p:nvSpPr>
          <p:spPr>
            <a:xfrm>
              <a:off x="2147785" y="164433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8"/>
            <p:cNvSpPr/>
            <p:nvPr/>
          </p:nvSpPr>
          <p:spPr>
            <a:xfrm>
              <a:off x="2145409" y="1642717"/>
              <a:ext cx="299" cy="204"/>
            </a:xfrm>
            <a:custGeom>
              <a:avLst/>
              <a:gdLst/>
              <a:ahLst/>
              <a:cxnLst/>
              <a:rect l="l" t="t" r="r" b="b"/>
              <a:pathLst>
                <a:path w="22" h="15" extrusionOk="0">
                  <a:moveTo>
                    <a:pt x="2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8"/>
            <p:cNvSpPr/>
            <p:nvPr/>
          </p:nvSpPr>
          <p:spPr>
            <a:xfrm>
              <a:off x="2145069" y="1642486"/>
              <a:ext cx="299" cy="204"/>
            </a:xfrm>
            <a:custGeom>
              <a:avLst/>
              <a:gdLst/>
              <a:ahLst/>
              <a:cxnLst/>
              <a:rect l="l" t="t" r="r" b="b"/>
              <a:pathLst>
                <a:path w="22" h="15" extrusionOk="0">
                  <a:moveTo>
                    <a:pt x="22"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8"/>
            <p:cNvSpPr/>
            <p:nvPr/>
          </p:nvSpPr>
          <p:spPr>
            <a:xfrm>
              <a:off x="2150921" y="1646763"/>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8"/>
            <p:cNvSpPr/>
            <p:nvPr/>
          </p:nvSpPr>
          <p:spPr>
            <a:xfrm>
              <a:off x="2095593" y="1634068"/>
              <a:ext cx="54" cy="109"/>
            </a:xfrm>
            <a:custGeom>
              <a:avLst/>
              <a:gdLst/>
              <a:ahLst/>
              <a:cxnLst/>
              <a:rect l="l" t="t" r="r" b="b"/>
              <a:pathLst>
                <a:path w="4" h="8" extrusionOk="0">
                  <a:moveTo>
                    <a:pt x="0" y="0"/>
                  </a:moveTo>
                  <a:lnTo>
                    <a:pt x="4"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8"/>
            <p:cNvSpPr/>
            <p:nvPr/>
          </p:nvSpPr>
          <p:spPr>
            <a:xfrm>
              <a:off x="2095308" y="1633688"/>
              <a:ext cx="244" cy="299"/>
            </a:xfrm>
            <a:custGeom>
              <a:avLst/>
              <a:gdLst/>
              <a:ahLst/>
              <a:cxnLst/>
              <a:rect l="l" t="t" r="r" b="b"/>
              <a:pathLst>
                <a:path w="18" h="22" extrusionOk="0">
                  <a:moveTo>
                    <a:pt x="0" y="0"/>
                  </a:moveTo>
                  <a:lnTo>
                    <a:pt x="18"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8"/>
            <p:cNvSpPr/>
            <p:nvPr/>
          </p:nvSpPr>
          <p:spPr>
            <a:xfrm>
              <a:off x="2095159" y="1633443"/>
              <a:ext cx="14" cy="68"/>
            </a:xfrm>
            <a:custGeom>
              <a:avLst/>
              <a:gdLst/>
              <a:ahLst/>
              <a:cxnLst/>
              <a:rect l="l" t="t" r="r" b="b"/>
              <a:pathLst>
                <a:path w="1" h="5"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8"/>
            <p:cNvSpPr/>
            <p:nvPr/>
          </p:nvSpPr>
          <p:spPr>
            <a:xfrm>
              <a:off x="2097345" y="1638969"/>
              <a:ext cx="14" cy="109"/>
            </a:xfrm>
            <a:custGeom>
              <a:avLst/>
              <a:gdLst/>
              <a:ahLst/>
              <a:cxnLst/>
              <a:rect l="l" t="t" r="r" b="b"/>
              <a:pathLst>
                <a:path w="1" h="8" extrusionOk="0">
                  <a:moveTo>
                    <a:pt x="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8"/>
            <p:cNvSpPr/>
            <p:nvPr/>
          </p:nvSpPr>
          <p:spPr>
            <a:xfrm>
              <a:off x="2096163" y="1635059"/>
              <a:ext cx="109" cy="163"/>
            </a:xfrm>
            <a:custGeom>
              <a:avLst/>
              <a:gdLst/>
              <a:ahLst/>
              <a:cxnLst/>
              <a:rect l="l" t="t" r="r" b="b"/>
              <a:pathLst>
                <a:path w="8" h="12" extrusionOk="0">
                  <a:moveTo>
                    <a:pt x="0" y="1"/>
                  </a:moveTo>
                  <a:lnTo>
                    <a:pt x="7"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8"/>
            <p:cNvSpPr/>
            <p:nvPr/>
          </p:nvSpPr>
          <p:spPr>
            <a:xfrm>
              <a:off x="2096014" y="1634774"/>
              <a:ext cx="109" cy="163"/>
            </a:xfrm>
            <a:custGeom>
              <a:avLst/>
              <a:gdLst/>
              <a:ahLst/>
              <a:cxnLst/>
              <a:rect l="l" t="t" r="r" b="b"/>
              <a:pathLst>
                <a:path w="8" h="12" extrusionOk="0">
                  <a:moveTo>
                    <a:pt x="1" y="1"/>
                  </a:moveTo>
                  <a:lnTo>
                    <a:pt x="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8"/>
            <p:cNvSpPr/>
            <p:nvPr/>
          </p:nvSpPr>
          <p:spPr>
            <a:xfrm>
              <a:off x="2097249" y="1638345"/>
              <a:ext cx="68" cy="163"/>
            </a:xfrm>
            <a:custGeom>
              <a:avLst/>
              <a:gdLst/>
              <a:ahLst/>
              <a:cxnLst/>
              <a:rect l="l" t="t" r="r" b="b"/>
              <a:pathLst>
                <a:path w="5" h="12" extrusionOk="0">
                  <a:moveTo>
                    <a:pt x="1" y="1"/>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8"/>
            <p:cNvSpPr/>
            <p:nvPr/>
          </p:nvSpPr>
          <p:spPr>
            <a:xfrm>
              <a:off x="2097059" y="1637299"/>
              <a:ext cx="14" cy="204"/>
            </a:xfrm>
            <a:custGeom>
              <a:avLst/>
              <a:gdLst/>
              <a:ahLst/>
              <a:cxnLst/>
              <a:rect l="l" t="t" r="r" b="b"/>
              <a:pathLst>
                <a:path w="1" h="15" extrusionOk="0">
                  <a:moveTo>
                    <a:pt x="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8"/>
            <p:cNvSpPr/>
            <p:nvPr/>
          </p:nvSpPr>
          <p:spPr>
            <a:xfrm>
              <a:off x="2096774" y="1636444"/>
              <a:ext cx="68" cy="149"/>
            </a:xfrm>
            <a:custGeom>
              <a:avLst/>
              <a:gdLst/>
              <a:ahLst/>
              <a:cxnLst/>
              <a:rect l="l" t="t" r="r" b="b"/>
              <a:pathLst>
                <a:path w="5" h="11" extrusionOk="0">
                  <a:moveTo>
                    <a:pt x="1" y="0"/>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8"/>
            <p:cNvSpPr/>
            <p:nvPr/>
          </p:nvSpPr>
          <p:spPr>
            <a:xfrm>
              <a:off x="2096639" y="1636009"/>
              <a:ext cx="54" cy="204"/>
            </a:xfrm>
            <a:custGeom>
              <a:avLst/>
              <a:gdLst/>
              <a:ahLst/>
              <a:cxnLst/>
              <a:rect l="l" t="t" r="r" b="b"/>
              <a:pathLst>
                <a:path w="4" h="15" extrusionOk="0">
                  <a:moveTo>
                    <a:pt x="0"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8"/>
            <p:cNvSpPr/>
            <p:nvPr/>
          </p:nvSpPr>
          <p:spPr>
            <a:xfrm>
              <a:off x="2097154" y="1637775"/>
              <a:ext cx="68" cy="204"/>
            </a:xfrm>
            <a:custGeom>
              <a:avLst/>
              <a:gdLst/>
              <a:ahLst/>
              <a:cxnLst/>
              <a:rect l="l" t="t" r="r" b="b"/>
              <a:pathLst>
                <a:path w="5" h="15" extrusionOk="0">
                  <a:moveTo>
                    <a:pt x="1"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8"/>
            <p:cNvSpPr/>
            <p:nvPr/>
          </p:nvSpPr>
          <p:spPr>
            <a:xfrm>
              <a:off x="2096924" y="1636824"/>
              <a:ext cx="54" cy="204"/>
            </a:xfrm>
            <a:custGeom>
              <a:avLst/>
              <a:gdLst/>
              <a:ahLst/>
              <a:cxnLst/>
              <a:rect l="l" t="t" r="r" b="b"/>
              <a:pathLst>
                <a:path w="4" h="15" extrusionOk="0">
                  <a:moveTo>
                    <a:pt x="0" y="0"/>
                  </a:moveTo>
                  <a:lnTo>
                    <a:pt x="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8"/>
            <p:cNvSpPr/>
            <p:nvPr/>
          </p:nvSpPr>
          <p:spPr>
            <a:xfrm>
              <a:off x="2096353" y="1635344"/>
              <a:ext cx="54" cy="163"/>
            </a:xfrm>
            <a:custGeom>
              <a:avLst/>
              <a:gdLst/>
              <a:ahLst/>
              <a:cxnLst/>
              <a:rect l="l" t="t" r="r" b="b"/>
              <a:pathLst>
                <a:path w="4" h="12" extrusionOk="0">
                  <a:moveTo>
                    <a:pt x="0" y="1"/>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8"/>
            <p:cNvSpPr/>
            <p:nvPr/>
          </p:nvSpPr>
          <p:spPr>
            <a:xfrm>
              <a:off x="2096489" y="1635724"/>
              <a:ext cx="68" cy="163"/>
            </a:xfrm>
            <a:custGeom>
              <a:avLst/>
              <a:gdLst/>
              <a:ahLst/>
              <a:cxnLst/>
              <a:rect l="l" t="t" r="r" b="b"/>
              <a:pathLst>
                <a:path w="5" h="12" extrusionOk="0">
                  <a:moveTo>
                    <a:pt x="1" y="1"/>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8"/>
            <p:cNvSpPr/>
            <p:nvPr/>
          </p:nvSpPr>
          <p:spPr>
            <a:xfrm>
              <a:off x="2095878" y="1634543"/>
              <a:ext cx="54" cy="109"/>
            </a:xfrm>
            <a:custGeom>
              <a:avLst/>
              <a:gdLst/>
              <a:ahLst/>
              <a:cxnLst/>
              <a:rect l="l" t="t" r="r" b="b"/>
              <a:pathLst>
                <a:path w="4" h="8" extrusionOk="0">
                  <a:moveTo>
                    <a:pt x="0" y="0"/>
                  </a:moveTo>
                  <a:lnTo>
                    <a:pt x="4"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8"/>
            <p:cNvSpPr/>
            <p:nvPr/>
          </p:nvSpPr>
          <p:spPr>
            <a:xfrm>
              <a:off x="2095729" y="1634299"/>
              <a:ext cx="68" cy="109"/>
            </a:xfrm>
            <a:custGeom>
              <a:avLst/>
              <a:gdLst/>
              <a:ahLst/>
              <a:cxnLst/>
              <a:rect l="l" t="t" r="r" b="b"/>
              <a:pathLst>
                <a:path w="5" h="8" extrusionOk="0">
                  <a:moveTo>
                    <a:pt x="1" y="1"/>
                  </a:move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8"/>
            <p:cNvSpPr/>
            <p:nvPr/>
          </p:nvSpPr>
          <p:spPr>
            <a:xfrm>
              <a:off x="2095254" y="1632968"/>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8"/>
            <p:cNvSpPr/>
            <p:nvPr/>
          </p:nvSpPr>
          <p:spPr>
            <a:xfrm>
              <a:off x="2095064" y="163330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8"/>
            <p:cNvSpPr/>
            <p:nvPr/>
          </p:nvSpPr>
          <p:spPr>
            <a:xfrm>
              <a:off x="2109944" y="1656498"/>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8"/>
            <p:cNvSpPr/>
            <p:nvPr/>
          </p:nvSpPr>
          <p:spPr>
            <a:xfrm>
              <a:off x="2110555" y="1656362"/>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8"/>
            <p:cNvSpPr/>
            <p:nvPr/>
          </p:nvSpPr>
          <p:spPr>
            <a:xfrm>
              <a:off x="2118118" y="1656647"/>
              <a:ext cx="869" cy="394"/>
            </a:xfrm>
            <a:custGeom>
              <a:avLst/>
              <a:gdLst/>
              <a:ahLst/>
              <a:cxnLst/>
              <a:rect l="l" t="t" r="r" b="b"/>
              <a:pathLst>
                <a:path w="64" h="29" extrusionOk="0">
                  <a:moveTo>
                    <a:pt x="1" y="0"/>
                  </a:moveTo>
                  <a:lnTo>
                    <a:pt x="64"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8"/>
            <p:cNvSpPr/>
            <p:nvPr/>
          </p:nvSpPr>
          <p:spPr>
            <a:xfrm>
              <a:off x="2109374" y="1656552"/>
              <a:ext cx="244" cy="14"/>
            </a:xfrm>
            <a:custGeom>
              <a:avLst/>
              <a:gdLst/>
              <a:ahLst/>
              <a:cxnLst/>
              <a:rect l="l" t="t" r="r" b="b"/>
              <a:pathLst>
                <a:path w="18" h="1" extrusionOk="0">
                  <a:moveTo>
                    <a:pt x="0" y="0"/>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8"/>
            <p:cNvSpPr/>
            <p:nvPr/>
          </p:nvSpPr>
          <p:spPr>
            <a:xfrm>
              <a:off x="2110325" y="1656403"/>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8"/>
            <p:cNvSpPr/>
            <p:nvPr/>
          </p:nvSpPr>
          <p:spPr>
            <a:xfrm>
              <a:off x="2117222" y="1656308"/>
              <a:ext cx="774" cy="299"/>
            </a:xfrm>
            <a:custGeom>
              <a:avLst/>
              <a:gdLst/>
              <a:ahLst/>
              <a:cxnLst/>
              <a:rect l="l" t="t" r="r" b="b"/>
              <a:pathLst>
                <a:path w="57" h="22" extrusionOk="0">
                  <a:moveTo>
                    <a:pt x="0" y="1"/>
                  </a:moveTo>
                  <a:lnTo>
                    <a:pt x="56"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8"/>
            <p:cNvSpPr/>
            <p:nvPr/>
          </p:nvSpPr>
          <p:spPr>
            <a:xfrm>
              <a:off x="2110650" y="1656308"/>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8"/>
            <p:cNvSpPr/>
            <p:nvPr/>
          </p:nvSpPr>
          <p:spPr>
            <a:xfrm>
              <a:off x="2110135" y="1656457"/>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8"/>
            <p:cNvSpPr/>
            <p:nvPr/>
          </p:nvSpPr>
          <p:spPr>
            <a:xfrm>
              <a:off x="2119069" y="1657123"/>
              <a:ext cx="964" cy="434"/>
            </a:xfrm>
            <a:custGeom>
              <a:avLst/>
              <a:gdLst/>
              <a:ahLst/>
              <a:cxnLst/>
              <a:rect l="l" t="t" r="r" b="b"/>
              <a:pathLst>
                <a:path w="71" h="32" extrusionOk="0">
                  <a:moveTo>
                    <a:pt x="1" y="0"/>
                  </a:moveTo>
                  <a:lnTo>
                    <a:pt x="7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8"/>
            <p:cNvSpPr/>
            <p:nvPr/>
          </p:nvSpPr>
          <p:spPr>
            <a:xfrm>
              <a:off x="2108994" y="1656593"/>
              <a:ext cx="339" cy="14"/>
            </a:xfrm>
            <a:custGeom>
              <a:avLst/>
              <a:gdLst/>
              <a:ahLst/>
              <a:cxnLst/>
              <a:rect l="l" t="t" r="r" b="b"/>
              <a:pathLst>
                <a:path w="25" h="1" extrusionOk="0">
                  <a:moveTo>
                    <a:pt x="0" y="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8"/>
            <p:cNvSpPr/>
            <p:nvPr/>
          </p:nvSpPr>
          <p:spPr>
            <a:xfrm>
              <a:off x="2109659" y="1656498"/>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8"/>
            <p:cNvSpPr/>
            <p:nvPr/>
          </p:nvSpPr>
          <p:spPr>
            <a:xfrm>
              <a:off x="2106428" y="1656552"/>
              <a:ext cx="584" cy="14"/>
            </a:xfrm>
            <a:custGeom>
              <a:avLst/>
              <a:gdLst/>
              <a:ahLst/>
              <a:cxnLst/>
              <a:rect l="l" t="t" r="r" b="b"/>
              <a:pathLst>
                <a:path w="43" h="1" extrusionOk="0">
                  <a:moveTo>
                    <a:pt x="0" y="0"/>
                  </a:moveTo>
                  <a:lnTo>
                    <a:pt x="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8"/>
            <p:cNvSpPr/>
            <p:nvPr/>
          </p:nvSpPr>
          <p:spPr>
            <a:xfrm>
              <a:off x="2110460" y="1656403"/>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8"/>
            <p:cNvSpPr/>
            <p:nvPr/>
          </p:nvSpPr>
          <p:spPr>
            <a:xfrm>
              <a:off x="2303017" y="1816074"/>
              <a:ext cx="394" cy="1059"/>
            </a:xfrm>
            <a:custGeom>
              <a:avLst/>
              <a:gdLst/>
              <a:ahLst/>
              <a:cxnLst/>
              <a:rect l="l" t="t" r="r" b="b"/>
              <a:pathLst>
                <a:path w="29" h="78" extrusionOk="0">
                  <a:moveTo>
                    <a:pt x="29" y="0"/>
                  </a:moveTo>
                  <a:lnTo>
                    <a:pt x="1" y="7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8"/>
            <p:cNvSpPr/>
            <p:nvPr/>
          </p:nvSpPr>
          <p:spPr>
            <a:xfrm>
              <a:off x="2312765" y="1818355"/>
              <a:ext cx="434" cy="204"/>
            </a:xfrm>
            <a:custGeom>
              <a:avLst/>
              <a:gdLst/>
              <a:ahLst/>
              <a:cxnLst/>
              <a:rect l="l" t="t" r="r" b="b"/>
              <a:pathLst>
                <a:path w="32" h="15" extrusionOk="0">
                  <a:moveTo>
                    <a:pt x="32"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8"/>
            <p:cNvSpPr/>
            <p:nvPr/>
          </p:nvSpPr>
          <p:spPr>
            <a:xfrm>
              <a:off x="2311530" y="1818776"/>
              <a:ext cx="434" cy="109"/>
            </a:xfrm>
            <a:custGeom>
              <a:avLst/>
              <a:gdLst/>
              <a:ahLst/>
              <a:cxnLst/>
              <a:rect l="l" t="t" r="r" b="b"/>
              <a:pathLst>
                <a:path w="32" h="8" extrusionOk="0">
                  <a:moveTo>
                    <a:pt x="32"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8"/>
            <p:cNvSpPr/>
            <p:nvPr/>
          </p:nvSpPr>
          <p:spPr>
            <a:xfrm>
              <a:off x="2312141" y="1818586"/>
              <a:ext cx="448" cy="163"/>
            </a:xfrm>
            <a:custGeom>
              <a:avLst/>
              <a:gdLst/>
              <a:ahLst/>
              <a:cxnLst/>
              <a:rect l="l" t="t" r="r" b="b"/>
              <a:pathLst>
                <a:path w="33" h="12" extrusionOk="0">
                  <a:moveTo>
                    <a:pt x="32"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8"/>
            <p:cNvSpPr/>
            <p:nvPr/>
          </p:nvSpPr>
          <p:spPr>
            <a:xfrm>
              <a:off x="2305447" y="1817120"/>
              <a:ext cx="204" cy="109"/>
            </a:xfrm>
            <a:custGeom>
              <a:avLst/>
              <a:gdLst/>
              <a:ahLst/>
              <a:cxnLst/>
              <a:rect l="l" t="t" r="r" b="b"/>
              <a:pathLst>
                <a:path w="15" h="8" extrusionOk="0">
                  <a:moveTo>
                    <a:pt x="14"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8"/>
            <p:cNvSpPr/>
            <p:nvPr/>
          </p:nvSpPr>
          <p:spPr>
            <a:xfrm>
              <a:off x="2453550" y="1892787"/>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8"/>
            <p:cNvSpPr/>
            <p:nvPr/>
          </p:nvSpPr>
          <p:spPr>
            <a:xfrm>
              <a:off x="2455791" y="1870737"/>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8"/>
            <p:cNvSpPr/>
            <p:nvPr/>
          </p:nvSpPr>
          <p:spPr>
            <a:xfrm>
              <a:off x="2453414" y="1892882"/>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8"/>
            <p:cNvSpPr/>
            <p:nvPr/>
          </p:nvSpPr>
          <p:spPr>
            <a:xfrm>
              <a:off x="2425553" y="1855571"/>
              <a:ext cx="353" cy="14"/>
            </a:xfrm>
            <a:custGeom>
              <a:avLst/>
              <a:gdLst/>
              <a:ahLst/>
              <a:cxnLst/>
              <a:rect l="l" t="t" r="r" b="b"/>
              <a:pathLst>
                <a:path w="26" h="1" extrusionOk="0">
                  <a:moveTo>
                    <a:pt x="2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8"/>
            <p:cNvSpPr/>
            <p:nvPr/>
          </p:nvSpPr>
          <p:spPr>
            <a:xfrm>
              <a:off x="2425988" y="185561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8"/>
            <p:cNvSpPr/>
            <p:nvPr/>
          </p:nvSpPr>
          <p:spPr>
            <a:xfrm>
              <a:off x="2424508" y="1855286"/>
              <a:ext cx="353" cy="109"/>
            </a:xfrm>
            <a:custGeom>
              <a:avLst/>
              <a:gdLst/>
              <a:ahLst/>
              <a:cxnLst/>
              <a:rect l="l" t="t" r="r" b="b"/>
              <a:pathLst>
                <a:path w="26" h="8" extrusionOk="0">
                  <a:moveTo>
                    <a:pt x="25"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8"/>
            <p:cNvSpPr/>
            <p:nvPr/>
          </p:nvSpPr>
          <p:spPr>
            <a:xfrm>
              <a:off x="2435682" y="1868117"/>
              <a:ext cx="258" cy="163"/>
            </a:xfrm>
            <a:custGeom>
              <a:avLst/>
              <a:gdLst/>
              <a:ahLst/>
              <a:cxnLst/>
              <a:rect l="l" t="t" r="r" b="b"/>
              <a:pathLst>
                <a:path w="19" h="12" extrusionOk="0">
                  <a:moveTo>
                    <a:pt x="18"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8"/>
            <p:cNvSpPr/>
            <p:nvPr/>
          </p:nvSpPr>
          <p:spPr>
            <a:xfrm>
              <a:off x="2432695" y="1865035"/>
              <a:ext cx="204" cy="299"/>
            </a:xfrm>
            <a:custGeom>
              <a:avLst/>
              <a:gdLst/>
              <a:ahLst/>
              <a:cxnLst/>
              <a:rect l="l" t="t" r="r" b="b"/>
              <a:pathLst>
                <a:path w="15" h="22" extrusionOk="0">
                  <a:moveTo>
                    <a:pt x="14" y="2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8"/>
            <p:cNvSpPr/>
            <p:nvPr/>
          </p:nvSpPr>
          <p:spPr>
            <a:xfrm>
              <a:off x="2435397" y="1867886"/>
              <a:ext cx="204" cy="149"/>
            </a:xfrm>
            <a:custGeom>
              <a:avLst/>
              <a:gdLst/>
              <a:ahLst/>
              <a:cxnLst/>
              <a:rect l="l" t="t" r="r" b="b"/>
              <a:pathLst>
                <a:path w="15" h="11" extrusionOk="0">
                  <a:moveTo>
                    <a:pt x="15"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8"/>
            <p:cNvSpPr/>
            <p:nvPr/>
          </p:nvSpPr>
          <p:spPr>
            <a:xfrm>
              <a:off x="2432315" y="1864505"/>
              <a:ext cx="244" cy="353"/>
            </a:xfrm>
            <a:custGeom>
              <a:avLst/>
              <a:gdLst/>
              <a:ahLst/>
              <a:cxnLst/>
              <a:rect l="l" t="t" r="r" b="b"/>
              <a:pathLst>
                <a:path w="18" h="26" extrusionOk="0">
                  <a:moveTo>
                    <a:pt x="18"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a:off x="2435071" y="1867601"/>
              <a:ext cx="204" cy="204"/>
            </a:xfrm>
            <a:custGeom>
              <a:avLst/>
              <a:gdLst/>
              <a:ahLst/>
              <a:cxnLst/>
              <a:rect l="l" t="t" r="r" b="b"/>
              <a:pathLst>
                <a:path w="15" h="15" extrusionOk="0">
                  <a:moveTo>
                    <a:pt x="14"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2433021" y="1865551"/>
              <a:ext cx="258" cy="299"/>
            </a:xfrm>
            <a:custGeom>
              <a:avLst/>
              <a:gdLst/>
              <a:ahLst/>
              <a:cxnLst/>
              <a:rect l="l" t="t" r="r" b="b"/>
              <a:pathLst>
                <a:path w="19" h="22" extrusionOk="0">
                  <a:moveTo>
                    <a:pt x="18"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8"/>
            <p:cNvSpPr/>
            <p:nvPr/>
          </p:nvSpPr>
          <p:spPr>
            <a:xfrm>
              <a:off x="2434732" y="1867316"/>
              <a:ext cx="204" cy="204"/>
            </a:xfrm>
            <a:custGeom>
              <a:avLst/>
              <a:gdLst/>
              <a:ahLst/>
              <a:cxnLst/>
              <a:rect l="l" t="t" r="r" b="b"/>
              <a:pathLst>
                <a:path w="15" h="15" extrusionOk="0">
                  <a:moveTo>
                    <a:pt x="15"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8"/>
            <p:cNvSpPr/>
            <p:nvPr/>
          </p:nvSpPr>
          <p:spPr>
            <a:xfrm>
              <a:off x="2433456" y="1865985"/>
              <a:ext cx="299" cy="339"/>
            </a:xfrm>
            <a:custGeom>
              <a:avLst/>
              <a:gdLst/>
              <a:ahLst/>
              <a:cxnLst/>
              <a:rect l="l" t="t" r="r" b="b"/>
              <a:pathLst>
                <a:path w="22" h="25" extrusionOk="0">
                  <a:moveTo>
                    <a:pt x="21"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2434352" y="1866936"/>
              <a:ext cx="258" cy="244"/>
            </a:xfrm>
            <a:custGeom>
              <a:avLst/>
              <a:gdLst/>
              <a:ahLst/>
              <a:cxnLst/>
              <a:rect l="l" t="t" r="r" b="b"/>
              <a:pathLst>
                <a:path w="19" h="18" extrusionOk="0">
                  <a:moveTo>
                    <a:pt x="18"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2433836" y="1866460"/>
              <a:ext cx="394" cy="394"/>
            </a:xfrm>
            <a:custGeom>
              <a:avLst/>
              <a:gdLst/>
              <a:ahLst/>
              <a:cxnLst/>
              <a:rect l="l" t="t" r="r" b="b"/>
              <a:pathLst>
                <a:path w="29" h="29" extrusionOk="0">
                  <a:moveTo>
                    <a:pt x="28" y="2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2452274" y="1864560"/>
              <a:ext cx="2295" cy="5811"/>
            </a:xfrm>
            <a:custGeom>
              <a:avLst/>
              <a:gdLst/>
              <a:ahLst/>
              <a:cxnLst/>
              <a:rect l="l" t="t" r="r" b="b"/>
              <a:pathLst>
                <a:path w="169" h="428" extrusionOk="0">
                  <a:moveTo>
                    <a:pt x="0" y="427"/>
                  </a:moveTo>
                  <a:lnTo>
                    <a:pt x="16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2791942" y="200215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8"/>
            <p:cNvSpPr/>
            <p:nvPr/>
          </p:nvSpPr>
          <p:spPr>
            <a:xfrm>
              <a:off x="2790367" y="2002059"/>
              <a:ext cx="299" cy="68"/>
            </a:xfrm>
            <a:custGeom>
              <a:avLst/>
              <a:gdLst/>
              <a:ahLst/>
              <a:cxnLst/>
              <a:rect l="l" t="t" r="r" b="b"/>
              <a:pathLst>
                <a:path w="22" h="5" extrusionOk="0">
                  <a:moveTo>
                    <a:pt x="1" y="1"/>
                  </a:moveTo>
                  <a:lnTo>
                    <a:pt x="2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8"/>
            <p:cNvSpPr/>
            <p:nvPr/>
          </p:nvSpPr>
          <p:spPr>
            <a:xfrm>
              <a:off x="2792458" y="2002154"/>
              <a:ext cx="394" cy="14"/>
            </a:xfrm>
            <a:custGeom>
              <a:avLst/>
              <a:gdLst/>
              <a:ahLst/>
              <a:cxnLst/>
              <a:rect l="l" t="t" r="r" b="b"/>
              <a:pathLst>
                <a:path w="29" h="1" extrusionOk="0">
                  <a:moveTo>
                    <a:pt x="1" y="1"/>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8"/>
            <p:cNvSpPr/>
            <p:nvPr/>
          </p:nvSpPr>
          <p:spPr>
            <a:xfrm>
              <a:off x="2790843" y="2002113"/>
              <a:ext cx="394" cy="14"/>
            </a:xfrm>
            <a:custGeom>
              <a:avLst/>
              <a:gdLst/>
              <a:ahLst/>
              <a:cxnLst/>
              <a:rect l="l" t="t" r="r" b="b"/>
              <a:pathLst>
                <a:path w="29" h="1" extrusionOk="0">
                  <a:moveTo>
                    <a:pt x="1" y="0"/>
                  </a:moveTo>
                  <a:lnTo>
                    <a:pt x="2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8"/>
            <p:cNvSpPr/>
            <p:nvPr/>
          </p:nvSpPr>
          <p:spPr>
            <a:xfrm>
              <a:off x="2793463" y="2002059"/>
              <a:ext cx="353" cy="14"/>
            </a:xfrm>
            <a:custGeom>
              <a:avLst/>
              <a:gdLst/>
              <a:ahLst/>
              <a:cxnLst/>
              <a:rect l="l" t="t" r="r" b="b"/>
              <a:pathLst>
                <a:path w="26" h="1" extrusionOk="0">
                  <a:moveTo>
                    <a:pt x="1" y="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8"/>
            <p:cNvSpPr/>
            <p:nvPr/>
          </p:nvSpPr>
          <p:spPr>
            <a:xfrm>
              <a:off x="2792947" y="2002113"/>
              <a:ext cx="380" cy="14"/>
            </a:xfrm>
            <a:custGeom>
              <a:avLst/>
              <a:gdLst/>
              <a:ahLst/>
              <a:cxnLst/>
              <a:rect l="l" t="t" r="r" b="b"/>
              <a:pathLst>
                <a:path w="28" h="1" extrusionOk="0">
                  <a:moveTo>
                    <a:pt x="0" y="0"/>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2793938" y="2002018"/>
              <a:ext cx="299" cy="14"/>
            </a:xfrm>
            <a:custGeom>
              <a:avLst/>
              <a:gdLst/>
              <a:ahLst/>
              <a:cxnLst/>
              <a:rect l="l" t="t" r="r" b="b"/>
              <a:pathLst>
                <a:path w="22" h="1" extrusionOk="0">
                  <a:moveTo>
                    <a:pt x="1" y="0"/>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2783524" y="1996546"/>
              <a:ext cx="394" cy="68"/>
            </a:xfrm>
            <a:custGeom>
              <a:avLst/>
              <a:gdLst/>
              <a:ahLst/>
              <a:cxnLst/>
              <a:rect l="l" t="t" r="r" b="b"/>
              <a:pathLst>
                <a:path w="29" h="5" extrusionOk="0">
                  <a:moveTo>
                    <a:pt x="1" y="1"/>
                  </a:moveTo>
                  <a:lnTo>
                    <a:pt x="29"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2789471" y="2001869"/>
              <a:ext cx="299" cy="109"/>
            </a:xfrm>
            <a:custGeom>
              <a:avLst/>
              <a:gdLst/>
              <a:ahLst/>
              <a:cxnLst/>
              <a:rect l="l" t="t" r="r" b="b"/>
              <a:pathLst>
                <a:path w="22" h="8" extrusionOk="0">
                  <a:moveTo>
                    <a:pt x="0" y="1"/>
                  </a:moveTo>
                  <a:lnTo>
                    <a:pt x="2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2789091" y="2001733"/>
              <a:ext cx="244" cy="109"/>
            </a:xfrm>
            <a:custGeom>
              <a:avLst/>
              <a:gdLst/>
              <a:ahLst/>
              <a:cxnLst/>
              <a:rect l="l" t="t" r="r" b="b"/>
              <a:pathLst>
                <a:path w="18" h="8" extrusionOk="0">
                  <a:moveTo>
                    <a:pt x="0" y="0"/>
                  </a:moveTo>
                  <a:lnTo>
                    <a:pt x="1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2789892" y="2001964"/>
              <a:ext cx="299" cy="109"/>
            </a:xfrm>
            <a:custGeom>
              <a:avLst/>
              <a:gdLst/>
              <a:ahLst/>
              <a:cxnLst/>
              <a:rect l="l" t="t" r="r" b="b"/>
              <a:pathLst>
                <a:path w="22" h="8" extrusionOk="0">
                  <a:moveTo>
                    <a:pt x="1" y="1"/>
                  </a:moveTo>
                  <a:lnTo>
                    <a:pt x="22"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2794943" y="200186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2796083" y="2000253"/>
              <a:ext cx="54" cy="204"/>
            </a:xfrm>
            <a:custGeom>
              <a:avLst/>
              <a:gdLst/>
              <a:ahLst/>
              <a:cxnLst/>
              <a:rect l="l" t="t" r="r" b="b"/>
              <a:pathLst>
                <a:path w="4" h="15" extrusionOk="0">
                  <a:moveTo>
                    <a:pt x="0"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2791847" y="200215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2794563" y="2001923"/>
              <a:ext cx="204" cy="54"/>
            </a:xfrm>
            <a:custGeom>
              <a:avLst/>
              <a:gdLst/>
              <a:ahLst/>
              <a:cxnLst/>
              <a:rect l="l" t="t" r="r" b="b"/>
              <a:pathLst>
                <a:path w="15" h="4" extrusionOk="0">
                  <a:moveTo>
                    <a:pt x="0" y="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2794794" y="2001923"/>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2796749" y="199916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2796559" y="1999208"/>
              <a:ext cx="149" cy="163"/>
            </a:xfrm>
            <a:custGeom>
              <a:avLst/>
              <a:gdLst/>
              <a:ahLst/>
              <a:cxnLst/>
              <a:rect l="l" t="t" r="r" b="b"/>
              <a:pathLst>
                <a:path w="11" h="12" extrusionOk="0">
                  <a:moveTo>
                    <a:pt x="0"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2794223" y="2001964"/>
              <a:ext cx="299" cy="68"/>
            </a:xfrm>
            <a:custGeom>
              <a:avLst/>
              <a:gdLst/>
              <a:ahLst/>
              <a:cxnLst/>
              <a:rect l="l" t="t" r="r" b="b"/>
              <a:pathLst>
                <a:path w="22" h="5" extrusionOk="0">
                  <a:moveTo>
                    <a:pt x="1" y="4"/>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2888668" y="2013192"/>
              <a:ext cx="204" cy="244"/>
            </a:xfrm>
            <a:custGeom>
              <a:avLst/>
              <a:gdLst/>
              <a:ahLst/>
              <a:cxnLst/>
              <a:rect l="l" t="t" r="r" b="b"/>
              <a:pathLst>
                <a:path w="15" h="18" extrusionOk="0">
                  <a:moveTo>
                    <a:pt x="15"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2888913" y="2013478"/>
              <a:ext cx="109" cy="204"/>
            </a:xfrm>
            <a:custGeom>
              <a:avLst/>
              <a:gdLst/>
              <a:ahLst/>
              <a:cxnLst/>
              <a:rect l="l" t="t" r="r" b="b"/>
              <a:pathLst>
                <a:path w="8" h="15" extrusionOk="0">
                  <a:moveTo>
                    <a:pt x="7"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2888438" y="2012907"/>
              <a:ext cx="149" cy="204"/>
            </a:xfrm>
            <a:custGeom>
              <a:avLst/>
              <a:gdLst/>
              <a:ahLst/>
              <a:cxnLst/>
              <a:rect l="l" t="t" r="r" b="b"/>
              <a:pathLst>
                <a:path w="11" h="15" extrusionOk="0">
                  <a:moveTo>
                    <a:pt x="11"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2889049" y="2013708"/>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2887582" y="2011577"/>
              <a:ext cx="299" cy="434"/>
            </a:xfrm>
            <a:custGeom>
              <a:avLst/>
              <a:gdLst/>
              <a:ahLst/>
              <a:cxnLst/>
              <a:rect l="l" t="t" r="r" b="b"/>
              <a:pathLst>
                <a:path w="22" h="32" extrusionOk="0">
                  <a:moveTo>
                    <a:pt x="0" y="0"/>
                  </a:moveTo>
                  <a:lnTo>
                    <a:pt x="2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8"/>
            <p:cNvSpPr/>
            <p:nvPr/>
          </p:nvSpPr>
          <p:spPr>
            <a:xfrm>
              <a:off x="2888247" y="2012568"/>
              <a:ext cx="149" cy="204"/>
            </a:xfrm>
            <a:custGeom>
              <a:avLst/>
              <a:gdLst/>
              <a:ahLst/>
              <a:cxnLst/>
              <a:rect l="l" t="t" r="r" b="b"/>
              <a:pathLst>
                <a:path w="11" h="15" extrusionOk="0">
                  <a:moveTo>
                    <a:pt x="1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8"/>
            <p:cNvSpPr/>
            <p:nvPr/>
          </p:nvSpPr>
          <p:spPr>
            <a:xfrm>
              <a:off x="2889239" y="2013898"/>
              <a:ext cx="109" cy="109"/>
            </a:xfrm>
            <a:custGeom>
              <a:avLst/>
              <a:gdLst/>
              <a:ahLst/>
              <a:cxnLst/>
              <a:rect l="l" t="t" r="r" b="b"/>
              <a:pathLst>
                <a:path w="8" h="8" extrusionOk="0">
                  <a:moveTo>
                    <a:pt x="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2887908" y="2012093"/>
              <a:ext cx="204" cy="353"/>
            </a:xfrm>
            <a:custGeom>
              <a:avLst/>
              <a:gdLst/>
              <a:ahLst/>
              <a:cxnLst/>
              <a:rect l="l" t="t" r="r" b="b"/>
              <a:pathLst>
                <a:path w="15" h="26" extrusionOk="0">
                  <a:moveTo>
                    <a:pt x="15"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8"/>
            <p:cNvSpPr/>
            <p:nvPr/>
          </p:nvSpPr>
          <p:spPr>
            <a:xfrm>
              <a:off x="2889334" y="2014048"/>
              <a:ext cx="163" cy="109"/>
            </a:xfrm>
            <a:custGeom>
              <a:avLst/>
              <a:gdLst/>
              <a:ahLst/>
              <a:cxnLst/>
              <a:rect l="l" t="t" r="r" b="b"/>
              <a:pathLst>
                <a:path w="12" h="8" extrusionOk="0">
                  <a:moveTo>
                    <a:pt x="1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2889483" y="2014143"/>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2889578" y="2014238"/>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2889619" y="2014279"/>
              <a:ext cx="68" cy="14"/>
            </a:xfrm>
            <a:custGeom>
              <a:avLst/>
              <a:gdLst/>
              <a:ahLst/>
              <a:cxnLst/>
              <a:rect l="l" t="t" r="r" b="b"/>
              <a:pathLst>
                <a:path w="5" h="1" extrusionOk="0">
                  <a:moveTo>
                    <a:pt x="4"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2893950" y="2010952"/>
              <a:ext cx="54" cy="299"/>
            </a:xfrm>
            <a:custGeom>
              <a:avLst/>
              <a:gdLst/>
              <a:ahLst/>
              <a:cxnLst/>
              <a:rect l="l" t="t" r="r" b="b"/>
              <a:pathLst>
                <a:path w="4" h="22" extrusionOk="0">
                  <a:moveTo>
                    <a:pt x="0" y="1"/>
                  </a:moveTo>
                  <a:lnTo>
                    <a:pt x="4"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2889714" y="2014333"/>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2893855" y="2010477"/>
              <a:ext cx="54" cy="353"/>
            </a:xfrm>
            <a:custGeom>
              <a:avLst/>
              <a:gdLst/>
              <a:ahLst/>
              <a:cxnLst/>
              <a:rect l="l" t="t" r="r" b="b"/>
              <a:pathLst>
                <a:path w="4" h="26" extrusionOk="0">
                  <a:moveTo>
                    <a:pt x="0" y="1"/>
                  </a:moveTo>
                  <a:lnTo>
                    <a:pt x="4"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2333674" y="1784181"/>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2334530" y="1788403"/>
              <a:ext cx="204" cy="828"/>
            </a:xfrm>
            <a:custGeom>
              <a:avLst/>
              <a:gdLst/>
              <a:ahLst/>
              <a:cxnLst/>
              <a:rect l="l" t="t" r="r" b="b"/>
              <a:pathLst>
                <a:path w="15" h="61" extrusionOk="0">
                  <a:moveTo>
                    <a:pt x="1" y="1"/>
                  </a:moveTo>
                  <a:lnTo>
                    <a:pt x="15" y="6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2334340" y="1787697"/>
              <a:ext cx="204" cy="720"/>
            </a:xfrm>
            <a:custGeom>
              <a:avLst/>
              <a:gdLst/>
              <a:ahLst/>
              <a:cxnLst/>
              <a:rect l="l" t="t" r="r" b="b"/>
              <a:pathLst>
                <a:path w="15" h="53" extrusionOk="0">
                  <a:moveTo>
                    <a:pt x="1" y="0"/>
                  </a:moveTo>
                  <a:lnTo>
                    <a:pt x="15" y="5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2333770" y="178503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2333865" y="1785742"/>
              <a:ext cx="14" cy="109"/>
            </a:xfrm>
            <a:custGeom>
              <a:avLst/>
              <a:gdLst/>
              <a:ahLst/>
              <a:cxnLst/>
              <a:rect l="l" t="t" r="r" b="b"/>
              <a:pathLst>
                <a:path w="1" h="8" extrusionOk="0">
                  <a:moveTo>
                    <a:pt x="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2334055" y="1786462"/>
              <a:ext cx="14" cy="109"/>
            </a:xfrm>
            <a:custGeom>
              <a:avLst/>
              <a:gdLst/>
              <a:ahLst/>
              <a:cxnLst/>
              <a:rect l="l" t="t" r="r" b="b"/>
              <a:pathLst>
                <a:path w="1" h="8" extrusionOk="0">
                  <a:moveTo>
                    <a:pt x="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2333674" y="178418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2337666" y="1793631"/>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2338046" y="1793590"/>
              <a:ext cx="679" cy="14"/>
            </a:xfrm>
            <a:custGeom>
              <a:avLst/>
              <a:gdLst/>
              <a:ahLst/>
              <a:cxnLst/>
              <a:rect l="l" t="t" r="r" b="b"/>
              <a:pathLst>
                <a:path w="50" h="1" extrusionOk="0">
                  <a:moveTo>
                    <a:pt x="1" y="0"/>
                  </a:moveTo>
                  <a:lnTo>
                    <a:pt x="5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2342663" y="1794255"/>
              <a:ext cx="353" cy="204"/>
            </a:xfrm>
            <a:custGeom>
              <a:avLst/>
              <a:gdLst/>
              <a:ahLst/>
              <a:cxnLst/>
              <a:rect l="l" t="t" r="r" b="b"/>
              <a:pathLst>
                <a:path w="26" h="15" extrusionOk="0">
                  <a:moveTo>
                    <a:pt x="1" y="0"/>
                  </a:moveTo>
                  <a:lnTo>
                    <a:pt x="25"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2343192" y="1794540"/>
              <a:ext cx="109" cy="54"/>
            </a:xfrm>
            <a:custGeom>
              <a:avLst/>
              <a:gdLst/>
              <a:ahLst/>
              <a:cxnLst/>
              <a:rect l="l" t="t" r="r" b="b"/>
              <a:pathLst>
                <a:path w="8" h="4" extrusionOk="0">
                  <a:moveTo>
                    <a:pt x="0" y="0"/>
                  </a:moveTo>
                  <a:lnTo>
                    <a:pt x="7"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2382309" y="181835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2397991" y="1811743"/>
              <a:ext cx="204" cy="14"/>
            </a:xfrm>
            <a:custGeom>
              <a:avLst/>
              <a:gdLst/>
              <a:ahLst/>
              <a:cxnLst/>
              <a:rect l="l" t="t" r="r" b="b"/>
              <a:pathLst>
                <a:path w="15" h="1" extrusionOk="0">
                  <a:moveTo>
                    <a:pt x="0"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2393185" y="1816685"/>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2399702" y="1812598"/>
              <a:ext cx="204" cy="204"/>
            </a:xfrm>
            <a:custGeom>
              <a:avLst/>
              <a:gdLst/>
              <a:ahLst/>
              <a:cxnLst/>
              <a:rect l="l" t="t" r="r" b="b"/>
              <a:pathLst>
                <a:path w="15" h="15" extrusionOk="0">
                  <a:moveTo>
                    <a:pt x="1" y="1"/>
                  </a:moveTo>
                  <a:lnTo>
                    <a:pt x="15"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2399227" y="1812273"/>
              <a:ext cx="204" cy="149"/>
            </a:xfrm>
            <a:custGeom>
              <a:avLst/>
              <a:gdLst/>
              <a:ahLst/>
              <a:cxnLst/>
              <a:rect l="l" t="t" r="r" b="b"/>
              <a:pathLst>
                <a:path w="15" h="11" extrusionOk="0">
                  <a:moveTo>
                    <a:pt x="1" y="0"/>
                  </a:moveTo>
                  <a:lnTo>
                    <a:pt x="15"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2398426" y="1811838"/>
              <a:ext cx="149" cy="68"/>
            </a:xfrm>
            <a:custGeom>
              <a:avLst/>
              <a:gdLst/>
              <a:ahLst/>
              <a:cxnLst/>
              <a:rect l="l" t="t" r="r" b="b"/>
              <a:pathLst>
                <a:path w="11" h="5" extrusionOk="0">
                  <a:moveTo>
                    <a:pt x="0" y="1"/>
                  </a:move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2393755" y="1815409"/>
              <a:ext cx="68" cy="109"/>
            </a:xfrm>
            <a:custGeom>
              <a:avLst/>
              <a:gdLst/>
              <a:ahLst/>
              <a:cxnLst/>
              <a:rect l="l" t="t" r="r" b="b"/>
              <a:pathLst>
                <a:path w="5" h="8" extrusionOk="0">
                  <a:moveTo>
                    <a:pt x="1"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8"/>
            <p:cNvSpPr/>
            <p:nvPr/>
          </p:nvSpPr>
          <p:spPr>
            <a:xfrm>
              <a:off x="2400747" y="1813549"/>
              <a:ext cx="204" cy="163"/>
            </a:xfrm>
            <a:custGeom>
              <a:avLst/>
              <a:gdLst/>
              <a:ahLst/>
              <a:cxnLst/>
              <a:rect l="l" t="t" r="r" b="b"/>
              <a:pathLst>
                <a:path w="15" h="12" extrusionOk="0">
                  <a:moveTo>
                    <a:pt x="15"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8"/>
            <p:cNvSpPr/>
            <p:nvPr/>
          </p:nvSpPr>
          <p:spPr>
            <a:xfrm>
              <a:off x="2393375" y="1816169"/>
              <a:ext cx="68" cy="109"/>
            </a:xfrm>
            <a:custGeom>
              <a:avLst/>
              <a:gdLst/>
              <a:ahLst/>
              <a:cxnLst/>
              <a:rect l="l" t="t" r="r" b="b"/>
              <a:pathLst>
                <a:path w="5" h="8" extrusionOk="0">
                  <a:moveTo>
                    <a:pt x="1"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2400177" y="1813033"/>
              <a:ext cx="299" cy="244"/>
            </a:xfrm>
            <a:custGeom>
              <a:avLst/>
              <a:gdLst/>
              <a:ahLst/>
              <a:cxnLst/>
              <a:rect l="l" t="t" r="r" b="b"/>
              <a:pathLst>
                <a:path w="22" h="18" extrusionOk="0">
                  <a:moveTo>
                    <a:pt x="1" y="0"/>
                  </a:moveTo>
                  <a:lnTo>
                    <a:pt x="22"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2393565" y="1815735"/>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2398806" y="1812028"/>
              <a:ext cx="204" cy="109"/>
            </a:xfrm>
            <a:custGeom>
              <a:avLst/>
              <a:gdLst/>
              <a:ahLst/>
              <a:cxnLst/>
              <a:rect l="l" t="t" r="r" b="b"/>
              <a:pathLst>
                <a:path w="15" h="8" extrusionOk="0">
                  <a:moveTo>
                    <a:pt x="0" y="1"/>
                  </a:moveTo>
                  <a:lnTo>
                    <a:pt x="1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2394420" y="181426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2394040" y="1814839"/>
              <a:ext cx="68" cy="109"/>
            </a:xfrm>
            <a:custGeom>
              <a:avLst/>
              <a:gdLst/>
              <a:ahLst/>
              <a:cxnLst/>
              <a:rect l="l" t="t" r="r" b="b"/>
              <a:pathLst>
                <a:path w="5" h="8" extrusionOk="0">
                  <a:moveTo>
                    <a:pt x="1"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2394135" y="1814649"/>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2394230" y="1814499"/>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2394380" y="181430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2394325" y="181440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2393904" y="1815070"/>
              <a:ext cx="54" cy="109"/>
            </a:xfrm>
            <a:custGeom>
              <a:avLst/>
              <a:gdLst/>
              <a:ahLst/>
              <a:cxnLst/>
              <a:rect l="l" t="t" r="r" b="b"/>
              <a:pathLst>
                <a:path w="4" h="8" extrusionOk="0">
                  <a:moveTo>
                    <a:pt x="0"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2083563" y="1634394"/>
              <a:ext cx="149" cy="109"/>
            </a:xfrm>
            <a:custGeom>
              <a:avLst/>
              <a:gdLst/>
              <a:ahLst/>
              <a:cxnLst/>
              <a:rect l="l" t="t" r="r" b="b"/>
              <a:pathLst>
                <a:path w="11" h="8" extrusionOk="0">
                  <a:moveTo>
                    <a:pt x="11"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2066972" y="1624699"/>
              <a:ext cx="68" cy="68"/>
            </a:xfrm>
            <a:custGeom>
              <a:avLst/>
              <a:gdLst/>
              <a:ahLst/>
              <a:cxnLst/>
              <a:rect l="l" t="t" r="r" b="b"/>
              <a:pathLst>
                <a:path w="5" h="5" extrusionOk="0">
                  <a:moveTo>
                    <a:pt x="1" y="1"/>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2087840" y="1638630"/>
              <a:ext cx="244" cy="299"/>
            </a:xfrm>
            <a:custGeom>
              <a:avLst/>
              <a:gdLst/>
              <a:ahLst/>
              <a:cxnLst/>
              <a:rect l="l" t="t" r="r" b="b"/>
              <a:pathLst>
                <a:path w="18" h="22" extrusionOk="0">
                  <a:moveTo>
                    <a:pt x="1" y="1"/>
                  </a:moveTo>
                  <a:lnTo>
                    <a:pt x="18"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2088411" y="1639295"/>
              <a:ext cx="204" cy="204"/>
            </a:xfrm>
            <a:custGeom>
              <a:avLst/>
              <a:gdLst/>
              <a:ahLst/>
              <a:cxnLst/>
              <a:rect l="l" t="t" r="r" b="b"/>
              <a:pathLst>
                <a:path w="15" h="15" extrusionOk="0">
                  <a:moveTo>
                    <a:pt x="15"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8"/>
            <p:cNvSpPr/>
            <p:nvPr/>
          </p:nvSpPr>
          <p:spPr>
            <a:xfrm>
              <a:off x="2088125" y="1638969"/>
              <a:ext cx="204" cy="244"/>
            </a:xfrm>
            <a:custGeom>
              <a:avLst/>
              <a:gdLst/>
              <a:ahLst/>
              <a:cxnLst/>
              <a:rect l="l" t="t" r="r" b="b"/>
              <a:pathLst>
                <a:path w="15" h="18" extrusionOk="0">
                  <a:moveTo>
                    <a:pt x="1" y="0"/>
                  </a:moveTo>
                  <a:lnTo>
                    <a:pt x="15"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2088696" y="1639580"/>
              <a:ext cx="258" cy="204"/>
            </a:xfrm>
            <a:custGeom>
              <a:avLst/>
              <a:gdLst/>
              <a:ahLst/>
              <a:cxnLst/>
              <a:rect l="l" t="t" r="r" b="b"/>
              <a:pathLst>
                <a:path w="19" h="15" extrusionOk="0">
                  <a:moveTo>
                    <a:pt x="1" y="1"/>
                  </a:moveTo>
                  <a:lnTo>
                    <a:pt x="18"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8"/>
            <p:cNvSpPr/>
            <p:nvPr/>
          </p:nvSpPr>
          <p:spPr>
            <a:xfrm>
              <a:off x="2101676" y="1658019"/>
              <a:ext cx="244" cy="163"/>
            </a:xfrm>
            <a:custGeom>
              <a:avLst/>
              <a:gdLst/>
              <a:ahLst/>
              <a:cxnLst/>
              <a:rect l="l" t="t" r="r" b="b"/>
              <a:pathLst>
                <a:path w="18" h="12" extrusionOk="0">
                  <a:moveTo>
                    <a:pt x="0" y="1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8"/>
            <p:cNvSpPr/>
            <p:nvPr/>
          </p:nvSpPr>
          <p:spPr>
            <a:xfrm>
              <a:off x="2101296" y="1658209"/>
              <a:ext cx="244" cy="163"/>
            </a:xfrm>
            <a:custGeom>
              <a:avLst/>
              <a:gdLst/>
              <a:ahLst/>
              <a:cxnLst/>
              <a:rect l="l" t="t" r="r" b="b"/>
              <a:pathLst>
                <a:path w="18" h="12" extrusionOk="0">
                  <a:moveTo>
                    <a:pt x="0" y="1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8"/>
            <p:cNvSpPr/>
            <p:nvPr/>
          </p:nvSpPr>
          <p:spPr>
            <a:xfrm>
              <a:off x="2100630" y="1658684"/>
              <a:ext cx="244" cy="204"/>
            </a:xfrm>
            <a:custGeom>
              <a:avLst/>
              <a:gdLst/>
              <a:ahLst/>
              <a:cxnLst/>
              <a:rect l="l" t="t" r="r" b="b"/>
              <a:pathLst>
                <a:path w="18" h="15" extrusionOk="0">
                  <a:moveTo>
                    <a:pt x="0" y="15"/>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8"/>
            <p:cNvSpPr/>
            <p:nvPr/>
          </p:nvSpPr>
          <p:spPr>
            <a:xfrm>
              <a:off x="2100956" y="1658453"/>
              <a:ext cx="258" cy="204"/>
            </a:xfrm>
            <a:custGeom>
              <a:avLst/>
              <a:gdLst/>
              <a:ahLst/>
              <a:cxnLst/>
              <a:rect l="l" t="t" r="r" b="b"/>
              <a:pathLst>
                <a:path w="19" h="15" extrusionOk="0">
                  <a:moveTo>
                    <a:pt x="1"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8"/>
            <p:cNvSpPr/>
            <p:nvPr/>
          </p:nvSpPr>
          <p:spPr>
            <a:xfrm>
              <a:off x="2102056" y="1657829"/>
              <a:ext cx="204" cy="163"/>
            </a:xfrm>
            <a:custGeom>
              <a:avLst/>
              <a:gdLst/>
              <a:ahLst/>
              <a:cxnLst/>
              <a:rect l="l" t="t" r="r" b="b"/>
              <a:pathLst>
                <a:path w="15" h="12" extrusionOk="0">
                  <a:moveTo>
                    <a:pt x="0" y="1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8"/>
            <p:cNvSpPr/>
            <p:nvPr/>
          </p:nvSpPr>
          <p:spPr>
            <a:xfrm>
              <a:off x="2103142" y="1657543"/>
              <a:ext cx="258" cy="68"/>
            </a:xfrm>
            <a:custGeom>
              <a:avLst/>
              <a:gdLst/>
              <a:ahLst/>
              <a:cxnLst/>
              <a:rect l="l" t="t" r="r" b="b"/>
              <a:pathLst>
                <a:path w="19" h="5" extrusionOk="0">
                  <a:moveTo>
                    <a:pt x="1" y="4"/>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8"/>
            <p:cNvSpPr/>
            <p:nvPr/>
          </p:nvSpPr>
          <p:spPr>
            <a:xfrm>
              <a:off x="2102816" y="1657638"/>
              <a:ext cx="204" cy="68"/>
            </a:xfrm>
            <a:custGeom>
              <a:avLst/>
              <a:gdLst/>
              <a:ahLst/>
              <a:cxnLst/>
              <a:rect l="l" t="t" r="r" b="b"/>
              <a:pathLst>
                <a:path w="15" h="5" extrusionOk="0">
                  <a:moveTo>
                    <a:pt x="0" y="4"/>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8"/>
            <p:cNvSpPr/>
            <p:nvPr/>
          </p:nvSpPr>
          <p:spPr>
            <a:xfrm>
              <a:off x="2102436" y="1657733"/>
              <a:ext cx="204" cy="68"/>
            </a:xfrm>
            <a:custGeom>
              <a:avLst/>
              <a:gdLst/>
              <a:ahLst/>
              <a:cxnLst/>
              <a:rect l="l" t="t" r="r" b="b"/>
              <a:pathLst>
                <a:path w="15" h="5" extrusionOk="0">
                  <a:moveTo>
                    <a:pt x="0" y="4"/>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8"/>
            <p:cNvSpPr/>
            <p:nvPr/>
          </p:nvSpPr>
          <p:spPr>
            <a:xfrm>
              <a:off x="2100345" y="1659023"/>
              <a:ext cx="204" cy="204"/>
            </a:xfrm>
            <a:custGeom>
              <a:avLst/>
              <a:gdLst/>
              <a:ahLst/>
              <a:cxnLst/>
              <a:rect l="l" t="t" r="r" b="b"/>
              <a:pathLst>
                <a:path w="15" h="15" extrusionOk="0">
                  <a:moveTo>
                    <a:pt x="0" y="1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8"/>
            <p:cNvSpPr/>
            <p:nvPr/>
          </p:nvSpPr>
          <p:spPr>
            <a:xfrm>
              <a:off x="2100060" y="1659308"/>
              <a:ext cx="204" cy="244"/>
            </a:xfrm>
            <a:custGeom>
              <a:avLst/>
              <a:gdLst/>
              <a:ahLst/>
              <a:cxnLst/>
              <a:rect l="l" t="t" r="r" b="b"/>
              <a:pathLst>
                <a:path w="15" h="18" extrusionOk="0">
                  <a:moveTo>
                    <a:pt x="0" y="18"/>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8"/>
            <p:cNvSpPr/>
            <p:nvPr/>
          </p:nvSpPr>
          <p:spPr>
            <a:xfrm>
              <a:off x="1391722" y="1941503"/>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8"/>
            <p:cNvSpPr/>
            <p:nvPr/>
          </p:nvSpPr>
          <p:spPr>
            <a:xfrm>
              <a:off x="1391586" y="1938937"/>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8"/>
            <p:cNvSpPr/>
            <p:nvPr/>
          </p:nvSpPr>
          <p:spPr>
            <a:xfrm>
              <a:off x="1381403" y="1935230"/>
              <a:ext cx="204" cy="163"/>
            </a:xfrm>
            <a:custGeom>
              <a:avLst/>
              <a:gdLst/>
              <a:ahLst/>
              <a:cxnLst/>
              <a:rect l="l" t="t" r="r" b="b"/>
              <a:pathLst>
                <a:path w="15" h="12" extrusionOk="0">
                  <a:moveTo>
                    <a:pt x="15"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8"/>
            <p:cNvSpPr/>
            <p:nvPr/>
          </p:nvSpPr>
          <p:spPr>
            <a:xfrm>
              <a:off x="1391396" y="1938516"/>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p:nvPr/>
          </p:nvSpPr>
          <p:spPr>
            <a:xfrm>
              <a:off x="1382163" y="1935665"/>
              <a:ext cx="204" cy="109"/>
            </a:xfrm>
            <a:custGeom>
              <a:avLst/>
              <a:gdLst/>
              <a:ahLst/>
              <a:cxnLst/>
              <a:rect l="l" t="t" r="r" b="b"/>
              <a:pathLst>
                <a:path w="15" h="8" extrusionOk="0">
                  <a:moveTo>
                    <a:pt x="15"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8"/>
            <p:cNvSpPr/>
            <p:nvPr/>
          </p:nvSpPr>
          <p:spPr>
            <a:xfrm>
              <a:off x="1391627" y="1941978"/>
              <a:ext cx="14" cy="204"/>
            </a:xfrm>
            <a:custGeom>
              <a:avLst/>
              <a:gdLst/>
              <a:ahLst/>
              <a:cxnLst/>
              <a:rect l="l" t="t" r="r" b="b"/>
              <a:pathLst>
                <a:path w="1" h="15" extrusionOk="0">
                  <a:moveTo>
                    <a:pt x="1"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8"/>
            <p:cNvSpPr/>
            <p:nvPr/>
          </p:nvSpPr>
          <p:spPr>
            <a:xfrm>
              <a:off x="1391722" y="1939602"/>
              <a:ext cx="14" cy="109"/>
            </a:xfrm>
            <a:custGeom>
              <a:avLst/>
              <a:gdLst/>
              <a:ahLst/>
              <a:cxnLst/>
              <a:rect l="l" t="t" r="r" b="b"/>
              <a:pathLst>
                <a:path w="1" h="8" extrusionOk="0">
                  <a:moveTo>
                    <a:pt x="1"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8"/>
            <p:cNvSpPr/>
            <p:nvPr/>
          </p:nvSpPr>
          <p:spPr>
            <a:xfrm>
              <a:off x="1391722" y="193998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8"/>
            <p:cNvSpPr/>
            <p:nvPr/>
          </p:nvSpPr>
          <p:spPr>
            <a:xfrm>
              <a:off x="1391722" y="193941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8"/>
            <p:cNvSpPr/>
            <p:nvPr/>
          </p:nvSpPr>
          <p:spPr>
            <a:xfrm>
              <a:off x="1391627" y="1939127"/>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8"/>
            <p:cNvSpPr/>
            <p:nvPr/>
          </p:nvSpPr>
          <p:spPr>
            <a:xfrm>
              <a:off x="1391491" y="1938652"/>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8"/>
            <p:cNvSpPr/>
            <p:nvPr/>
          </p:nvSpPr>
          <p:spPr>
            <a:xfrm>
              <a:off x="1391532" y="1938801"/>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8"/>
            <p:cNvSpPr/>
            <p:nvPr/>
          </p:nvSpPr>
          <p:spPr>
            <a:xfrm>
              <a:off x="1378552" y="1934660"/>
              <a:ext cx="14" cy="14"/>
            </a:xfrm>
            <a:custGeom>
              <a:avLst/>
              <a:gdLst/>
              <a:ahLst/>
              <a:cxnLst/>
              <a:rect l="l" t="t" r="r" b="b"/>
              <a:pathLst>
                <a:path w="1" h="1" extrusionOk="0">
                  <a:moveTo>
                    <a:pt x="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8"/>
            <p:cNvSpPr/>
            <p:nvPr/>
          </p:nvSpPr>
          <p:spPr>
            <a:xfrm>
              <a:off x="1374370" y="1937892"/>
              <a:ext cx="163" cy="163"/>
            </a:xfrm>
            <a:custGeom>
              <a:avLst/>
              <a:gdLst/>
              <a:ahLst/>
              <a:cxnLst/>
              <a:rect l="l" t="t" r="r" b="b"/>
              <a:pathLst>
                <a:path w="12" h="12" extrusionOk="0">
                  <a:moveTo>
                    <a:pt x="11"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8"/>
            <p:cNvSpPr/>
            <p:nvPr/>
          </p:nvSpPr>
          <p:spPr>
            <a:xfrm>
              <a:off x="1373759" y="1938462"/>
              <a:ext cx="149" cy="163"/>
            </a:xfrm>
            <a:custGeom>
              <a:avLst/>
              <a:gdLst/>
              <a:ahLst/>
              <a:cxnLst/>
              <a:rect l="l" t="t" r="r" b="b"/>
              <a:pathLst>
                <a:path w="11" h="12" extrusionOk="0">
                  <a:moveTo>
                    <a:pt x="1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8"/>
            <p:cNvSpPr/>
            <p:nvPr/>
          </p:nvSpPr>
          <p:spPr>
            <a:xfrm>
              <a:off x="1377601" y="1935190"/>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8"/>
            <p:cNvSpPr/>
            <p:nvPr/>
          </p:nvSpPr>
          <p:spPr>
            <a:xfrm>
              <a:off x="1378362" y="1934714"/>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8"/>
            <p:cNvSpPr/>
            <p:nvPr/>
          </p:nvSpPr>
          <p:spPr>
            <a:xfrm>
              <a:off x="1377370" y="1935380"/>
              <a:ext cx="109" cy="54"/>
            </a:xfrm>
            <a:custGeom>
              <a:avLst/>
              <a:gdLst/>
              <a:ahLst/>
              <a:cxnLst/>
              <a:rect l="l" t="t" r="r" b="b"/>
              <a:pathLst>
                <a:path w="8" h="4" extrusionOk="0">
                  <a:moveTo>
                    <a:pt x="7"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8"/>
            <p:cNvSpPr/>
            <p:nvPr/>
          </p:nvSpPr>
          <p:spPr>
            <a:xfrm>
              <a:off x="1377031" y="1935570"/>
              <a:ext cx="163" cy="109"/>
            </a:xfrm>
            <a:custGeom>
              <a:avLst/>
              <a:gdLst/>
              <a:ahLst/>
              <a:cxnLst/>
              <a:rect l="l" t="t" r="r" b="b"/>
              <a:pathLst>
                <a:path w="12" h="8" extrusionOk="0">
                  <a:moveTo>
                    <a:pt x="1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8"/>
            <p:cNvSpPr/>
            <p:nvPr/>
          </p:nvSpPr>
          <p:spPr>
            <a:xfrm>
              <a:off x="1376705" y="1935855"/>
              <a:ext cx="149" cy="109"/>
            </a:xfrm>
            <a:custGeom>
              <a:avLst/>
              <a:gdLst/>
              <a:ahLst/>
              <a:cxnLst/>
              <a:rect l="l" t="t" r="r" b="b"/>
              <a:pathLst>
                <a:path w="11" h="8" extrusionOk="0">
                  <a:moveTo>
                    <a:pt x="1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8"/>
            <p:cNvSpPr/>
            <p:nvPr/>
          </p:nvSpPr>
          <p:spPr>
            <a:xfrm>
              <a:off x="1375470" y="1936900"/>
              <a:ext cx="149" cy="149"/>
            </a:xfrm>
            <a:custGeom>
              <a:avLst/>
              <a:gdLst/>
              <a:ahLst/>
              <a:cxnLst/>
              <a:rect l="l" t="t" r="r" b="b"/>
              <a:pathLst>
                <a:path w="11" h="11" extrusionOk="0">
                  <a:moveTo>
                    <a:pt x="11"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8"/>
            <p:cNvSpPr/>
            <p:nvPr/>
          </p:nvSpPr>
          <p:spPr>
            <a:xfrm>
              <a:off x="1377846" y="1935040"/>
              <a:ext cx="109" cy="68"/>
            </a:xfrm>
            <a:custGeom>
              <a:avLst/>
              <a:gdLst/>
              <a:ahLst/>
              <a:cxnLst/>
              <a:rect l="l" t="t" r="r" b="b"/>
              <a:pathLst>
                <a:path w="8" h="5"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8"/>
            <p:cNvSpPr/>
            <p:nvPr/>
          </p:nvSpPr>
          <p:spPr>
            <a:xfrm>
              <a:off x="1378076" y="1934905"/>
              <a:ext cx="68" cy="54"/>
            </a:xfrm>
            <a:custGeom>
              <a:avLst/>
              <a:gdLst/>
              <a:ahLst/>
              <a:cxnLst/>
              <a:rect l="l" t="t" r="r" b="b"/>
              <a:pathLst>
                <a:path w="5" h="4" extrusionOk="0">
                  <a:moveTo>
                    <a:pt x="4"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8"/>
            <p:cNvSpPr/>
            <p:nvPr/>
          </p:nvSpPr>
          <p:spPr>
            <a:xfrm>
              <a:off x="1374899" y="1937376"/>
              <a:ext cx="204" cy="149"/>
            </a:xfrm>
            <a:custGeom>
              <a:avLst/>
              <a:gdLst/>
              <a:ahLst/>
              <a:cxnLst/>
              <a:rect l="l" t="t" r="r" b="b"/>
              <a:pathLst>
                <a:path w="15" h="11" extrusionOk="0">
                  <a:moveTo>
                    <a:pt x="14"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8"/>
            <p:cNvSpPr/>
            <p:nvPr/>
          </p:nvSpPr>
          <p:spPr>
            <a:xfrm>
              <a:off x="1375890" y="1936520"/>
              <a:ext cx="204" cy="109"/>
            </a:xfrm>
            <a:custGeom>
              <a:avLst/>
              <a:gdLst/>
              <a:ahLst/>
              <a:cxnLst/>
              <a:rect l="l" t="t" r="r" b="b"/>
              <a:pathLst>
                <a:path w="15" h="8" extrusionOk="0">
                  <a:moveTo>
                    <a:pt x="15"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8"/>
            <p:cNvSpPr/>
            <p:nvPr/>
          </p:nvSpPr>
          <p:spPr>
            <a:xfrm>
              <a:off x="1376325" y="1936140"/>
              <a:ext cx="149" cy="149"/>
            </a:xfrm>
            <a:custGeom>
              <a:avLst/>
              <a:gdLst/>
              <a:ahLst/>
              <a:cxnLst/>
              <a:rect l="l" t="t" r="r" b="b"/>
              <a:pathLst>
                <a:path w="11" h="11" extrusionOk="0">
                  <a:moveTo>
                    <a:pt x="11"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8"/>
            <p:cNvSpPr/>
            <p:nvPr/>
          </p:nvSpPr>
          <p:spPr>
            <a:xfrm>
              <a:off x="1378226" y="1934810"/>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8"/>
            <p:cNvSpPr/>
            <p:nvPr/>
          </p:nvSpPr>
          <p:spPr>
            <a:xfrm>
              <a:off x="1358213" y="1927342"/>
              <a:ext cx="394" cy="543"/>
            </a:xfrm>
            <a:custGeom>
              <a:avLst/>
              <a:gdLst/>
              <a:ahLst/>
              <a:cxnLst/>
              <a:rect l="l" t="t" r="r" b="b"/>
              <a:pathLst>
                <a:path w="29" h="40" extrusionOk="0">
                  <a:moveTo>
                    <a:pt x="1" y="39"/>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8"/>
            <p:cNvSpPr/>
            <p:nvPr/>
          </p:nvSpPr>
          <p:spPr>
            <a:xfrm>
              <a:off x="1360874" y="1924206"/>
              <a:ext cx="109" cy="163"/>
            </a:xfrm>
            <a:custGeom>
              <a:avLst/>
              <a:gdLst/>
              <a:ahLst/>
              <a:cxnLst/>
              <a:rect l="l" t="t" r="r" b="b"/>
              <a:pathLst>
                <a:path w="8" h="12" extrusionOk="0">
                  <a:moveTo>
                    <a:pt x="1" y="1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8"/>
            <p:cNvSpPr/>
            <p:nvPr/>
          </p:nvSpPr>
          <p:spPr>
            <a:xfrm>
              <a:off x="1361064" y="1923975"/>
              <a:ext cx="109" cy="149"/>
            </a:xfrm>
            <a:custGeom>
              <a:avLst/>
              <a:gdLst/>
              <a:ahLst/>
              <a:cxnLst/>
              <a:rect l="l" t="t" r="r" b="b"/>
              <a:pathLst>
                <a:path w="8" h="11" extrusionOk="0">
                  <a:moveTo>
                    <a:pt x="1" y="1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8"/>
            <p:cNvSpPr/>
            <p:nvPr/>
          </p:nvSpPr>
          <p:spPr>
            <a:xfrm>
              <a:off x="1358647" y="1926826"/>
              <a:ext cx="339" cy="434"/>
            </a:xfrm>
            <a:custGeom>
              <a:avLst/>
              <a:gdLst/>
              <a:ahLst/>
              <a:cxnLst/>
              <a:rect l="l" t="t" r="r" b="b"/>
              <a:pathLst>
                <a:path w="25" h="32" extrusionOk="0">
                  <a:moveTo>
                    <a:pt x="0" y="32"/>
                  </a:move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8"/>
            <p:cNvSpPr/>
            <p:nvPr/>
          </p:nvSpPr>
          <p:spPr>
            <a:xfrm>
              <a:off x="1359788" y="1925441"/>
              <a:ext cx="204" cy="299"/>
            </a:xfrm>
            <a:custGeom>
              <a:avLst/>
              <a:gdLst/>
              <a:ahLst/>
              <a:cxnLst/>
              <a:rect l="l" t="t" r="r" b="b"/>
              <a:pathLst>
                <a:path w="15" h="22" extrusionOk="0">
                  <a:moveTo>
                    <a:pt x="0" y="22"/>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8"/>
            <p:cNvSpPr/>
            <p:nvPr/>
          </p:nvSpPr>
          <p:spPr>
            <a:xfrm>
              <a:off x="1359448" y="1925876"/>
              <a:ext cx="258" cy="339"/>
            </a:xfrm>
            <a:custGeom>
              <a:avLst/>
              <a:gdLst/>
              <a:ahLst/>
              <a:cxnLst/>
              <a:rect l="l" t="t" r="r" b="b"/>
              <a:pathLst>
                <a:path w="19" h="25" extrusionOk="0">
                  <a:moveTo>
                    <a:pt x="1" y="25"/>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8"/>
            <p:cNvSpPr/>
            <p:nvPr/>
          </p:nvSpPr>
          <p:spPr>
            <a:xfrm>
              <a:off x="1360113" y="1925115"/>
              <a:ext cx="163" cy="204"/>
            </a:xfrm>
            <a:custGeom>
              <a:avLst/>
              <a:gdLst/>
              <a:ahLst/>
              <a:cxnLst/>
              <a:rect l="l" t="t" r="r" b="b"/>
              <a:pathLst>
                <a:path w="12" h="15" extrusionOk="0">
                  <a:moveTo>
                    <a:pt x="1"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8"/>
            <p:cNvSpPr/>
            <p:nvPr/>
          </p:nvSpPr>
          <p:spPr>
            <a:xfrm>
              <a:off x="1361213" y="1923785"/>
              <a:ext cx="149" cy="149"/>
            </a:xfrm>
            <a:custGeom>
              <a:avLst/>
              <a:gdLst/>
              <a:ahLst/>
              <a:cxnLst/>
              <a:rect l="l" t="t" r="r" b="b"/>
              <a:pathLst>
                <a:path w="11" h="11" extrusionOk="0">
                  <a:moveTo>
                    <a:pt x="0" y="1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8"/>
            <p:cNvSpPr/>
            <p:nvPr/>
          </p:nvSpPr>
          <p:spPr>
            <a:xfrm>
              <a:off x="1360643" y="1924450"/>
              <a:ext cx="149" cy="204"/>
            </a:xfrm>
            <a:custGeom>
              <a:avLst/>
              <a:gdLst/>
              <a:ahLst/>
              <a:cxnLst/>
              <a:rect l="l" t="t" r="r" b="b"/>
              <a:pathLst>
                <a:path w="11" h="15" extrusionOk="0">
                  <a:moveTo>
                    <a:pt x="0"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8"/>
            <p:cNvSpPr/>
            <p:nvPr/>
          </p:nvSpPr>
          <p:spPr>
            <a:xfrm>
              <a:off x="1360399" y="1924735"/>
              <a:ext cx="163" cy="244"/>
            </a:xfrm>
            <a:custGeom>
              <a:avLst/>
              <a:gdLst/>
              <a:ahLst/>
              <a:cxnLst/>
              <a:rect l="l" t="t" r="r" b="b"/>
              <a:pathLst>
                <a:path w="12" h="18" extrusionOk="0">
                  <a:moveTo>
                    <a:pt x="1" y="18"/>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8"/>
            <p:cNvSpPr/>
            <p:nvPr/>
          </p:nvSpPr>
          <p:spPr>
            <a:xfrm>
              <a:off x="1359068" y="1926351"/>
              <a:ext cx="258" cy="339"/>
            </a:xfrm>
            <a:custGeom>
              <a:avLst/>
              <a:gdLst/>
              <a:ahLst/>
              <a:cxnLst/>
              <a:rect l="l" t="t" r="r" b="b"/>
              <a:pathLst>
                <a:path w="19" h="25" extrusionOk="0">
                  <a:moveTo>
                    <a:pt x="1" y="25"/>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8"/>
            <p:cNvSpPr/>
            <p:nvPr/>
          </p:nvSpPr>
          <p:spPr>
            <a:xfrm>
              <a:off x="1381973" y="1909664"/>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8"/>
            <p:cNvSpPr/>
            <p:nvPr/>
          </p:nvSpPr>
          <p:spPr>
            <a:xfrm>
              <a:off x="1381837" y="1909800"/>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8"/>
            <p:cNvSpPr/>
            <p:nvPr/>
          </p:nvSpPr>
          <p:spPr>
            <a:xfrm>
              <a:off x="1386970" y="1905618"/>
              <a:ext cx="68" cy="68"/>
            </a:xfrm>
            <a:custGeom>
              <a:avLst/>
              <a:gdLst/>
              <a:ahLst/>
              <a:cxnLst/>
              <a:rect l="l" t="t" r="r" b="b"/>
              <a:pathLst>
                <a:path w="5" h="5" extrusionOk="0">
                  <a:moveTo>
                    <a:pt x="1" y="1"/>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8"/>
            <p:cNvSpPr/>
            <p:nvPr/>
          </p:nvSpPr>
          <p:spPr>
            <a:xfrm>
              <a:off x="1382123" y="1909515"/>
              <a:ext cx="109" cy="109"/>
            </a:xfrm>
            <a:custGeom>
              <a:avLst/>
              <a:gdLst/>
              <a:ahLst/>
              <a:cxnLst/>
              <a:rect l="l" t="t" r="r" b="b"/>
              <a:pathLst>
                <a:path w="8" h="8" extrusionOk="0">
                  <a:moveTo>
                    <a:pt x="7"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8"/>
            <p:cNvSpPr/>
            <p:nvPr/>
          </p:nvSpPr>
          <p:spPr>
            <a:xfrm>
              <a:off x="1387214" y="1905767"/>
              <a:ext cx="244" cy="204"/>
            </a:xfrm>
            <a:custGeom>
              <a:avLst/>
              <a:gdLst/>
              <a:ahLst/>
              <a:cxnLst/>
              <a:rect l="l" t="t" r="r" b="b"/>
              <a:pathLst>
                <a:path w="18" h="15" extrusionOk="0">
                  <a:moveTo>
                    <a:pt x="0" y="0"/>
                  </a:moveTo>
                  <a:lnTo>
                    <a:pt x="1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8"/>
            <p:cNvSpPr/>
            <p:nvPr/>
          </p:nvSpPr>
          <p:spPr>
            <a:xfrm>
              <a:off x="1382408" y="1909189"/>
              <a:ext cx="109" cy="149"/>
            </a:xfrm>
            <a:custGeom>
              <a:avLst/>
              <a:gdLst/>
              <a:ahLst/>
              <a:cxnLst/>
              <a:rect l="l" t="t" r="r" b="b"/>
              <a:pathLst>
                <a:path w="8" h="11" extrusionOk="0">
                  <a:moveTo>
                    <a:pt x="0" y="11"/>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8"/>
            <p:cNvSpPr/>
            <p:nvPr/>
          </p:nvSpPr>
          <p:spPr>
            <a:xfrm>
              <a:off x="1381593" y="190994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8"/>
            <p:cNvSpPr/>
            <p:nvPr/>
          </p:nvSpPr>
          <p:spPr>
            <a:xfrm>
              <a:off x="1382258" y="1909379"/>
              <a:ext cx="109" cy="109"/>
            </a:xfrm>
            <a:custGeom>
              <a:avLst/>
              <a:gdLst/>
              <a:ahLst/>
              <a:cxnLst/>
              <a:rect l="l" t="t" r="r" b="b"/>
              <a:pathLst>
                <a:path w="8" h="8" extrusionOk="0">
                  <a:moveTo>
                    <a:pt x="1" y="7"/>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8"/>
            <p:cNvSpPr/>
            <p:nvPr/>
          </p:nvSpPr>
          <p:spPr>
            <a:xfrm>
              <a:off x="1510797" y="1904382"/>
              <a:ext cx="14" cy="258"/>
            </a:xfrm>
            <a:custGeom>
              <a:avLst/>
              <a:gdLst/>
              <a:ahLst/>
              <a:cxnLst/>
              <a:rect l="l" t="t" r="r" b="b"/>
              <a:pathLst>
                <a:path w="1" h="19" extrusionOk="0">
                  <a:moveTo>
                    <a:pt x="0"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8"/>
            <p:cNvSpPr/>
            <p:nvPr/>
          </p:nvSpPr>
          <p:spPr>
            <a:xfrm>
              <a:off x="1511598" y="1896453"/>
              <a:ext cx="14" cy="204"/>
            </a:xfrm>
            <a:custGeom>
              <a:avLst/>
              <a:gdLst/>
              <a:ahLst/>
              <a:cxnLst/>
              <a:rect l="l" t="t" r="r" b="b"/>
              <a:pathLst>
                <a:path w="1" h="15" extrusionOk="0">
                  <a:moveTo>
                    <a:pt x="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8"/>
            <p:cNvSpPr/>
            <p:nvPr/>
          </p:nvSpPr>
          <p:spPr>
            <a:xfrm>
              <a:off x="1510647" y="1905998"/>
              <a:ext cx="14" cy="448"/>
            </a:xfrm>
            <a:custGeom>
              <a:avLst/>
              <a:gdLst/>
              <a:ahLst/>
              <a:cxnLst/>
              <a:rect l="l" t="t" r="r" b="b"/>
              <a:pathLst>
                <a:path w="1" h="33" extrusionOk="0">
                  <a:moveTo>
                    <a:pt x="1" y="3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8"/>
            <p:cNvSpPr/>
            <p:nvPr/>
          </p:nvSpPr>
          <p:spPr>
            <a:xfrm>
              <a:off x="1510932" y="1902821"/>
              <a:ext cx="14" cy="204"/>
            </a:xfrm>
            <a:custGeom>
              <a:avLst/>
              <a:gdLst/>
              <a:ahLst/>
              <a:cxnLst/>
              <a:rect l="l" t="t" r="r" b="b"/>
              <a:pathLst>
                <a:path w="1" h="15" extrusionOk="0">
                  <a:moveTo>
                    <a:pt x="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8"/>
            <p:cNvSpPr/>
            <p:nvPr/>
          </p:nvSpPr>
          <p:spPr>
            <a:xfrm>
              <a:off x="1511082" y="1901056"/>
              <a:ext cx="54" cy="353"/>
            </a:xfrm>
            <a:custGeom>
              <a:avLst/>
              <a:gdLst/>
              <a:ahLst/>
              <a:cxnLst/>
              <a:rect l="l" t="t" r="r" b="b"/>
              <a:pathLst>
                <a:path w="4" h="26" extrusionOk="0">
                  <a:moveTo>
                    <a:pt x="0" y="2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8"/>
            <p:cNvSpPr/>
            <p:nvPr/>
          </p:nvSpPr>
          <p:spPr>
            <a:xfrm>
              <a:off x="1511462" y="1897824"/>
              <a:ext cx="14" cy="258"/>
            </a:xfrm>
            <a:custGeom>
              <a:avLst/>
              <a:gdLst/>
              <a:ahLst/>
              <a:cxnLst/>
              <a:rect l="l" t="t" r="r" b="b"/>
              <a:pathLst>
                <a:path w="1" h="19" extrusionOk="0">
                  <a:moveTo>
                    <a:pt x="0"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8"/>
            <p:cNvSpPr/>
            <p:nvPr/>
          </p:nvSpPr>
          <p:spPr>
            <a:xfrm>
              <a:off x="1511272" y="1899399"/>
              <a:ext cx="54" cy="339"/>
            </a:xfrm>
            <a:custGeom>
              <a:avLst/>
              <a:gdLst/>
              <a:ahLst/>
              <a:cxnLst/>
              <a:rect l="l" t="t" r="r" b="b"/>
              <a:pathLst>
                <a:path w="4" h="25" extrusionOk="0">
                  <a:moveTo>
                    <a:pt x="0" y="25"/>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8"/>
            <p:cNvSpPr/>
            <p:nvPr/>
          </p:nvSpPr>
          <p:spPr>
            <a:xfrm>
              <a:off x="1511788" y="1895068"/>
              <a:ext cx="14" cy="163"/>
            </a:xfrm>
            <a:custGeom>
              <a:avLst/>
              <a:gdLst/>
              <a:ahLst/>
              <a:cxnLst/>
              <a:rect l="l" t="t" r="r" b="b"/>
              <a:pathLst>
                <a:path w="1" h="12" extrusionOk="0">
                  <a:moveTo>
                    <a:pt x="1"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8"/>
            <p:cNvSpPr/>
            <p:nvPr/>
          </p:nvSpPr>
          <p:spPr>
            <a:xfrm>
              <a:off x="1418863" y="1933615"/>
              <a:ext cx="204" cy="109"/>
            </a:xfrm>
            <a:custGeom>
              <a:avLst/>
              <a:gdLst/>
              <a:ahLst/>
              <a:cxnLst/>
              <a:rect l="l" t="t" r="r" b="b"/>
              <a:pathLst>
                <a:path w="15" h="8" extrusionOk="0">
                  <a:moveTo>
                    <a:pt x="1" y="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8"/>
            <p:cNvSpPr/>
            <p:nvPr/>
          </p:nvSpPr>
          <p:spPr>
            <a:xfrm>
              <a:off x="1419488" y="1933194"/>
              <a:ext cx="244" cy="149"/>
            </a:xfrm>
            <a:custGeom>
              <a:avLst/>
              <a:gdLst/>
              <a:ahLst/>
              <a:cxnLst/>
              <a:rect l="l" t="t" r="r" b="b"/>
              <a:pathLst>
                <a:path w="18" h="11" extrusionOk="0">
                  <a:moveTo>
                    <a:pt x="0" y="11"/>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8"/>
            <p:cNvSpPr/>
            <p:nvPr/>
          </p:nvSpPr>
          <p:spPr>
            <a:xfrm>
              <a:off x="1421429" y="1932189"/>
              <a:ext cx="353" cy="163"/>
            </a:xfrm>
            <a:custGeom>
              <a:avLst/>
              <a:gdLst/>
              <a:ahLst/>
              <a:cxnLst/>
              <a:rect l="l" t="t" r="r" b="b"/>
              <a:pathLst>
                <a:path w="26" h="12" extrusionOk="0">
                  <a:moveTo>
                    <a:pt x="1" y="1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8"/>
            <p:cNvSpPr/>
            <p:nvPr/>
          </p:nvSpPr>
          <p:spPr>
            <a:xfrm>
              <a:off x="1420058" y="1932814"/>
              <a:ext cx="394" cy="204"/>
            </a:xfrm>
            <a:custGeom>
              <a:avLst/>
              <a:gdLst/>
              <a:ahLst/>
              <a:cxnLst/>
              <a:rect l="l" t="t" r="r" b="b"/>
              <a:pathLst>
                <a:path w="29" h="15" extrusionOk="0">
                  <a:moveTo>
                    <a:pt x="0" y="14"/>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8"/>
            <p:cNvSpPr/>
            <p:nvPr/>
          </p:nvSpPr>
          <p:spPr>
            <a:xfrm>
              <a:off x="1423575" y="1931619"/>
              <a:ext cx="204" cy="14"/>
            </a:xfrm>
            <a:custGeom>
              <a:avLst/>
              <a:gdLst/>
              <a:ahLst/>
              <a:cxnLst/>
              <a:rect l="l" t="t" r="r" b="b"/>
              <a:pathLst>
                <a:path w="15" h="1" extrusionOk="0">
                  <a:moveTo>
                    <a:pt x="1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8"/>
            <p:cNvSpPr/>
            <p:nvPr/>
          </p:nvSpPr>
          <p:spPr>
            <a:xfrm>
              <a:off x="1422190" y="1931958"/>
              <a:ext cx="299" cy="109"/>
            </a:xfrm>
            <a:custGeom>
              <a:avLst/>
              <a:gdLst/>
              <a:ahLst/>
              <a:cxnLst/>
              <a:rect l="l" t="t" r="r" b="b"/>
              <a:pathLst>
                <a:path w="22" h="8" extrusionOk="0">
                  <a:moveTo>
                    <a:pt x="1" y="7"/>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8"/>
            <p:cNvSpPr/>
            <p:nvPr/>
          </p:nvSpPr>
          <p:spPr>
            <a:xfrm>
              <a:off x="1422814" y="1931768"/>
              <a:ext cx="394" cy="109"/>
            </a:xfrm>
            <a:custGeom>
              <a:avLst/>
              <a:gdLst/>
              <a:ahLst/>
              <a:cxnLst/>
              <a:rect l="l" t="t" r="r" b="b"/>
              <a:pathLst>
                <a:path w="29" h="8" extrusionOk="0">
                  <a:moveTo>
                    <a:pt x="0" y="7"/>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8"/>
            <p:cNvSpPr/>
            <p:nvPr/>
          </p:nvSpPr>
          <p:spPr>
            <a:xfrm>
              <a:off x="1420669" y="1932433"/>
              <a:ext cx="489" cy="244"/>
            </a:xfrm>
            <a:custGeom>
              <a:avLst/>
              <a:gdLst/>
              <a:ahLst/>
              <a:cxnLst/>
              <a:rect l="l" t="t" r="r" b="b"/>
              <a:pathLst>
                <a:path w="36" h="18" extrusionOk="0">
                  <a:moveTo>
                    <a:pt x="1" y="18"/>
                  </a:moveTo>
                  <a:lnTo>
                    <a:pt x="36"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8"/>
            <p:cNvSpPr/>
            <p:nvPr/>
          </p:nvSpPr>
          <p:spPr>
            <a:xfrm>
              <a:off x="1644983" y="2301999"/>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8"/>
            <p:cNvSpPr/>
            <p:nvPr/>
          </p:nvSpPr>
          <p:spPr>
            <a:xfrm>
              <a:off x="1617312" y="2278700"/>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8"/>
            <p:cNvSpPr/>
            <p:nvPr/>
          </p:nvSpPr>
          <p:spPr>
            <a:xfrm>
              <a:off x="1618032" y="2278660"/>
              <a:ext cx="244" cy="14"/>
            </a:xfrm>
            <a:custGeom>
              <a:avLst/>
              <a:gdLst/>
              <a:ahLst/>
              <a:cxnLst/>
              <a:rect l="l" t="t" r="r" b="b"/>
              <a:pathLst>
                <a:path w="18" h="1" extrusionOk="0">
                  <a:moveTo>
                    <a:pt x="0" y="0"/>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8"/>
            <p:cNvSpPr/>
            <p:nvPr/>
          </p:nvSpPr>
          <p:spPr>
            <a:xfrm>
              <a:off x="1645024" y="2299718"/>
              <a:ext cx="14" cy="244"/>
            </a:xfrm>
            <a:custGeom>
              <a:avLst/>
              <a:gdLst/>
              <a:ahLst/>
              <a:cxnLst/>
              <a:rect l="l" t="t" r="r" b="b"/>
              <a:pathLst>
                <a:path w="1" h="18" extrusionOk="0">
                  <a:moveTo>
                    <a:pt x="1" y="0"/>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8"/>
            <p:cNvSpPr/>
            <p:nvPr/>
          </p:nvSpPr>
          <p:spPr>
            <a:xfrm>
              <a:off x="1644983" y="2301429"/>
              <a:ext cx="14" cy="299"/>
            </a:xfrm>
            <a:custGeom>
              <a:avLst/>
              <a:gdLst/>
              <a:ahLst/>
              <a:cxnLst/>
              <a:rect l="l" t="t" r="r" b="b"/>
              <a:pathLst>
                <a:path w="1" h="22" extrusionOk="0">
                  <a:moveTo>
                    <a:pt x="0" y="2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8"/>
            <p:cNvSpPr/>
            <p:nvPr/>
          </p:nvSpPr>
          <p:spPr>
            <a:xfrm>
              <a:off x="1645119" y="2298673"/>
              <a:ext cx="14" cy="244"/>
            </a:xfrm>
            <a:custGeom>
              <a:avLst/>
              <a:gdLst/>
              <a:ahLst/>
              <a:cxnLst/>
              <a:rect l="l" t="t" r="r" b="b"/>
              <a:pathLst>
                <a:path w="1" h="18" extrusionOk="0">
                  <a:moveTo>
                    <a:pt x="1" y="0"/>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8"/>
            <p:cNvSpPr/>
            <p:nvPr/>
          </p:nvSpPr>
          <p:spPr>
            <a:xfrm>
              <a:off x="1618697" y="2278565"/>
              <a:ext cx="204" cy="54"/>
            </a:xfrm>
            <a:custGeom>
              <a:avLst/>
              <a:gdLst/>
              <a:ahLst/>
              <a:cxnLst/>
              <a:rect l="l" t="t" r="r" b="b"/>
              <a:pathLst>
                <a:path w="15" h="4" extrusionOk="0">
                  <a:moveTo>
                    <a:pt x="0" y="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8"/>
            <p:cNvSpPr/>
            <p:nvPr/>
          </p:nvSpPr>
          <p:spPr>
            <a:xfrm>
              <a:off x="1639946" y="224058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8"/>
            <p:cNvSpPr/>
            <p:nvPr/>
          </p:nvSpPr>
          <p:spPr>
            <a:xfrm>
              <a:off x="1644358" y="2244906"/>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8"/>
            <p:cNvSpPr/>
            <p:nvPr/>
          </p:nvSpPr>
          <p:spPr>
            <a:xfrm>
              <a:off x="1614081" y="2280031"/>
              <a:ext cx="14" cy="68"/>
            </a:xfrm>
            <a:custGeom>
              <a:avLst/>
              <a:gdLst/>
              <a:ahLst/>
              <a:cxnLst/>
              <a:rect l="l" t="t" r="r" b="b"/>
              <a:pathLst>
                <a:path w="1" h="5" extrusionOk="0">
                  <a:moveTo>
                    <a:pt x="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8"/>
            <p:cNvSpPr/>
            <p:nvPr/>
          </p:nvSpPr>
          <p:spPr>
            <a:xfrm>
              <a:off x="1611284" y="2310119"/>
              <a:ext cx="14" cy="109"/>
            </a:xfrm>
            <a:custGeom>
              <a:avLst/>
              <a:gdLst/>
              <a:ahLst/>
              <a:cxnLst/>
              <a:rect l="l" t="t" r="r" b="b"/>
              <a:pathLst>
                <a:path w="1" h="8" extrusionOk="0">
                  <a:moveTo>
                    <a:pt x="0"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8"/>
            <p:cNvSpPr/>
            <p:nvPr/>
          </p:nvSpPr>
          <p:spPr>
            <a:xfrm>
              <a:off x="1611379" y="230973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8"/>
            <p:cNvSpPr/>
            <p:nvPr/>
          </p:nvSpPr>
          <p:spPr>
            <a:xfrm>
              <a:off x="1611379" y="230950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8"/>
            <p:cNvSpPr/>
            <p:nvPr/>
          </p:nvSpPr>
          <p:spPr>
            <a:xfrm>
              <a:off x="1613700" y="2281226"/>
              <a:ext cx="14" cy="149"/>
            </a:xfrm>
            <a:custGeom>
              <a:avLst/>
              <a:gdLst/>
              <a:ahLst/>
              <a:cxnLst/>
              <a:rect l="l" t="t" r="r" b="b"/>
              <a:pathLst>
                <a:path w="1" h="11" extrusionOk="0">
                  <a:moveTo>
                    <a:pt x="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8"/>
            <p:cNvSpPr/>
            <p:nvPr/>
          </p:nvSpPr>
          <p:spPr>
            <a:xfrm>
              <a:off x="1611134" y="2310553"/>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8"/>
            <p:cNvSpPr/>
            <p:nvPr/>
          </p:nvSpPr>
          <p:spPr>
            <a:xfrm>
              <a:off x="1542351" y="2224132"/>
              <a:ext cx="68" cy="299"/>
            </a:xfrm>
            <a:custGeom>
              <a:avLst/>
              <a:gdLst/>
              <a:ahLst/>
              <a:cxnLst/>
              <a:rect l="l" t="t" r="r" b="b"/>
              <a:pathLst>
                <a:path w="5" h="22" extrusionOk="0">
                  <a:moveTo>
                    <a:pt x="4" y="1"/>
                  </a:moveTo>
                  <a:lnTo>
                    <a:pt x="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8"/>
            <p:cNvSpPr/>
            <p:nvPr/>
          </p:nvSpPr>
          <p:spPr>
            <a:xfrm>
              <a:off x="1542256" y="2224513"/>
              <a:ext cx="68" cy="204"/>
            </a:xfrm>
            <a:custGeom>
              <a:avLst/>
              <a:gdLst/>
              <a:ahLst/>
              <a:cxnLst/>
              <a:rect l="l" t="t" r="r" b="b"/>
              <a:pathLst>
                <a:path w="5" h="15" extrusionOk="0">
                  <a:moveTo>
                    <a:pt x="4"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8"/>
            <p:cNvSpPr/>
            <p:nvPr/>
          </p:nvSpPr>
          <p:spPr>
            <a:xfrm>
              <a:off x="1542066" y="2225137"/>
              <a:ext cx="68" cy="204"/>
            </a:xfrm>
            <a:custGeom>
              <a:avLst/>
              <a:gdLst/>
              <a:ahLst/>
              <a:cxnLst/>
              <a:rect l="l" t="t" r="r" b="b"/>
              <a:pathLst>
                <a:path w="5" h="15" extrusionOk="0">
                  <a:moveTo>
                    <a:pt x="4"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8"/>
            <p:cNvSpPr/>
            <p:nvPr/>
          </p:nvSpPr>
          <p:spPr>
            <a:xfrm>
              <a:off x="1542161" y="2224893"/>
              <a:ext cx="68" cy="163"/>
            </a:xfrm>
            <a:custGeom>
              <a:avLst/>
              <a:gdLst/>
              <a:ahLst/>
              <a:cxnLst/>
              <a:rect l="l" t="t" r="r" b="b"/>
              <a:pathLst>
                <a:path w="5" h="12" extrusionOk="0">
                  <a:moveTo>
                    <a:pt x="4"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8"/>
            <p:cNvSpPr/>
            <p:nvPr/>
          </p:nvSpPr>
          <p:spPr>
            <a:xfrm>
              <a:off x="1542921" y="2220955"/>
              <a:ext cx="68" cy="339"/>
            </a:xfrm>
            <a:custGeom>
              <a:avLst/>
              <a:gdLst/>
              <a:ahLst/>
              <a:cxnLst/>
              <a:rect l="l" t="t" r="r" b="b"/>
              <a:pathLst>
                <a:path w="5" h="25" extrusionOk="0">
                  <a:moveTo>
                    <a:pt x="4" y="0"/>
                  </a:moveTo>
                  <a:lnTo>
                    <a:pt x="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8"/>
            <p:cNvSpPr/>
            <p:nvPr/>
          </p:nvSpPr>
          <p:spPr>
            <a:xfrm>
              <a:off x="1532996" y="250510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8"/>
            <p:cNvSpPr/>
            <p:nvPr/>
          </p:nvSpPr>
          <p:spPr>
            <a:xfrm>
              <a:off x="1542826" y="2221566"/>
              <a:ext cx="68" cy="299"/>
            </a:xfrm>
            <a:custGeom>
              <a:avLst/>
              <a:gdLst/>
              <a:ahLst/>
              <a:cxnLst/>
              <a:rect l="l" t="t" r="r" b="b"/>
              <a:pathLst>
                <a:path w="5" h="22" extrusionOk="0">
                  <a:moveTo>
                    <a:pt x="4" y="1"/>
                  </a:moveTo>
                  <a:lnTo>
                    <a:pt x="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8"/>
            <p:cNvSpPr/>
            <p:nvPr/>
          </p:nvSpPr>
          <p:spPr>
            <a:xfrm>
              <a:off x="1540830" y="2504861"/>
              <a:ext cx="638" cy="68"/>
            </a:xfrm>
            <a:custGeom>
              <a:avLst/>
              <a:gdLst/>
              <a:ahLst/>
              <a:cxnLst/>
              <a:rect l="l" t="t" r="r" b="b"/>
              <a:pathLst>
                <a:path w="47" h="5" extrusionOk="0">
                  <a:moveTo>
                    <a:pt x="1" y="1"/>
                  </a:moveTo>
                  <a:lnTo>
                    <a:pt x="46"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8"/>
            <p:cNvSpPr/>
            <p:nvPr/>
          </p:nvSpPr>
          <p:spPr>
            <a:xfrm>
              <a:off x="1543111" y="2219530"/>
              <a:ext cx="68" cy="299"/>
            </a:xfrm>
            <a:custGeom>
              <a:avLst/>
              <a:gdLst/>
              <a:ahLst/>
              <a:cxnLst/>
              <a:rect l="l" t="t" r="r" b="b"/>
              <a:pathLst>
                <a:path w="5" h="22" extrusionOk="0">
                  <a:moveTo>
                    <a:pt x="4" y="0"/>
                  </a:moveTo>
                  <a:lnTo>
                    <a:pt x="1"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8"/>
            <p:cNvSpPr/>
            <p:nvPr/>
          </p:nvSpPr>
          <p:spPr>
            <a:xfrm>
              <a:off x="1542541" y="2223141"/>
              <a:ext cx="109" cy="339"/>
            </a:xfrm>
            <a:custGeom>
              <a:avLst/>
              <a:gdLst/>
              <a:ahLst/>
              <a:cxnLst/>
              <a:rect l="l" t="t" r="r" b="b"/>
              <a:pathLst>
                <a:path w="8" h="25" extrusionOk="0">
                  <a:moveTo>
                    <a:pt x="8" y="0"/>
                  </a:moveTo>
                  <a:lnTo>
                    <a:pt x="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8"/>
            <p:cNvSpPr/>
            <p:nvPr/>
          </p:nvSpPr>
          <p:spPr>
            <a:xfrm>
              <a:off x="1542785" y="2222137"/>
              <a:ext cx="54" cy="299"/>
            </a:xfrm>
            <a:custGeom>
              <a:avLst/>
              <a:gdLst/>
              <a:ahLst/>
              <a:cxnLst/>
              <a:rect l="l" t="t" r="r" b="b"/>
              <a:pathLst>
                <a:path w="4" h="22" extrusionOk="0">
                  <a:moveTo>
                    <a:pt x="4"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8"/>
            <p:cNvSpPr/>
            <p:nvPr/>
          </p:nvSpPr>
          <p:spPr>
            <a:xfrm>
              <a:off x="1541590" y="2504915"/>
              <a:ext cx="448" cy="54"/>
            </a:xfrm>
            <a:custGeom>
              <a:avLst/>
              <a:gdLst/>
              <a:ahLst/>
              <a:cxnLst/>
              <a:rect l="l" t="t" r="r" b="b"/>
              <a:pathLst>
                <a:path w="33" h="4" extrusionOk="0">
                  <a:moveTo>
                    <a:pt x="1" y="0"/>
                  </a:moveTo>
                  <a:lnTo>
                    <a:pt x="3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8"/>
            <p:cNvSpPr/>
            <p:nvPr/>
          </p:nvSpPr>
          <p:spPr>
            <a:xfrm>
              <a:off x="1542636" y="2222666"/>
              <a:ext cx="109" cy="299"/>
            </a:xfrm>
            <a:custGeom>
              <a:avLst/>
              <a:gdLst/>
              <a:ahLst/>
              <a:cxnLst/>
              <a:rect l="l" t="t" r="r" b="b"/>
              <a:pathLst>
                <a:path w="8" h="22" extrusionOk="0">
                  <a:moveTo>
                    <a:pt x="8" y="0"/>
                  </a:moveTo>
                  <a:lnTo>
                    <a:pt x="1"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8"/>
            <p:cNvSpPr/>
            <p:nvPr/>
          </p:nvSpPr>
          <p:spPr>
            <a:xfrm>
              <a:off x="1523858" y="2474868"/>
              <a:ext cx="109" cy="68"/>
            </a:xfrm>
            <a:custGeom>
              <a:avLst/>
              <a:gdLst/>
              <a:ahLst/>
              <a:cxnLst/>
              <a:rect l="l" t="t" r="r" b="b"/>
              <a:pathLst>
                <a:path w="8" h="5" extrusionOk="0">
                  <a:moveTo>
                    <a:pt x="1" y="1"/>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8"/>
            <p:cNvSpPr/>
            <p:nvPr/>
          </p:nvSpPr>
          <p:spPr>
            <a:xfrm>
              <a:off x="1525243" y="2475724"/>
              <a:ext cx="68" cy="68"/>
            </a:xfrm>
            <a:custGeom>
              <a:avLst/>
              <a:gdLst/>
              <a:ahLst/>
              <a:cxnLst/>
              <a:rect l="l" t="t" r="r" b="b"/>
              <a:pathLst>
                <a:path w="5" h="5" extrusionOk="0">
                  <a:moveTo>
                    <a:pt x="4"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8"/>
            <p:cNvSpPr/>
            <p:nvPr/>
          </p:nvSpPr>
          <p:spPr>
            <a:xfrm>
              <a:off x="1524483" y="2475248"/>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8"/>
            <p:cNvSpPr/>
            <p:nvPr/>
          </p:nvSpPr>
          <p:spPr>
            <a:xfrm>
              <a:off x="1523057" y="2474488"/>
              <a:ext cx="149" cy="109"/>
            </a:xfrm>
            <a:custGeom>
              <a:avLst/>
              <a:gdLst/>
              <a:ahLst/>
              <a:cxnLst/>
              <a:rect l="l" t="t" r="r" b="b"/>
              <a:pathLst>
                <a:path w="11" h="8" extrusionOk="0">
                  <a:moveTo>
                    <a:pt x="0"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8"/>
            <p:cNvSpPr/>
            <p:nvPr/>
          </p:nvSpPr>
          <p:spPr>
            <a:xfrm>
              <a:off x="1542215" y="2504956"/>
              <a:ext cx="339" cy="68"/>
            </a:xfrm>
            <a:custGeom>
              <a:avLst/>
              <a:gdLst/>
              <a:ahLst/>
              <a:cxnLst/>
              <a:rect l="l" t="t" r="r" b="b"/>
              <a:pathLst>
                <a:path w="25" h="5" extrusionOk="0">
                  <a:moveTo>
                    <a:pt x="0" y="1"/>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8"/>
            <p:cNvSpPr/>
            <p:nvPr/>
          </p:nvSpPr>
          <p:spPr>
            <a:xfrm>
              <a:off x="1532466" y="250510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8"/>
            <p:cNvSpPr/>
            <p:nvPr/>
          </p:nvSpPr>
          <p:spPr>
            <a:xfrm>
              <a:off x="1532656" y="250510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8"/>
            <p:cNvSpPr/>
            <p:nvPr/>
          </p:nvSpPr>
          <p:spPr>
            <a:xfrm>
              <a:off x="1542785" y="2505105"/>
              <a:ext cx="109" cy="14"/>
            </a:xfrm>
            <a:custGeom>
              <a:avLst/>
              <a:gdLst/>
              <a:ahLst/>
              <a:cxnLst/>
              <a:rect l="l" t="t" r="r" b="b"/>
              <a:pathLst>
                <a:path w="8" h="1" extrusionOk="0">
                  <a:moveTo>
                    <a:pt x="7"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8"/>
            <p:cNvSpPr/>
            <p:nvPr/>
          </p:nvSpPr>
          <p:spPr>
            <a:xfrm>
              <a:off x="1613184" y="2195620"/>
              <a:ext cx="54" cy="149"/>
            </a:xfrm>
            <a:custGeom>
              <a:avLst/>
              <a:gdLst/>
              <a:ahLst/>
              <a:cxnLst/>
              <a:rect l="l" t="t" r="r" b="b"/>
              <a:pathLst>
                <a:path w="4" h="11" extrusionOk="0">
                  <a:moveTo>
                    <a:pt x="0" y="0"/>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8"/>
            <p:cNvSpPr/>
            <p:nvPr/>
          </p:nvSpPr>
          <p:spPr>
            <a:xfrm>
              <a:off x="1613035" y="2195335"/>
              <a:ext cx="109" cy="204"/>
            </a:xfrm>
            <a:custGeom>
              <a:avLst/>
              <a:gdLst/>
              <a:ahLst/>
              <a:cxnLst/>
              <a:rect l="l" t="t" r="r" b="b"/>
              <a:pathLst>
                <a:path w="8" h="15" extrusionOk="0">
                  <a:moveTo>
                    <a:pt x="1" y="0"/>
                  </a:moveTo>
                  <a:lnTo>
                    <a:pt x="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8"/>
            <p:cNvSpPr/>
            <p:nvPr/>
          </p:nvSpPr>
          <p:spPr>
            <a:xfrm>
              <a:off x="1613280" y="2195810"/>
              <a:ext cx="14" cy="149"/>
            </a:xfrm>
            <a:custGeom>
              <a:avLst/>
              <a:gdLst/>
              <a:ahLst/>
              <a:cxnLst/>
              <a:rect l="l" t="t" r="r" b="b"/>
              <a:pathLst>
                <a:path w="1" h="11" extrusionOk="0">
                  <a:moveTo>
                    <a:pt x="0"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8"/>
            <p:cNvSpPr/>
            <p:nvPr/>
          </p:nvSpPr>
          <p:spPr>
            <a:xfrm>
              <a:off x="1581101" y="2216013"/>
              <a:ext cx="489" cy="489"/>
            </a:xfrm>
            <a:custGeom>
              <a:avLst/>
              <a:gdLst/>
              <a:ahLst/>
              <a:cxnLst/>
              <a:rect l="l" t="t" r="r" b="b"/>
              <a:pathLst>
                <a:path w="36" h="36" extrusionOk="0">
                  <a:moveTo>
                    <a:pt x="35" y="3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8"/>
            <p:cNvSpPr/>
            <p:nvPr/>
          </p:nvSpPr>
          <p:spPr>
            <a:xfrm>
              <a:off x="1580436" y="2215294"/>
              <a:ext cx="489" cy="489"/>
            </a:xfrm>
            <a:custGeom>
              <a:avLst/>
              <a:gdLst/>
              <a:ahLst/>
              <a:cxnLst/>
              <a:rect l="l" t="t" r="r" b="b"/>
              <a:pathLst>
                <a:path w="36" h="36" extrusionOk="0">
                  <a:moveTo>
                    <a:pt x="35" y="36"/>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8"/>
            <p:cNvSpPr/>
            <p:nvPr/>
          </p:nvSpPr>
          <p:spPr>
            <a:xfrm>
              <a:off x="1581807" y="2216719"/>
              <a:ext cx="448" cy="489"/>
            </a:xfrm>
            <a:custGeom>
              <a:avLst/>
              <a:gdLst/>
              <a:ahLst/>
              <a:cxnLst/>
              <a:rect l="l" t="t" r="r" b="b"/>
              <a:pathLst>
                <a:path w="33" h="36" extrusionOk="0">
                  <a:moveTo>
                    <a:pt x="32" y="36"/>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8"/>
            <p:cNvSpPr/>
            <p:nvPr/>
          </p:nvSpPr>
          <p:spPr>
            <a:xfrm>
              <a:off x="1582472" y="2217439"/>
              <a:ext cx="543" cy="530"/>
            </a:xfrm>
            <a:custGeom>
              <a:avLst/>
              <a:gdLst/>
              <a:ahLst/>
              <a:cxnLst/>
              <a:rect l="l" t="t" r="r" b="b"/>
              <a:pathLst>
                <a:path w="40" h="39" extrusionOk="0">
                  <a:moveTo>
                    <a:pt x="39" y="39"/>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8"/>
            <p:cNvSpPr/>
            <p:nvPr/>
          </p:nvSpPr>
          <p:spPr>
            <a:xfrm>
              <a:off x="1579662" y="2214438"/>
              <a:ext cx="638" cy="679"/>
            </a:xfrm>
            <a:custGeom>
              <a:avLst/>
              <a:gdLst/>
              <a:ahLst/>
              <a:cxnLst/>
              <a:rect l="l" t="t" r="r" b="b"/>
              <a:pathLst>
                <a:path w="47" h="50" extrusionOk="0">
                  <a:moveTo>
                    <a:pt x="46" y="50"/>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8"/>
            <p:cNvSpPr/>
            <p:nvPr/>
          </p:nvSpPr>
          <p:spPr>
            <a:xfrm>
              <a:off x="1579146" y="2213773"/>
              <a:ext cx="530" cy="679"/>
            </a:xfrm>
            <a:custGeom>
              <a:avLst/>
              <a:gdLst/>
              <a:ahLst/>
              <a:cxnLst/>
              <a:rect l="l" t="t" r="r" b="b"/>
              <a:pathLst>
                <a:path w="39" h="50" extrusionOk="0">
                  <a:moveTo>
                    <a:pt x="39" y="50"/>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8"/>
            <p:cNvSpPr/>
            <p:nvPr/>
          </p:nvSpPr>
          <p:spPr>
            <a:xfrm>
              <a:off x="1578290" y="2212687"/>
              <a:ext cx="204" cy="204"/>
            </a:xfrm>
            <a:custGeom>
              <a:avLst/>
              <a:gdLst/>
              <a:ahLst/>
              <a:cxnLst/>
              <a:rect l="l" t="t" r="r" b="b"/>
              <a:pathLst>
                <a:path w="15" h="15" extrusionOk="0">
                  <a:moveTo>
                    <a:pt x="0" y="0"/>
                  </a:moveTo>
                  <a:lnTo>
                    <a:pt x="1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8"/>
            <p:cNvSpPr/>
            <p:nvPr/>
          </p:nvSpPr>
          <p:spPr>
            <a:xfrm>
              <a:off x="1578616" y="2213108"/>
              <a:ext cx="394" cy="489"/>
            </a:xfrm>
            <a:custGeom>
              <a:avLst/>
              <a:gdLst/>
              <a:ahLst/>
              <a:cxnLst/>
              <a:rect l="l" t="t" r="r" b="b"/>
              <a:pathLst>
                <a:path w="29" h="36" extrusionOk="0">
                  <a:moveTo>
                    <a:pt x="29" y="36"/>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8"/>
            <p:cNvSpPr/>
            <p:nvPr/>
          </p:nvSpPr>
          <p:spPr>
            <a:xfrm>
              <a:off x="1622254" y="2254410"/>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8"/>
            <p:cNvSpPr/>
            <p:nvPr/>
          </p:nvSpPr>
          <p:spPr>
            <a:xfrm>
              <a:off x="1618982" y="2254275"/>
              <a:ext cx="774" cy="109"/>
            </a:xfrm>
            <a:custGeom>
              <a:avLst/>
              <a:gdLst/>
              <a:ahLst/>
              <a:cxnLst/>
              <a:rect l="l" t="t" r="r" b="b"/>
              <a:pathLst>
                <a:path w="57" h="8" extrusionOk="0">
                  <a:moveTo>
                    <a:pt x="56"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8"/>
            <p:cNvSpPr/>
            <p:nvPr/>
          </p:nvSpPr>
          <p:spPr>
            <a:xfrm>
              <a:off x="1621263" y="2254220"/>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8"/>
            <p:cNvSpPr/>
            <p:nvPr/>
          </p:nvSpPr>
          <p:spPr>
            <a:xfrm>
              <a:off x="1622824" y="2254600"/>
              <a:ext cx="109" cy="68"/>
            </a:xfrm>
            <a:custGeom>
              <a:avLst/>
              <a:gdLst/>
              <a:ahLst/>
              <a:cxnLst/>
              <a:rect l="l" t="t" r="r" b="b"/>
              <a:pathLst>
                <a:path w="8" h="5" extrusionOk="0">
                  <a:moveTo>
                    <a:pt x="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8"/>
            <p:cNvSpPr/>
            <p:nvPr/>
          </p:nvSpPr>
          <p:spPr>
            <a:xfrm>
              <a:off x="1621779" y="2254315"/>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8"/>
            <p:cNvSpPr/>
            <p:nvPr/>
          </p:nvSpPr>
          <p:spPr>
            <a:xfrm>
              <a:off x="1584712" y="2219475"/>
              <a:ext cx="489" cy="448"/>
            </a:xfrm>
            <a:custGeom>
              <a:avLst/>
              <a:gdLst/>
              <a:ahLst/>
              <a:cxnLst/>
              <a:rect l="l" t="t" r="r" b="b"/>
              <a:pathLst>
                <a:path w="36" h="33" extrusionOk="0">
                  <a:moveTo>
                    <a:pt x="35" y="3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8"/>
            <p:cNvSpPr/>
            <p:nvPr/>
          </p:nvSpPr>
          <p:spPr>
            <a:xfrm>
              <a:off x="1583137" y="2218050"/>
              <a:ext cx="679" cy="679"/>
            </a:xfrm>
            <a:custGeom>
              <a:avLst/>
              <a:gdLst/>
              <a:ahLst/>
              <a:cxnLst/>
              <a:rect l="l" t="t" r="r" b="b"/>
              <a:pathLst>
                <a:path w="50" h="50" extrusionOk="0">
                  <a:moveTo>
                    <a:pt x="50" y="50"/>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8"/>
            <p:cNvSpPr/>
            <p:nvPr/>
          </p:nvSpPr>
          <p:spPr>
            <a:xfrm>
              <a:off x="1586084" y="2220616"/>
              <a:ext cx="448" cy="299"/>
            </a:xfrm>
            <a:custGeom>
              <a:avLst/>
              <a:gdLst/>
              <a:ahLst/>
              <a:cxnLst/>
              <a:rect l="l" t="t" r="r" b="b"/>
              <a:pathLst>
                <a:path w="33" h="22" extrusionOk="0">
                  <a:moveTo>
                    <a:pt x="32"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8"/>
            <p:cNvSpPr/>
            <p:nvPr/>
          </p:nvSpPr>
          <p:spPr>
            <a:xfrm>
              <a:off x="1583952" y="2218810"/>
              <a:ext cx="584" cy="543"/>
            </a:xfrm>
            <a:custGeom>
              <a:avLst/>
              <a:gdLst/>
              <a:ahLst/>
              <a:cxnLst/>
              <a:rect l="l" t="t" r="r" b="b"/>
              <a:pathLst>
                <a:path w="43" h="40" extrusionOk="0">
                  <a:moveTo>
                    <a:pt x="42" y="3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8"/>
            <p:cNvSpPr/>
            <p:nvPr/>
          </p:nvSpPr>
          <p:spPr>
            <a:xfrm>
              <a:off x="1585418" y="2220100"/>
              <a:ext cx="448" cy="339"/>
            </a:xfrm>
            <a:custGeom>
              <a:avLst/>
              <a:gdLst/>
              <a:ahLst/>
              <a:cxnLst/>
              <a:rect l="l" t="t" r="r" b="b"/>
              <a:pathLst>
                <a:path w="33" h="25" extrusionOk="0">
                  <a:moveTo>
                    <a:pt x="32"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8"/>
            <p:cNvSpPr/>
            <p:nvPr/>
          </p:nvSpPr>
          <p:spPr>
            <a:xfrm>
              <a:off x="1638140" y="223916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8"/>
            <p:cNvSpPr/>
            <p:nvPr/>
          </p:nvSpPr>
          <p:spPr>
            <a:xfrm>
              <a:off x="1408599" y="1961951"/>
              <a:ext cx="434" cy="54"/>
            </a:xfrm>
            <a:custGeom>
              <a:avLst/>
              <a:gdLst/>
              <a:ahLst/>
              <a:cxnLst/>
              <a:rect l="l" t="t" r="r" b="b"/>
              <a:pathLst>
                <a:path w="32" h="4" extrusionOk="0">
                  <a:moveTo>
                    <a:pt x="0" y="0"/>
                  </a:moveTo>
                  <a:lnTo>
                    <a:pt x="3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8"/>
            <p:cNvSpPr/>
            <p:nvPr/>
          </p:nvSpPr>
          <p:spPr>
            <a:xfrm>
              <a:off x="1407553" y="196195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8"/>
            <p:cNvSpPr/>
            <p:nvPr/>
          </p:nvSpPr>
          <p:spPr>
            <a:xfrm>
              <a:off x="1418918" y="1963988"/>
              <a:ext cx="339" cy="14"/>
            </a:xfrm>
            <a:custGeom>
              <a:avLst/>
              <a:gdLst/>
              <a:ahLst/>
              <a:cxnLst/>
              <a:rect l="l" t="t" r="r" b="b"/>
              <a:pathLst>
                <a:path w="25" h="1" extrusionOk="0">
                  <a:moveTo>
                    <a:pt x="0" y="1"/>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8"/>
            <p:cNvSpPr/>
            <p:nvPr/>
          </p:nvSpPr>
          <p:spPr>
            <a:xfrm>
              <a:off x="1408123" y="196195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1419773" y="196404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p:nvPr/>
          </p:nvSpPr>
          <p:spPr>
            <a:xfrm>
              <a:off x="1420533" y="1963988"/>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8"/>
            <p:cNvSpPr/>
            <p:nvPr/>
          </p:nvSpPr>
          <p:spPr>
            <a:xfrm>
              <a:off x="1418442" y="1963893"/>
              <a:ext cx="339" cy="68"/>
            </a:xfrm>
            <a:custGeom>
              <a:avLst/>
              <a:gdLst/>
              <a:ahLst/>
              <a:cxnLst/>
              <a:rect l="l" t="t" r="r" b="b"/>
              <a:pathLst>
                <a:path w="25" h="5" extrusionOk="0">
                  <a:moveTo>
                    <a:pt x="0" y="1"/>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1409115" y="1961992"/>
              <a:ext cx="353" cy="68"/>
            </a:xfrm>
            <a:custGeom>
              <a:avLst/>
              <a:gdLst/>
              <a:ahLst/>
              <a:cxnLst/>
              <a:rect l="l" t="t" r="r" b="b"/>
              <a:pathLst>
                <a:path w="26" h="5" extrusionOk="0">
                  <a:moveTo>
                    <a:pt x="1" y="1"/>
                  </a:moveTo>
                  <a:lnTo>
                    <a:pt x="2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1540124" y="2029540"/>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1536363" y="2030436"/>
              <a:ext cx="258" cy="14"/>
            </a:xfrm>
            <a:custGeom>
              <a:avLst/>
              <a:gdLst/>
              <a:ahLst/>
              <a:cxnLst/>
              <a:rect l="l" t="t" r="r" b="b"/>
              <a:pathLst>
                <a:path w="19" h="1" extrusionOk="0">
                  <a:moveTo>
                    <a:pt x="1"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1539459" y="2029676"/>
              <a:ext cx="339" cy="109"/>
            </a:xfrm>
            <a:custGeom>
              <a:avLst/>
              <a:gdLst/>
              <a:ahLst/>
              <a:cxnLst/>
              <a:rect l="l" t="t" r="r" b="b"/>
              <a:pathLst>
                <a:path w="25" h="8" extrusionOk="0">
                  <a:moveTo>
                    <a:pt x="0" y="8"/>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1523532" y="207460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1467063" y="1987667"/>
              <a:ext cx="204" cy="204"/>
            </a:xfrm>
            <a:custGeom>
              <a:avLst/>
              <a:gdLst/>
              <a:ahLst/>
              <a:cxnLst/>
              <a:rect l="l" t="t" r="r" b="b"/>
              <a:pathLst>
                <a:path w="15" h="15" extrusionOk="0">
                  <a:moveTo>
                    <a:pt x="0" y="1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1467783" y="1986906"/>
              <a:ext cx="244" cy="299"/>
            </a:xfrm>
            <a:custGeom>
              <a:avLst/>
              <a:gdLst/>
              <a:ahLst/>
              <a:cxnLst/>
              <a:rect l="l" t="t" r="r" b="b"/>
              <a:pathLst>
                <a:path w="18" h="22" extrusionOk="0">
                  <a:moveTo>
                    <a:pt x="0" y="21"/>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1466724" y="1987993"/>
              <a:ext cx="204" cy="204"/>
            </a:xfrm>
            <a:custGeom>
              <a:avLst/>
              <a:gdLst/>
              <a:ahLst/>
              <a:cxnLst/>
              <a:rect l="l" t="t" r="r" b="b"/>
              <a:pathLst>
                <a:path w="15" h="15" extrusionOk="0">
                  <a:moveTo>
                    <a:pt x="1" y="15"/>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1467389" y="1987287"/>
              <a:ext cx="258" cy="244"/>
            </a:xfrm>
            <a:custGeom>
              <a:avLst/>
              <a:gdLst/>
              <a:ahLst/>
              <a:cxnLst/>
              <a:rect l="l" t="t" r="r" b="b"/>
              <a:pathLst>
                <a:path w="19" h="18" extrusionOk="0">
                  <a:moveTo>
                    <a:pt x="1" y="18"/>
                  </a:moveTo>
                  <a:lnTo>
                    <a:pt x="1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1468163" y="1986662"/>
              <a:ext cx="149" cy="163"/>
            </a:xfrm>
            <a:custGeom>
              <a:avLst/>
              <a:gdLst/>
              <a:ahLst/>
              <a:cxnLst/>
              <a:rect l="l" t="t" r="r" b="b"/>
              <a:pathLst>
                <a:path w="11" h="12" extrusionOk="0">
                  <a:moveTo>
                    <a:pt x="0"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1465828" y="1988997"/>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1466059" y="1988658"/>
              <a:ext cx="204" cy="204"/>
            </a:xfrm>
            <a:custGeom>
              <a:avLst/>
              <a:gdLst/>
              <a:ahLst/>
              <a:cxnLst/>
              <a:rect l="l" t="t" r="r" b="b"/>
              <a:pathLst>
                <a:path w="15" h="15" extrusionOk="0">
                  <a:moveTo>
                    <a:pt x="1" y="15"/>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1466398" y="1988332"/>
              <a:ext cx="204" cy="204"/>
            </a:xfrm>
            <a:custGeom>
              <a:avLst/>
              <a:gdLst/>
              <a:ahLst/>
              <a:cxnLst/>
              <a:rect l="l" t="t" r="r" b="b"/>
              <a:pathLst>
                <a:path w="15" h="15" extrusionOk="0">
                  <a:moveTo>
                    <a:pt x="0" y="1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1468448" y="1986377"/>
              <a:ext cx="149" cy="163"/>
            </a:xfrm>
            <a:custGeom>
              <a:avLst/>
              <a:gdLst/>
              <a:ahLst/>
              <a:cxnLst/>
              <a:rect l="l" t="t" r="r" b="b"/>
              <a:pathLst>
                <a:path w="11" h="12" extrusionOk="0">
                  <a:moveTo>
                    <a:pt x="0"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1469154" y="1985766"/>
              <a:ext cx="204" cy="149"/>
            </a:xfrm>
            <a:custGeom>
              <a:avLst/>
              <a:gdLst/>
              <a:ahLst/>
              <a:cxnLst/>
              <a:rect l="l" t="t" r="r" b="b"/>
              <a:pathLst>
                <a:path w="15" h="11" extrusionOk="0">
                  <a:moveTo>
                    <a:pt x="1" y="11"/>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1468679" y="1986146"/>
              <a:ext cx="163" cy="149"/>
            </a:xfrm>
            <a:custGeom>
              <a:avLst/>
              <a:gdLst/>
              <a:ahLst/>
              <a:cxnLst/>
              <a:rect l="l" t="t" r="r" b="b"/>
              <a:pathLst>
                <a:path w="12" h="11" extrusionOk="0">
                  <a:moveTo>
                    <a:pt x="1" y="1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1468964" y="1985956"/>
              <a:ext cx="163" cy="149"/>
            </a:xfrm>
            <a:custGeom>
              <a:avLst/>
              <a:gdLst/>
              <a:ahLst/>
              <a:cxnLst/>
              <a:rect l="l" t="t" r="r" b="b"/>
              <a:pathLst>
                <a:path w="12" h="11" extrusionOk="0">
                  <a:moveTo>
                    <a:pt x="1" y="1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1529425" y="2128126"/>
              <a:ext cx="394" cy="149"/>
            </a:xfrm>
            <a:custGeom>
              <a:avLst/>
              <a:gdLst/>
              <a:ahLst/>
              <a:cxnLst/>
              <a:rect l="l" t="t" r="r" b="b"/>
              <a:pathLst>
                <a:path w="29" h="11" extrusionOk="0">
                  <a:moveTo>
                    <a:pt x="1" y="0"/>
                  </a:moveTo>
                  <a:lnTo>
                    <a:pt x="29"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1575290" y="214080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1530090" y="217988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1579281" y="2208980"/>
              <a:ext cx="109" cy="299"/>
            </a:xfrm>
            <a:custGeom>
              <a:avLst/>
              <a:gdLst/>
              <a:ahLst/>
              <a:cxnLst/>
              <a:rect l="l" t="t" r="r" b="b"/>
              <a:pathLst>
                <a:path w="8" h="22" extrusionOk="0">
                  <a:moveTo>
                    <a:pt x="1" y="2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1579376" y="2208641"/>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1579526" y="2208260"/>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1518685" y="2074223"/>
              <a:ext cx="244" cy="54"/>
            </a:xfrm>
            <a:custGeom>
              <a:avLst/>
              <a:gdLst/>
              <a:ahLst/>
              <a:cxnLst/>
              <a:rect l="l" t="t" r="r" b="b"/>
              <a:pathLst>
                <a:path w="18" h="4" extrusionOk="0">
                  <a:moveTo>
                    <a:pt x="0" y="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1517545" y="2074549"/>
              <a:ext cx="299" cy="163"/>
            </a:xfrm>
            <a:custGeom>
              <a:avLst/>
              <a:gdLst/>
              <a:ahLst/>
              <a:cxnLst/>
              <a:rect l="l" t="t" r="r" b="b"/>
              <a:pathLst>
                <a:path w="22" h="12" extrusionOk="0">
                  <a:moveTo>
                    <a:pt x="0" y="11"/>
                  </a:moveTo>
                  <a:lnTo>
                    <a:pt x="2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1518305" y="2074318"/>
              <a:ext cx="299" cy="54"/>
            </a:xfrm>
            <a:custGeom>
              <a:avLst/>
              <a:gdLst/>
              <a:ahLst/>
              <a:cxnLst/>
              <a:rect l="l" t="t" r="r" b="b"/>
              <a:pathLst>
                <a:path w="22" h="4" extrusionOk="0">
                  <a:moveTo>
                    <a:pt x="0" y="4"/>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1517110" y="2074794"/>
              <a:ext cx="299" cy="204"/>
            </a:xfrm>
            <a:custGeom>
              <a:avLst/>
              <a:gdLst/>
              <a:ahLst/>
              <a:cxnLst/>
              <a:rect l="l" t="t" r="r" b="b"/>
              <a:pathLst>
                <a:path w="22" h="15" extrusionOk="0">
                  <a:moveTo>
                    <a:pt x="1" y="14"/>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1519065" y="207422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1517925" y="2074413"/>
              <a:ext cx="299" cy="109"/>
            </a:xfrm>
            <a:custGeom>
              <a:avLst/>
              <a:gdLst/>
              <a:ahLst/>
              <a:cxnLst/>
              <a:rect l="l" t="t" r="r" b="b"/>
              <a:pathLst>
                <a:path w="22" h="8" extrusionOk="0">
                  <a:moveTo>
                    <a:pt x="0" y="7"/>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1522052" y="2182355"/>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1485176" y="204622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1485692" y="204622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1486411" y="204626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1486982" y="2046457"/>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1486506" y="2046322"/>
              <a:ext cx="109" cy="14"/>
            </a:xfrm>
            <a:custGeom>
              <a:avLst/>
              <a:gdLst/>
              <a:ahLst/>
              <a:cxnLst/>
              <a:rect l="l" t="t" r="r" b="b"/>
              <a:pathLst>
                <a:path w="8" h="1" extrusionOk="0">
                  <a:moveTo>
                    <a:pt x="7"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1486792" y="2046417"/>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1486887" y="2046457"/>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1484171" y="2046267"/>
              <a:ext cx="204" cy="14"/>
            </a:xfrm>
            <a:custGeom>
              <a:avLst/>
              <a:gdLst/>
              <a:ahLst/>
              <a:cxnLst/>
              <a:rect l="l" t="t" r="r" b="b"/>
              <a:pathLst>
                <a:path w="15" h="1" extrusionOk="0">
                  <a:moveTo>
                    <a:pt x="1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1485407" y="204622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1483655" y="2046362"/>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1482800" y="2046417"/>
              <a:ext cx="584" cy="109"/>
            </a:xfrm>
            <a:custGeom>
              <a:avLst/>
              <a:gdLst/>
              <a:ahLst/>
              <a:cxnLst/>
              <a:rect l="l" t="t" r="r" b="b"/>
              <a:pathLst>
                <a:path w="43" h="8" extrusionOk="0">
                  <a:moveTo>
                    <a:pt x="0" y="7"/>
                  </a:moveTo>
                  <a:lnTo>
                    <a:pt x="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1484646" y="2046267"/>
              <a:ext cx="163" cy="14"/>
            </a:xfrm>
            <a:custGeom>
              <a:avLst/>
              <a:gdLst/>
              <a:ahLst/>
              <a:cxnLst/>
              <a:rect l="l" t="t" r="r" b="b"/>
              <a:pathLst>
                <a:path w="12" h="1" extrusionOk="0">
                  <a:moveTo>
                    <a:pt x="1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1486642" y="2046362"/>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8"/>
            <p:cNvSpPr/>
            <p:nvPr/>
          </p:nvSpPr>
          <p:spPr>
            <a:xfrm>
              <a:off x="1529425" y="213253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1527714" y="2129212"/>
              <a:ext cx="163" cy="299"/>
            </a:xfrm>
            <a:custGeom>
              <a:avLst/>
              <a:gdLst/>
              <a:ahLst/>
              <a:cxnLst/>
              <a:rect l="l" t="t" r="r" b="b"/>
              <a:pathLst>
                <a:path w="12" h="22" extrusionOk="0">
                  <a:moveTo>
                    <a:pt x="1" y="1"/>
                  </a:moveTo>
                  <a:lnTo>
                    <a:pt x="1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1527049" y="2127787"/>
              <a:ext cx="163" cy="299"/>
            </a:xfrm>
            <a:custGeom>
              <a:avLst/>
              <a:gdLst/>
              <a:ahLst/>
              <a:cxnLst/>
              <a:rect l="l" t="t" r="r" b="b"/>
              <a:pathLst>
                <a:path w="12" h="22" extrusionOk="0">
                  <a:moveTo>
                    <a:pt x="1" y="1"/>
                  </a:moveTo>
                  <a:lnTo>
                    <a:pt x="1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1527388" y="2128452"/>
              <a:ext cx="149" cy="353"/>
            </a:xfrm>
            <a:custGeom>
              <a:avLst/>
              <a:gdLst/>
              <a:ahLst/>
              <a:cxnLst/>
              <a:rect l="l" t="t" r="r" b="b"/>
              <a:pathLst>
                <a:path w="11" h="26" extrusionOk="0">
                  <a:moveTo>
                    <a:pt x="0" y="1"/>
                  </a:moveTo>
                  <a:lnTo>
                    <a:pt x="1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1528094" y="2129973"/>
              <a:ext cx="163" cy="299"/>
            </a:xfrm>
            <a:custGeom>
              <a:avLst/>
              <a:gdLst/>
              <a:ahLst/>
              <a:cxnLst/>
              <a:rect l="l" t="t" r="r" b="b"/>
              <a:pathLst>
                <a:path w="12" h="22" extrusionOk="0">
                  <a:moveTo>
                    <a:pt x="1" y="1"/>
                  </a:moveTo>
                  <a:lnTo>
                    <a:pt x="1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1528950" y="2131683"/>
              <a:ext cx="68" cy="109"/>
            </a:xfrm>
            <a:custGeom>
              <a:avLst/>
              <a:gdLst/>
              <a:ahLst/>
              <a:cxnLst/>
              <a:rect l="l" t="t" r="r" b="b"/>
              <a:pathLst>
                <a:path w="5" h="8" extrusionOk="0">
                  <a:moveTo>
                    <a:pt x="1" y="1"/>
                  </a:move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1528529" y="2130787"/>
              <a:ext cx="109" cy="244"/>
            </a:xfrm>
            <a:custGeom>
              <a:avLst/>
              <a:gdLst/>
              <a:ahLst/>
              <a:cxnLst/>
              <a:rect l="l" t="t" r="r" b="b"/>
              <a:pathLst>
                <a:path w="8" h="18" extrusionOk="0">
                  <a:moveTo>
                    <a:pt x="0" y="0"/>
                  </a:moveTo>
                  <a:lnTo>
                    <a:pt x="7"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1547062" y="2032676"/>
              <a:ext cx="489" cy="774"/>
            </a:xfrm>
            <a:custGeom>
              <a:avLst/>
              <a:gdLst/>
              <a:ahLst/>
              <a:cxnLst/>
              <a:rect l="l" t="t" r="r" b="b"/>
              <a:pathLst>
                <a:path w="36" h="57" extrusionOk="0">
                  <a:moveTo>
                    <a:pt x="35" y="57"/>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1506941" y="1960376"/>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1636321" y="202416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1639185" y="2024448"/>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1636796" y="202416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1638900" y="2024312"/>
              <a:ext cx="149" cy="109"/>
            </a:xfrm>
            <a:custGeom>
              <a:avLst/>
              <a:gdLst/>
              <a:ahLst/>
              <a:cxnLst/>
              <a:rect l="l" t="t" r="r" b="b"/>
              <a:pathLst>
                <a:path w="11" h="8" extrusionOk="0">
                  <a:moveTo>
                    <a:pt x="1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1626871" y="202963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1639471" y="2024598"/>
              <a:ext cx="149" cy="109"/>
            </a:xfrm>
            <a:custGeom>
              <a:avLst/>
              <a:gdLst/>
              <a:ahLst/>
              <a:cxnLst/>
              <a:rect l="l" t="t" r="r" b="b"/>
              <a:pathLst>
                <a:path w="11" h="8" extrusionOk="0">
                  <a:moveTo>
                    <a:pt x="1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1627156" y="2029580"/>
              <a:ext cx="109" cy="14"/>
            </a:xfrm>
            <a:custGeom>
              <a:avLst/>
              <a:gdLst/>
              <a:ahLst/>
              <a:cxnLst/>
              <a:rect l="l" t="t" r="r" b="b"/>
              <a:pathLst>
                <a:path w="8"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1638561" y="2024258"/>
              <a:ext cx="163" cy="68"/>
            </a:xfrm>
            <a:custGeom>
              <a:avLst/>
              <a:gdLst/>
              <a:ahLst/>
              <a:cxnLst/>
              <a:rect l="l" t="t" r="r" b="b"/>
              <a:pathLst>
                <a:path w="12" h="5" extrusionOk="0">
                  <a:moveTo>
                    <a:pt x="1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1637475" y="202412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1637230" y="202412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1638235" y="2024217"/>
              <a:ext cx="149" cy="14"/>
            </a:xfrm>
            <a:custGeom>
              <a:avLst/>
              <a:gdLst/>
              <a:ahLst/>
              <a:cxnLst/>
              <a:rect l="l" t="t" r="r" b="b"/>
              <a:pathLst>
                <a:path w="11" h="1" extrusionOk="0">
                  <a:moveTo>
                    <a:pt x="1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1639756" y="2024788"/>
              <a:ext cx="109" cy="109"/>
            </a:xfrm>
            <a:custGeom>
              <a:avLst/>
              <a:gdLst/>
              <a:ahLst/>
              <a:cxnLst/>
              <a:rect l="l" t="t" r="r" b="b"/>
              <a:pathLst>
                <a:path w="8" h="8" extrusionOk="0">
                  <a:moveTo>
                    <a:pt x="0" y="0"/>
                  </a:moveTo>
                  <a:lnTo>
                    <a:pt x="7"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1637855" y="2024163"/>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1639946" y="2025018"/>
              <a:ext cx="149" cy="163"/>
            </a:xfrm>
            <a:custGeom>
              <a:avLst/>
              <a:gdLst/>
              <a:ahLst/>
              <a:cxnLst/>
              <a:rect l="l" t="t" r="r" b="b"/>
              <a:pathLst>
                <a:path w="11" h="12" extrusionOk="0">
                  <a:moveTo>
                    <a:pt x="11"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1594502" y="2005155"/>
              <a:ext cx="109" cy="163"/>
            </a:xfrm>
            <a:custGeom>
              <a:avLst/>
              <a:gdLst/>
              <a:ahLst/>
              <a:cxnLst/>
              <a:rect l="l" t="t" r="r" b="b"/>
              <a:pathLst>
                <a:path w="8" h="12" extrusionOk="0">
                  <a:moveTo>
                    <a:pt x="0" y="1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1621019" y="202849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8"/>
            <p:cNvSpPr/>
            <p:nvPr/>
          </p:nvSpPr>
          <p:spPr>
            <a:xfrm>
              <a:off x="1621494" y="2028535"/>
              <a:ext cx="204" cy="14"/>
            </a:xfrm>
            <a:custGeom>
              <a:avLst/>
              <a:gdLst/>
              <a:ahLst/>
              <a:cxnLst/>
              <a:rect l="l" t="t" r="r" b="b"/>
              <a:pathLst>
                <a:path w="15" h="1" extrusionOk="0">
                  <a:moveTo>
                    <a:pt x="1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8"/>
            <p:cNvSpPr/>
            <p:nvPr/>
          </p:nvSpPr>
          <p:spPr>
            <a:xfrm>
              <a:off x="1619878" y="2028589"/>
              <a:ext cx="353" cy="54"/>
            </a:xfrm>
            <a:custGeom>
              <a:avLst/>
              <a:gdLst/>
              <a:ahLst/>
              <a:cxnLst/>
              <a:rect l="l" t="t" r="r" b="b"/>
              <a:pathLst>
                <a:path w="26" h="4" extrusionOk="0">
                  <a:moveTo>
                    <a:pt x="25"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8"/>
            <p:cNvSpPr/>
            <p:nvPr/>
          </p:nvSpPr>
          <p:spPr>
            <a:xfrm>
              <a:off x="1622254" y="2028630"/>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8"/>
            <p:cNvSpPr/>
            <p:nvPr/>
          </p:nvSpPr>
          <p:spPr>
            <a:xfrm>
              <a:off x="1599444" y="1983621"/>
              <a:ext cx="149" cy="204"/>
            </a:xfrm>
            <a:custGeom>
              <a:avLst/>
              <a:gdLst/>
              <a:ahLst/>
              <a:cxnLst/>
              <a:rect l="l" t="t" r="r" b="b"/>
              <a:pathLst>
                <a:path w="11" h="15" extrusionOk="0">
                  <a:moveTo>
                    <a:pt x="0" y="15"/>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8"/>
            <p:cNvSpPr/>
            <p:nvPr/>
          </p:nvSpPr>
          <p:spPr>
            <a:xfrm>
              <a:off x="1591365" y="2001489"/>
              <a:ext cx="244" cy="299"/>
            </a:xfrm>
            <a:custGeom>
              <a:avLst/>
              <a:gdLst/>
              <a:ahLst/>
              <a:cxnLst/>
              <a:rect l="l" t="t" r="r" b="b"/>
              <a:pathLst>
                <a:path w="18" h="22" extrusionOk="0">
                  <a:moveTo>
                    <a:pt x="18" y="2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8"/>
            <p:cNvSpPr/>
            <p:nvPr/>
          </p:nvSpPr>
          <p:spPr>
            <a:xfrm>
              <a:off x="1594067" y="2004869"/>
              <a:ext cx="258" cy="394"/>
            </a:xfrm>
            <a:custGeom>
              <a:avLst/>
              <a:gdLst/>
              <a:ahLst/>
              <a:cxnLst/>
              <a:rect l="l" t="t" r="r" b="b"/>
              <a:pathLst>
                <a:path w="19" h="29" extrusionOk="0">
                  <a:moveTo>
                    <a:pt x="18" y="2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8"/>
            <p:cNvSpPr/>
            <p:nvPr/>
          </p:nvSpPr>
          <p:spPr>
            <a:xfrm>
              <a:off x="1599064" y="1984055"/>
              <a:ext cx="149" cy="204"/>
            </a:xfrm>
            <a:custGeom>
              <a:avLst/>
              <a:gdLst/>
              <a:ahLst/>
              <a:cxnLst/>
              <a:rect l="l" t="t" r="r" b="b"/>
              <a:pathLst>
                <a:path w="11" h="15" extrusionOk="0">
                  <a:moveTo>
                    <a:pt x="0"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8"/>
            <p:cNvSpPr/>
            <p:nvPr/>
          </p:nvSpPr>
          <p:spPr>
            <a:xfrm>
              <a:off x="1599824" y="1983105"/>
              <a:ext cx="149" cy="204"/>
            </a:xfrm>
            <a:custGeom>
              <a:avLst/>
              <a:gdLst/>
              <a:ahLst/>
              <a:cxnLst/>
              <a:rect l="l" t="t" r="r" b="b"/>
              <a:pathLst>
                <a:path w="11" h="15" extrusionOk="0">
                  <a:moveTo>
                    <a:pt x="0" y="1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8"/>
            <p:cNvSpPr/>
            <p:nvPr/>
          </p:nvSpPr>
          <p:spPr>
            <a:xfrm>
              <a:off x="1593266" y="2003824"/>
              <a:ext cx="299" cy="394"/>
            </a:xfrm>
            <a:custGeom>
              <a:avLst/>
              <a:gdLst/>
              <a:ahLst/>
              <a:cxnLst/>
              <a:rect l="l" t="t" r="r" b="b"/>
              <a:pathLst>
                <a:path w="22" h="29" extrusionOk="0">
                  <a:moveTo>
                    <a:pt x="21" y="2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8"/>
            <p:cNvSpPr/>
            <p:nvPr/>
          </p:nvSpPr>
          <p:spPr>
            <a:xfrm>
              <a:off x="1591936" y="2002154"/>
              <a:ext cx="244" cy="299"/>
            </a:xfrm>
            <a:custGeom>
              <a:avLst/>
              <a:gdLst/>
              <a:ahLst/>
              <a:cxnLst/>
              <a:rect l="l" t="t" r="r" b="b"/>
              <a:pathLst>
                <a:path w="18" h="22" extrusionOk="0">
                  <a:moveTo>
                    <a:pt x="18" y="2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8"/>
            <p:cNvSpPr/>
            <p:nvPr/>
          </p:nvSpPr>
          <p:spPr>
            <a:xfrm>
              <a:off x="1590890" y="2000973"/>
              <a:ext cx="204" cy="204"/>
            </a:xfrm>
            <a:custGeom>
              <a:avLst/>
              <a:gdLst/>
              <a:ahLst/>
              <a:cxnLst/>
              <a:rect l="l" t="t" r="r" b="b"/>
              <a:pathLst>
                <a:path w="15" h="15" extrusionOk="0">
                  <a:moveTo>
                    <a:pt x="14"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8"/>
            <p:cNvSpPr/>
            <p:nvPr/>
          </p:nvSpPr>
          <p:spPr>
            <a:xfrm>
              <a:off x="1598344" y="1984815"/>
              <a:ext cx="109" cy="109"/>
            </a:xfrm>
            <a:custGeom>
              <a:avLst/>
              <a:gdLst/>
              <a:ahLst/>
              <a:cxnLst/>
              <a:rect l="l" t="t" r="r" b="b"/>
              <a:pathLst>
                <a:path w="8" h="8" extrusionOk="0">
                  <a:moveTo>
                    <a:pt x="1" y="7"/>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1592547" y="2002914"/>
              <a:ext cx="299" cy="394"/>
            </a:xfrm>
            <a:custGeom>
              <a:avLst/>
              <a:gdLst/>
              <a:ahLst/>
              <a:cxnLst/>
              <a:rect l="l" t="t" r="r" b="b"/>
              <a:pathLst>
                <a:path w="22" h="29" extrusionOk="0">
                  <a:moveTo>
                    <a:pt x="22" y="2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1600245" y="1982534"/>
              <a:ext cx="109" cy="204"/>
            </a:xfrm>
            <a:custGeom>
              <a:avLst/>
              <a:gdLst/>
              <a:ahLst/>
              <a:cxnLst/>
              <a:rect l="l" t="t" r="r" b="b"/>
              <a:pathLst>
                <a:path w="8" h="15" extrusionOk="0">
                  <a:moveTo>
                    <a:pt x="1" y="1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1598684" y="1984476"/>
              <a:ext cx="149" cy="163"/>
            </a:xfrm>
            <a:custGeom>
              <a:avLst/>
              <a:gdLst/>
              <a:ahLst/>
              <a:cxnLst/>
              <a:rect l="l" t="t" r="r" b="b"/>
              <a:pathLst>
                <a:path w="11" h="12" extrusionOk="0">
                  <a:moveTo>
                    <a:pt x="1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8"/>
            <p:cNvSpPr/>
            <p:nvPr/>
          </p:nvSpPr>
          <p:spPr>
            <a:xfrm>
              <a:off x="1590456" y="2000538"/>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1619783" y="1999968"/>
              <a:ext cx="109" cy="353"/>
            </a:xfrm>
            <a:custGeom>
              <a:avLst/>
              <a:gdLst/>
              <a:ahLst/>
              <a:cxnLst/>
              <a:rect l="l" t="t" r="r" b="b"/>
              <a:pathLst>
                <a:path w="8" h="26" extrusionOk="0">
                  <a:moveTo>
                    <a:pt x="8" y="1"/>
                  </a:moveTo>
                  <a:lnTo>
                    <a:pt x="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8"/>
            <p:cNvSpPr/>
            <p:nvPr/>
          </p:nvSpPr>
          <p:spPr>
            <a:xfrm>
              <a:off x="1619552" y="2000688"/>
              <a:ext cx="109" cy="299"/>
            </a:xfrm>
            <a:custGeom>
              <a:avLst/>
              <a:gdLst/>
              <a:ahLst/>
              <a:cxnLst/>
              <a:rect l="l" t="t" r="r" b="b"/>
              <a:pathLst>
                <a:path w="8" h="22" extrusionOk="0">
                  <a:moveTo>
                    <a:pt x="7"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8"/>
            <p:cNvSpPr/>
            <p:nvPr/>
          </p:nvSpPr>
          <p:spPr>
            <a:xfrm>
              <a:off x="1620598" y="2025073"/>
              <a:ext cx="394" cy="774"/>
            </a:xfrm>
            <a:custGeom>
              <a:avLst/>
              <a:gdLst/>
              <a:ahLst/>
              <a:cxnLst/>
              <a:rect l="l" t="t" r="r" b="b"/>
              <a:pathLst>
                <a:path w="29" h="57" extrusionOk="0">
                  <a:moveTo>
                    <a:pt x="0" y="0"/>
                  </a:moveTo>
                  <a:lnTo>
                    <a:pt x="28"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8"/>
            <p:cNvSpPr/>
            <p:nvPr/>
          </p:nvSpPr>
          <p:spPr>
            <a:xfrm>
              <a:off x="1622118" y="2027924"/>
              <a:ext cx="339" cy="584"/>
            </a:xfrm>
            <a:custGeom>
              <a:avLst/>
              <a:gdLst/>
              <a:ahLst/>
              <a:cxnLst/>
              <a:rect l="l" t="t" r="r" b="b"/>
              <a:pathLst>
                <a:path w="25" h="43" extrusionOk="0">
                  <a:moveTo>
                    <a:pt x="0" y="0"/>
                  </a:moveTo>
                  <a:lnTo>
                    <a:pt x="25" y="4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8"/>
            <p:cNvSpPr/>
            <p:nvPr/>
          </p:nvSpPr>
          <p:spPr>
            <a:xfrm>
              <a:off x="1619742" y="2023403"/>
              <a:ext cx="299" cy="584"/>
            </a:xfrm>
            <a:custGeom>
              <a:avLst/>
              <a:gdLst/>
              <a:ahLst/>
              <a:cxnLst/>
              <a:rect l="l" t="t" r="r" b="b"/>
              <a:pathLst>
                <a:path w="22" h="43" extrusionOk="0">
                  <a:moveTo>
                    <a:pt x="0" y="1"/>
                  </a:moveTo>
                  <a:lnTo>
                    <a:pt x="21" y="4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8"/>
            <p:cNvSpPr/>
            <p:nvPr/>
          </p:nvSpPr>
          <p:spPr>
            <a:xfrm>
              <a:off x="1621548" y="2026879"/>
              <a:ext cx="434" cy="815"/>
            </a:xfrm>
            <a:custGeom>
              <a:avLst/>
              <a:gdLst/>
              <a:ahLst/>
              <a:cxnLst/>
              <a:rect l="l" t="t" r="r" b="b"/>
              <a:pathLst>
                <a:path w="32" h="60" extrusionOk="0">
                  <a:moveTo>
                    <a:pt x="0" y="0"/>
                  </a:moveTo>
                  <a:lnTo>
                    <a:pt x="32" y="6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8"/>
            <p:cNvSpPr/>
            <p:nvPr/>
          </p:nvSpPr>
          <p:spPr>
            <a:xfrm>
              <a:off x="1621073" y="2025928"/>
              <a:ext cx="394" cy="774"/>
            </a:xfrm>
            <a:custGeom>
              <a:avLst/>
              <a:gdLst/>
              <a:ahLst/>
              <a:cxnLst/>
              <a:rect l="l" t="t" r="r" b="b"/>
              <a:pathLst>
                <a:path w="29" h="57" extrusionOk="0">
                  <a:moveTo>
                    <a:pt x="0" y="0"/>
                  </a:moveTo>
                  <a:lnTo>
                    <a:pt x="28"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8"/>
            <p:cNvSpPr/>
            <p:nvPr/>
          </p:nvSpPr>
          <p:spPr>
            <a:xfrm>
              <a:off x="1620123" y="2024122"/>
              <a:ext cx="394" cy="774"/>
            </a:xfrm>
            <a:custGeom>
              <a:avLst/>
              <a:gdLst/>
              <a:ahLst/>
              <a:cxnLst/>
              <a:rect l="l" t="t" r="r" b="b"/>
              <a:pathLst>
                <a:path w="29" h="57" extrusionOk="0">
                  <a:moveTo>
                    <a:pt x="0" y="0"/>
                  </a:moveTo>
                  <a:lnTo>
                    <a:pt x="28"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8"/>
            <p:cNvSpPr/>
            <p:nvPr/>
          </p:nvSpPr>
          <p:spPr>
            <a:xfrm>
              <a:off x="1659470" y="2015473"/>
              <a:ext cx="258" cy="299"/>
            </a:xfrm>
            <a:custGeom>
              <a:avLst/>
              <a:gdLst/>
              <a:ahLst/>
              <a:cxnLst/>
              <a:rect l="l" t="t" r="r" b="b"/>
              <a:pathLst>
                <a:path w="19" h="22" extrusionOk="0">
                  <a:moveTo>
                    <a:pt x="18" y="0"/>
                  </a:moveTo>
                  <a:lnTo>
                    <a:pt x="1"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8"/>
            <p:cNvSpPr/>
            <p:nvPr/>
          </p:nvSpPr>
          <p:spPr>
            <a:xfrm>
              <a:off x="1656714" y="2018936"/>
              <a:ext cx="163" cy="258"/>
            </a:xfrm>
            <a:custGeom>
              <a:avLst/>
              <a:gdLst/>
              <a:ahLst/>
              <a:cxnLst/>
              <a:rect l="l" t="t" r="r" b="b"/>
              <a:pathLst>
                <a:path w="12" h="19" extrusionOk="0">
                  <a:moveTo>
                    <a:pt x="11" y="1"/>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8"/>
            <p:cNvSpPr/>
            <p:nvPr/>
          </p:nvSpPr>
          <p:spPr>
            <a:xfrm>
              <a:off x="1660760" y="2014143"/>
              <a:ext cx="149" cy="204"/>
            </a:xfrm>
            <a:custGeom>
              <a:avLst/>
              <a:gdLst/>
              <a:ahLst/>
              <a:cxnLst/>
              <a:rect l="l" t="t" r="r" b="b"/>
              <a:pathLst>
                <a:path w="11" h="15" extrusionOk="0">
                  <a:moveTo>
                    <a:pt x="11"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8"/>
            <p:cNvSpPr/>
            <p:nvPr/>
          </p:nvSpPr>
          <p:spPr>
            <a:xfrm>
              <a:off x="1654487" y="2022412"/>
              <a:ext cx="204" cy="339"/>
            </a:xfrm>
            <a:custGeom>
              <a:avLst/>
              <a:gdLst/>
              <a:ahLst/>
              <a:cxnLst/>
              <a:rect l="l" t="t" r="r" b="b"/>
              <a:pathLst>
                <a:path w="15" h="25" extrusionOk="0">
                  <a:moveTo>
                    <a:pt x="14" y="0"/>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8"/>
            <p:cNvSpPr/>
            <p:nvPr/>
          </p:nvSpPr>
          <p:spPr>
            <a:xfrm>
              <a:off x="1660095" y="2014808"/>
              <a:ext cx="244" cy="244"/>
            </a:xfrm>
            <a:custGeom>
              <a:avLst/>
              <a:gdLst/>
              <a:ahLst/>
              <a:cxnLst/>
              <a:rect l="l" t="t" r="r" b="b"/>
              <a:pathLst>
                <a:path w="18" h="18" extrusionOk="0">
                  <a:moveTo>
                    <a:pt x="18"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8"/>
            <p:cNvSpPr/>
            <p:nvPr/>
          </p:nvSpPr>
          <p:spPr>
            <a:xfrm>
              <a:off x="1655478" y="2020646"/>
              <a:ext cx="204" cy="394"/>
            </a:xfrm>
            <a:custGeom>
              <a:avLst/>
              <a:gdLst/>
              <a:ahLst/>
              <a:cxnLst/>
              <a:rect l="l" t="t" r="r" b="b"/>
              <a:pathLst>
                <a:path w="15" h="29" extrusionOk="0">
                  <a:moveTo>
                    <a:pt x="15" y="1"/>
                  </a:moveTo>
                  <a:lnTo>
                    <a:pt x="1"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8"/>
            <p:cNvSpPr/>
            <p:nvPr/>
          </p:nvSpPr>
          <p:spPr>
            <a:xfrm>
              <a:off x="1654962" y="2021556"/>
              <a:ext cx="204" cy="339"/>
            </a:xfrm>
            <a:custGeom>
              <a:avLst/>
              <a:gdLst/>
              <a:ahLst/>
              <a:cxnLst/>
              <a:rect l="l" t="t" r="r" b="b"/>
              <a:pathLst>
                <a:path w="15" h="25" extrusionOk="0">
                  <a:moveTo>
                    <a:pt x="14" y="0"/>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8"/>
            <p:cNvSpPr/>
            <p:nvPr/>
          </p:nvSpPr>
          <p:spPr>
            <a:xfrm>
              <a:off x="1656049" y="2019791"/>
              <a:ext cx="258" cy="353"/>
            </a:xfrm>
            <a:custGeom>
              <a:avLst/>
              <a:gdLst/>
              <a:ahLst/>
              <a:cxnLst/>
              <a:rect l="l" t="t" r="r" b="b"/>
              <a:pathLst>
                <a:path w="19" h="26" extrusionOk="0">
                  <a:moveTo>
                    <a:pt x="18" y="1"/>
                  </a:moveTo>
                  <a:lnTo>
                    <a:pt x="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8"/>
            <p:cNvSpPr/>
            <p:nvPr/>
          </p:nvSpPr>
          <p:spPr>
            <a:xfrm>
              <a:off x="1658194" y="2017035"/>
              <a:ext cx="204" cy="258"/>
            </a:xfrm>
            <a:custGeom>
              <a:avLst/>
              <a:gdLst/>
              <a:ahLst/>
              <a:cxnLst/>
              <a:rect l="l" t="t" r="r" b="b"/>
              <a:pathLst>
                <a:path w="15" h="19" extrusionOk="0">
                  <a:moveTo>
                    <a:pt x="14"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8"/>
            <p:cNvSpPr/>
            <p:nvPr/>
          </p:nvSpPr>
          <p:spPr>
            <a:xfrm>
              <a:off x="1645268" y="2027395"/>
              <a:ext cx="489" cy="109"/>
            </a:xfrm>
            <a:custGeom>
              <a:avLst/>
              <a:gdLst/>
              <a:ahLst/>
              <a:cxnLst/>
              <a:rect l="l" t="t" r="r" b="b"/>
              <a:pathLst>
                <a:path w="36" h="8" extrusionOk="0">
                  <a:moveTo>
                    <a:pt x="35"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8"/>
            <p:cNvSpPr/>
            <p:nvPr/>
          </p:nvSpPr>
          <p:spPr>
            <a:xfrm>
              <a:off x="1658859" y="2016234"/>
              <a:ext cx="244" cy="299"/>
            </a:xfrm>
            <a:custGeom>
              <a:avLst/>
              <a:gdLst/>
              <a:ahLst/>
              <a:cxnLst/>
              <a:rect l="l" t="t" r="r" b="b"/>
              <a:pathLst>
                <a:path w="18" h="22" extrusionOk="0">
                  <a:moveTo>
                    <a:pt x="18"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8"/>
            <p:cNvSpPr/>
            <p:nvPr/>
          </p:nvSpPr>
          <p:spPr>
            <a:xfrm>
              <a:off x="1661371" y="2013613"/>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8"/>
            <p:cNvSpPr/>
            <p:nvPr/>
          </p:nvSpPr>
          <p:spPr>
            <a:xfrm>
              <a:off x="1643123" y="2023688"/>
              <a:ext cx="68" cy="163"/>
            </a:xfrm>
            <a:custGeom>
              <a:avLst/>
              <a:gdLst/>
              <a:ahLst/>
              <a:cxnLst/>
              <a:rect l="l" t="t" r="r" b="b"/>
              <a:pathLst>
                <a:path w="5" h="12" extrusionOk="0">
                  <a:moveTo>
                    <a:pt x="1"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8"/>
            <p:cNvSpPr/>
            <p:nvPr/>
          </p:nvSpPr>
          <p:spPr>
            <a:xfrm>
              <a:off x="1643082" y="2023837"/>
              <a:ext cx="54" cy="54"/>
            </a:xfrm>
            <a:custGeom>
              <a:avLst/>
              <a:gdLst/>
              <a:ahLst/>
              <a:cxnLst/>
              <a:rect l="l" t="t" r="r" b="b"/>
              <a:pathLst>
                <a:path w="4" h="4" extrusionOk="0">
                  <a:moveTo>
                    <a:pt x="0" y="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8"/>
            <p:cNvSpPr/>
            <p:nvPr/>
          </p:nvSpPr>
          <p:spPr>
            <a:xfrm>
              <a:off x="1644128" y="2004353"/>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8"/>
            <p:cNvSpPr/>
            <p:nvPr/>
          </p:nvSpPr>
          <p:spPr>
            <a:xfrm>
              <a:off x="1644358" y="2003783"/>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8"/>
            <p:cNvSpPr/>
            <p:nvPr/>
          </p:nvSpPr>
          <p:spPr>
            <a:xfrm>
              <a:off x="1644834" y="2002059"/>
              <a:ext cx="109" cy="258"/>
            </a:xfrm>
            <a:custGeom>
              <a:avLst/>
              <a:gdLst/>
              <a:ahLst/>
              <a:cxnLst/>
              <a:rect l="l" t="t" r="r" b="b"/>
              <a:pathLst>
                <a:path w="8" h="19" extrusionOk="0">
                  <a:moveTo>
                    <a:pt x="1" y="1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8"/>
            <p:cNvSpPr/>
            <p:nvPr/>
          </p:nvSpPr>
          <p:spPr>
            <a:xfrm>
              <a:off x="1644033" y="2004544"/>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8"/>
            <p:cNvSpPr/>
            <p:nvPr/>
          </p:nvSpPr>
          <p:spPr>
            <a:xfrm>
              <a:off x="1643028" y="2023878"/>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8"/>
            <p:cNvSpPr/>
            <p:nvPr/>
          </p:nvSpPr>
          <p:spPr>
            <a:xfrm>
              <a:off x="1643693" y="2005114"/>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8"/>
            <p:cNvSpPr/>
            <p:nvPr/>
          </p:nvSpPr>
          <p:spPr>
            <a:xfrm>
              <a:off x="1644453" y="2003389"/>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8"/>
            <p:cNvSpPr/>
            <p:nvPr/>
          </p:nvSpPr>
          <p:spPr>
            <a:xfrm>
              <a:off x="1642607" y="2024598"/>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8"/>
            <p:cNvSpPr/>
            <p:nvPr/>
          </p:nvSpPr>
          <p:spPr>
            <a:xfrm>
              <a:off x="1642987" y="2024027"/>
              <a:ext cx="54" cy="54"/>
            </a:xfrm>
            <a:custGeom>
              <a:avLst/>
              <a:gdLst/>
              <a:ahLst/>
              <a:cxnLst/>
              <a:rect l="l" t="t" r="r" b="b"/>
              <a:pathLst>
                <a:path w="4" h="4" extrusionOk="0">
                  <a:moveTo>
                    <a:pt x="0" y="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8"/>
            <p:cNvSpPr/>
            <p:nvPr/>
          </p:nvSpPr>
          <p:spPr>
            <a:xfrm>
              <a:off x="1642702" y="2024407"/>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8"/>
            <p:cNvSpPr/>
            <p:nvPr/>
          </p:nvSpPr>
          <p:spPr>
            <a:xfrm>
              <a:off x="1643652" y="2005209"/>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8"/>
            <p:cNvSpPr/>
            <p:nvPr/>
          </p:nvSpPr>
          <p:spPr>
            <a:xfrm>
              <a:off x="1642838" y="2024258"/>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8"/>
            <p:cNvSpPr/>
            <p:nvPr/>
          </p:nvSpPr>
          <p:spPr>
            <a:xfrm>
              <a:off x="1644698" y="2002588"/>
              <a:ext cx="109" cy="204"/>
            </a:xfrm>
            <a:custGeom>
              <a:avLst/>
              <a:gdLst/>
              <a:ahLst/>
              <a:cxnLst/>
              <a:rect l="l" t="t" r="r" b="b"/>
              <a:pathLst>
                <a:path w="8" h="15" extrusionOk="0">
                  <a:moveTo>
                    <a:pt x="0" y="1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8"/>
            <p:cNvSpPr/>
            <p:nvPr/>
          </p:nvSpPr>
          <p:spPr>
            <a:xfrm>
              <a:off x="1643937" y="2004734"/>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8"/>
            <p:cNvSpPr/>
            <p:nvPr/>
          </p:nvSpPr>
          <p:spPr>
            <a:xfrm>
              <a:off x="1642267" y="202520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8"/>
            <p:cNvSpPr/>
            <p:nvPr/>
          </p:nvSpPr>
          <p:spPr>
            <a:xfrm>
              <a:off x="1644603" y="2003009"/>
              <a:ext cx="54" cy="163"/>
            </a:xfrm>
            <a:custGeom>
              <a:avLst/>
              <a:gdLst/>
              <a:ahLst/>
              <a:cxnLst/>
              <a:rect l="l" t="t" r="r" b="b"/>
              <a:pathLst>
                <a:path w="4" h="12" extrusionOk="0">
                  <a:moveTo>
                    <a:pt x="0"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8"/>
            <p:cNvSpPr/>
            <p:nvPr/>
          </p:nvSpPr>
          <p:spPr>
            <a:xfrm>
              <a:off x="1642892" y="2024122"/>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8"/>
            <p:cNvSpPr/>
            <p:nvPr/>
          </p:nvSpPr>
          <p:spPr>
            <a:xfrm>
              <a:off x="1643598" y="2005250"/>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8"/>
            <p:cNvSpPr/>
            <p:nvPr/>
          </p:nvSpPr>
          <p:spPr>
            <a:xfrm>
              <a:off x="1643842" y="2004869"/>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8"/>
            <p:cNvSpPr/>
            <p:nvPr/>
          </p:nvSpPr>
          <p:spPr>
            <a:xfrm>
              <a:off x="1642458" y="2024883"/>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8"/>
            <p:cNvSpPr/>
            <p:nvPr/>
          </p:nvSpPr>
          <p:spPr>
            <a:xfrm>
              <a:off x="1643747" y="2004964"/>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8"/>
            <p:cNvSpPr/>
            <p:nvPr/>
          </p:nvSpPr>
          <p:spPr>
            <a:xfrm>
              <a:off x="1464633" y="2038813"/>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8"/>
            <p:cNvSpPr/>
            <p:nvPr/>
          </p:nvSpPr>
          <p:spPr>
            <a:xfrm>
              <a:off x="1462501" y="2038053"/>
              <a:ext cx="149" cy="109"/>
            </a:xfrm>
            <a:custGeom>
              <a:avLst/>
              <a:gdLst/>
              <a:ahLst/>
              <a:cxnLst/>
              <a:rect l="l" t="t" r="r" b="b"/>
              <a:pathLst>
                <a:path w="11" h="8" extrusionOk="0">
                  <a:moveTo>
                    <a:pt x="0" y="0"/>
                  </a:moveTo>
                  <a:lnTo>
                    <a:pt x="1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8"/>
            <p:cNvSpPr/>
            <p:nvPr/>
          </p:nvSpPr>
          <p:spPr>
            <a:xfrm>
              <a:off x="1463112" y="2038338"/>
              <a:ext cx="204" cy="54"/>
            </a:xfrm>
            <a:custGeom>
              <a:avLst/>
              <a:gdLst/>
              <a:ahLst/>
              <a:cxnLst/>
              <a:rect l="l" t="t" r="r" b="b"/>
              <a:pathLst>
                <a:path w="15" h="4" extrusionOk="0">
                  <a:moveTo>
                    <a:pt x="1" y="0"/>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8"/>
            <p:cNvSpPr/>
            <p:nvPr/>
          </p:nvSpPr>
          <p:spPr>
            <a:xfrm>
              <a:off x="1464158" y="2038718"/>
              <a:ext cx="204" cy="54"/>
            </a:xfrm>
            <a:custGeom>
              <a:avLst/>
              <a:gdLst/>
              <a:ahLst/>
              <a:cxnLst/>
              <a:rect l="l" t="t" r="r" b="b"/>
              <a:pathLst>
                <a:path w="15" h="4" extrusionOk="0">
                  <a:moveTo>
                    <a:pt x="1" y="0"/>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8"/>
            <p:cNvSpPr/>
            <p:nvPr/>
          </p:nvSpPr>
          <p:spPr>
            <a:xfrm>
              <a:off x="1463642" y="2038569"/>
              <a:ext cx="204" cy="68"/>
            </a:xfrm>
            <a:custGeom>
              <a:avLst/>
              <a:gdLst/>
              <a:ahLst/>
              <a:cxnLst/>
              <a:rect l="l" t="t" r="r" b="b"/>
              <a:pathLst>
                <a:path w="15" h="5" extrusionOk="0">
                  <a:moveTo>
                    <a:pt x="0" y="1"/>
                  </a:moveTo>
                  <a:lnTo>
                    <a:pt x="1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8"/>
            <p:cNvSpPr/>
            <p:nvPr/>
          </p:nvSpPr>
          <p:spPr>
            <a:xfrm>
              <a:off x="1478048" y="2043891"/>
              <a:ext cx="149" cy="163"/>
            </a:xfrm>
            <a:custGeom>
              <a:avLst/>
              <a:gdLst/>
              <a:ahLst/>
              <a:cxnLst/>
              <a:rect l="l" t="t" r="r" b="b"/>
              <a:pathLst>
                <a:path w="11" h="12" extrusionOk="0">
                  <a:moveTo>
                    <a:pt x="0" y="1"/>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8"/>
            <p:cNvSpPr/>
            <p:nvPr/>
          </p:nvSpPr>
          <p:spPr>
            <a:xfrm>
              <a:off x="1459026" y="2036152"/>
              <a:ext cx="204" cy="109"/>
            </a:xfrm>
            <a:custGeom>
              <a:avLst/>
              <a:gdLst/>
              <a:ahLst/>
              <a:cxnLst/>
              <a:rect l="l" t="t" r="r" b="b"/>
              <a:pathLst>
                <a:path w="15" h="8" extrusionOk="0">
                  <a:moveTo>
                    <a:pt x="1" y="0"/>
                  </a:moveTo>
                  <a:lnTo>
                    <a:pt x="15"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8"/>
            <p:cNvSpPr/>
            <p:nvPr/>
          </p:nvSpPr>
          <p:spPr>
            <a:xfrm>
              <a:off x="1457559" y="2035147"/>
              <a:ext cx="244" cy="163"/>
            </a:xfrm>
            <a:custGeom>
              <a:avLst/>
              <a:gdLst/>
              <a:ahLst/>
              <a:cxnLst/>
              <a:rect l="l" t="t" r="r" b="b"/>
              <a:pathLst>
                <a:path w="18" h="12" extrusionOk="0">
                  <a:moveTo>
                    <a:pt x="0" y="1"/>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8"/>
            <p:cNvSpPr/>
            <p:nvPr/>
          </p:nvSpPr>
          <p:spPr>
            <a:xfrm>
              <a:off x="1458265" y="2035622"/>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8"/>
            <p:cNvSpPr/>
            <p:nvPr/>
          </p:nvSpPr>
          <p:spPr>
            <a:xfrm>
              <a:off x="1477192" y="2043090"/>
              <a:ext cx="434" cy="394"/>
            </a:xfrm>
            <a:custGeom>
              <a:avLst/>
              <a:gdLst/>
              <a:ahLst/>
              <a:cxnLst/>
              <a:rect l="l" t="t" r="r" b="b"/>
              <a:pathLst>
                <a:path w="32" h="29" extrusionOk="0">
                  <a:moveTo>
                    <a:pt x="0" y="0"/>
                  </a:moveTo>
                  <a:lnTo>
                    <a:pt x="32"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8"/>
            <p:cNvSpPr/>
            <p:nvPr/>
          </p:nvSpPr>
          <p:spPr>
            <a:xfrm>
              <a:off x="1460356" y="2036912"/>
              <a:ext cx="258" cy="204"/>
            </a:xfrm>
            <a:custGeom>
              <a:avLst/>
              <a:gdLst/>
              <a:ahLst/>
              <a:cxnLst/>
              <a:rect l="l" t="t" r="r" b="b"/>
              <a:pathLst>
                <a:path w="19" h="15" extrusionOk="0">
                  <a:moveTo>
                    <a:pt x="1" y="0"/>
                  </a:moveTo>
                  <a:lnTo>
                    <a:pt x="1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8"/>
            <p:cNvSpPr/>
            <p:nvPr/>
          </p:nvSpPr>
          <p:spPr>
            <a:xfrm>
              <a:off x="1456935" y="2034726"/>
              <a:ext cx="258" cy="204"/>
            </a:xfrm>
            <a:custGeom>
              <a:avLst/>
              <a:gdLst/>
              <a:ahLst/>
              <a:cxnLst/>
              <a:rect l="l" t="t" r="r" b="b"/>
              <a:pathLst>
                <a:path w="19" h="15" extrusionOk="0">
                  <a:moveTo>
                    <a:pt x="1" y="0"/>
                  </a:moveTo>
                  <a:lnTo>
                    <a:pt x="1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8"/>
            <p:cNvSpPr/>
            <p:nvPr/>
          </p:nvSpPr>
          <p:spPr>
            <a:xfrm>
              <a:off x="1459691" y="2036532"/>
              <a:ext cx="258" cy="149"/>
            </a:xfrm>
            <a:custGeom>
              <a:avLst/>
              <a:gdLst/>
              <a:ahLst/>
              <a:cxnLst/>
              <a:rect l="l" t="t" r="r" b="b"/>
              <a:pathLst>
                <a:path w="19" h="11" extrusionOk="0">
                  <a:moveTo>
                    <a:pt x="1" y="0"/>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8"/>
            <p:cNvSpPr/>
            <p:nvPr/>
          </p:nvSpPr>
          <p:spPr>
            <a:xfrm>
              <a:off x="1461021" y="2037293"/>
              <a:ext cx="258" cy="149"/>
            </a:xfrm>
            <a:custGeom>
              <a:avLst/>
              <a:gdLst/>
              <a:ahLst/>
              <a:cxnLst/>
              <a:rect l="l" t="t" r="r" b="b"/>
              <a:pathLst>
                <a:path w="19" h="11" extrusionOk="0">
                  <a:moveTo>
                    <a:pt x="1" y="0"/>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8"/>
            <p:cNvSpPr/>
            <p:nvPr/>
          </p:nvSpPr>
          <p:spPr>
            <a:xfrm>
              <a:off x="1461687" y="2037673"/>
              <a:ext cx="204" cy="109"/>
            </a:xfrm>
            <a:custGeom>
              <a:avLst/>
              <a:gdLst/>
              <a:ahLst/>
              <a:cxnLst/>
              <a:rect l="l" t="t" r="r" b="b"/>
              <a:pathLst>
                <a:path w="15" h="8" extrusionOk="0">
                  <a:moveTo>
                    <a:pt x="1" y="0"/>
                  </a:moveTo>
                  <a:lnTo>
                    <a:pt x="15"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8"/>
            <p:cNvSpPr/>
            <p:nvPr/>
          </p:nvSpPr>
          <p:spPr>
            <a:xfrm>
              <a:off x="1449100" y="2076925"/>
              <a:ext cx="530" cy="109"/>
            </a:xfrm>
            <a:custGeom>
              <a:avLst/>
              <a:gdLst/>
              <a:ahLst/>
              <a:cxnLst/>
              <a:rect l="l" t="t" r="r" b="b"/>
              <a:pathLst>
                <a:path w="39" h="8" extrusionOk="0">
                  <a:moveTo>
                    <a:pt x="39"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8"/>
            <p:cNvSpPr/>
            <p:nvPr/>
          </p:nvSpPr>
          <p:spPr>
            <a:xfrm>
              <a:off x="1446724" y="2070462"/>
              <a:ext cx="149" cy="204"/>
            </a:xfrm>
            <a:custGeom>
              <a:avLst/>
              <a:gdLst/>
              <a:ahLst/>
              <a:cxnLst/>
              <a:rect l="l" t="t" r="r" b="b"/>
              <a:pathLst>
                <a:path w="11" h="15" extrusionOk="0">
                  <a:moveTo>
                    <a:pt x="1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8"/>
            <p:cNvSpPr/>
            <p:nvPr/>
          </p:nvSpPr>
          <p:spPr>
            <a:xfrm>
              <a:off x="1451897" y="2077400"/>
              <a:ext cx="258" cy="204"/>
            </a:xfrm>
            <a:custGeom>
              <a:avLst/>
              <a:gdLst/>
              <a:ahLst/>
              <a:cxnLst/>
              <a:rect l="l" t="t" r="r" b="b"/>
              <a:pathLst>
                <a:path w="19" h="15" extrusionOk="0">
                  <a:moveTo>
                    <a:pt x="18"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8"/>
            <p:cNvSpPr/>
            <p:nvPr/>
          </p:nvSpPr>
          <p:spPr>
            <a:xfrm>
              <a:off x="1447104" y="2071087"/>
              <a:ext cx="109" cy="204"/>
            </a:xfrm>
            <a:custGeom>
              <a:avLst/>
              <a:gdLst/>
              <a:ahLst/>
              <a:cxnLst/>
              <a:rect l="l" t="t" r="r" b="b"/>
              <a:pathLst>
                <a:path w="8" h="15" extrusionOk="0">
                  <a:moveTo>
                    <a:pt x="7"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8"/>
            <p:cNvSpPr/>
            <p:nvPr/>
          </p:nvSpPr>
          <p:spPr>
            <a:xfrm>
              <a:off x="1447580" y="2072933"/>
              <a:ext cx="14" cy="204"/>
            </a:xfrm>
            <a:custGeom>
              <a:avLst/>
              <a:gdLst/>
              <a:ahLst/>
              <a:cxnLst/>
              <a:rect l="l" t="t" r="r" b="b"/>
              <a:pathLst>
                <a:path w="1" h="15" extrusionOk="0">
                  <a:moveTo>
                    <a:pt x="0"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8"/>
            <p:cNvSpPr/>
            <p:nvPr/>
          </p:nvSpPr>
          <p:spPr>
            <a:xfrm>
              <a:off x="1482705" y="2049974"/>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8"/>
            <p:cNvSpPr/>
            <p:nvPr/>
          </p:nvSpPr>
          <p:spPr>
            <a:xfrm>
              <a:off x="1482460" y="2050313"/>
              <a:ext cx="68" cy="54"/>
            </a:xfrm>
            <a:custGeom>
              <a:avLst/>
              <a:gdLst/>
              <a:ahLst/>
              <a:cxnLst/>
              <a:rect l="l" t="t" r="r" b="b"/>
              <a:pathLst>
                <a:path w="5" h="4" extrusionOk="0">
                  <a:moveTo>
                    <a:pt x="4"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8"/>
            <p:cNvSpPr/>
            <p:nvPr/>
          </p:nvSpPr>
          <p:spPr>
            <a:xfrm>
              <a:off x="1482610" y="2050123"/>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8"/>
            <p:cNvSpPr/>
            <p:nvPr/>
          </p:nvSpPr>
          <p:spPr>
            <a:xfrm>
              <a:off x="1450947" y="2076980"/>
              <a:ext cx="204" cy="54"/>
            </a:xfrm>
            <a:custGeom>
              <a:avLst/>
              <a:gdLst/>
              <a:ahLst/>
              <a:cxnLst/>
              <a:rect l="l" t="t" r="r" b="b"/>
              <a:pathLst>
                <a:path w="15" h="4" extrusionOk="0">
                  <a:moveTo>
                    <a:pt x="15"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8"/>
            <p:cNvSpPr/>
            <p:nvPr/>
          </p:nvSpPr>
          <p:spPr>
            <a:xfrm>
              <a:off x="1452237" y="2077645"/>
              <a:ext cx="204" cy="244"/>
            </a:xfrm>
            <a:custGeom>
              <a:avLst/>
              <a:gdLst/>
              <a:ahLst/>
              <a:cxnLst/>
              <a:rect l="l" t="t" r="r" b="b"/>
              <a:pathLst>
                <a:path w="15" h="18" extrusionOk="0">
                  <a:moveTo>
                    <a:pt x="0" y="0"/>
                  </a:moveTo>
                  <a:lnTo>
                    <a:pt x="1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8"/>
            <p:cNvSpPr/>
            <p:nvPr/>
          </p:nvSpPr>
          <p:spPr>
            <a:xfrm>
              <a:off x="1450621" y="2076884"/>
              <a:ext cx="244" cy="54"/>
            </a:xfrm>
            <a:custGeom>
              <a:avLst/>
              <a:gdLst/>
              <a:ahLst/>
              <a:cxnLst/>
              <a:rect l="l" t="t" r="r" b="b"/>
              <a:pathLst>
                <a:path w="18" h="4" extrusionOk="0">
                  <a:moveTo>
                    <a:pt x="18"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8"/>
            <p:cNvSpPr/>
            <p:nvPr/>
          </p:nvSpPr>
          <p:spPr>
            <a:xfrm>
              <a:off x="1451286" y="2077075"/>
              <a:ext cx="204" cy="54"/>
            </a:xfrm>
            <a:custGeom>
              <a:avLst/>
              <a:gdLst/>
              <a:ahLst/>
              <a:cxnLst/>
              <a:rect l="l" t="t" r="r" b="b"/>
              <a:pathLst>
                <a:path w="15" h="4" extrusionOk="0">
                  <a:moveTo>
                    <a:pt x="1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8"/>
            <p:cNvSpPr/>
            <p:nvPr/>
          </p:nvSpPr>
          <p:spPr>
            <a:xfrm>
              <a:off x="1450336" y="2076884"/>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8"/>
            <p:cNvSpPr/>
            <p:nvPr/>
          </p:nvSpPr>
          <p:spPr>
            <a:xfrm>
              <a:off x="1447580" y="2072417"/>
              <a:ext cx="14" cy="149"/>
            </a:xfrm>
            <a:custGeom>
              <a:avLst/>
              <a:gdLst/>
              <a:ahLst/>
              <a:cxnLst/>
              <a:rect l="l" t="t" r="r" b="b"/>
              <a:pathLst>
                <a:path w="1" h="11" extrusionOk="0">
                  <a:moveTo>
                    <a:pt x="0"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8"/>
            <p:cNvSpPr/>
            <p:nvPr/>
          </p:nvSpPr>
          <p:spPr>
            <a:xfrm>
              <a:off x="1480899" y="2047082"/>
              <a:ext cx="339" cy="339"/>
            </a:xfrm>
            <a:custGeom>
              <a:avLst/>
              <a:gdLst/>
              <a:ahLst/>
              <a:cxnLst/>
              <a:rect l="l" t="t" r="r" b="b"/>
              <a:pathLst>
                <a:path w="25" h="25" extrusionOk="0">
                  <a:moveTo>
                    <a:pt x="0" y="0"/>
                  </a:moveTo>
                  <a:lnTo>
                    <a:pt x="25"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8"/>
            <p:cNvSpPr/>
            <p:nvPr/>
          </p:nvSpPr>
          <p:spPr>
            <a:xfrm>
              <a:off x="1173314" y="1789354"/>
              <a:ext cx="16741" cy="2254"/>
            </a:xfrm>
            <a:custGeom>
              <a:avLst/>
              <a:gdLst/>
              <a:ahLst/>
              <a:cxnLst/>
              <a:rect l="l" t="t" r="r" b="b"/>
              <a:pathLst>
                <a:path w="1233" h="166" extrusionOk="0">
                  <a:moveTo>
                    <a:pt x="0" y="165"/>
                  </a:moveTo>
                  <a:lnTo>
                    <a:pt x="1233"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8"/>
            <p:cNvSpPr/>
            <p:nvPr/>
          </p:nvSpPr>
          <p:spPr>
            <a:xfrm>
              <a:off x="1318906" y="1844641"/>
              <a:ext cx="339" cy="149"/>
            </a:xfrm>
            <a:custGeom>
              <a:avLst/>
              <a:gdLst/>
              <a:ahLst/>
              <a:cxnLst/>
              <a:rect l="l" t="t" r="r" b="b"/>
              <a:pathLst>
                <a:path w="25" h="11" extrusionOk="0">
                  <a:moveTo>
                    <a:pt x="25"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8"/>
            <p:cNvSpPr/>
            <p:nvPr/>
          </p:nvSpPr>
          <p:spPr>
            <a:xfrm>
              <a:off x="1317765" y="1844302"/>
              <a:ext cx="299" cy="68"/>
            </a:xfrm>
            <a:custGeom>
              <a:avLst/>
              <a:gdLst/>
              <a:ahLst/>
              <a:cxnLst/>
              <a:rect l="l" t="t" r="r" b="b"/>
              <a:pathLst>
                <a:path w="22" h="5" extrusionOk="0">
                  <a:moveTo>
                    <a:pt x="2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8"/>
            <p:cNvSpPr/>
            <p:nvPr/>
          </p:nvSpPr>
          <p:spPr>
            <a:xfrm>
              <a:off x="1252838" y="1797147"/>
              <a:ext cx="244" cy="258"/>
            </a:xfrm>
            <a:custGeom>
              <a:avLst/>
              <a:gdLst/>
              <a:ahLst/>
              <a:cxnLst/>
              <a:rect l="l" t="t" r="r" b="b"/>
              <a:pathLst>
                <a:path w="18" h="19" extrusionOk="0">
                  <a:moveTo>
                    <a:pt x="0" y="1"/>
                  </a:moveTo>
                  <a:lnTo>
                    <a:pt x="1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8"/>
            <p:cNvSpPr/>
            <p:nvPr/>
          </p:nvSpPr>
          <p:spPr>
            <a:xfrm>
              <a:off x="1318240" y="1844397"/>
              <a:ext cx="299" cy="109"/>
            </a:xfrm>
            <a:custGeom>
              <a:avLst/>
              <a:gdLst/>
              <a:ahLst/>
              <a:cxnLst/>
              <a:rect l="l" t="t" r="r" b="b"/>
              <a:pathLst>
                <a:path w="22" h="8" extrusionOk="0">
                  <a:moveTo>
                    <a:pt x="21"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8"/>
            <p:cNvSpPr/>
            <p:nvPr/>
          </p:nvSpPr>
          <p:spPr>
            <a:xfrm>
              <a:off x="1122833" y="165189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1124734" y="1651746"/>
              <a:ext cx="530" cy="68"/>
            </a:xfrm>
            <a:custGeom>
              <a:avLst/>
              <a:gdLst/>
              <a:ahLst/>
              <a:cxnLst/>
              <a:rect l="l" t="t" r="r" b="b"/>
              <a:pathLst>
                <a:path w="39" h="5" extrusionOk="0">
                  <a:moveTo>
                    <a:pt x="0" y="4"/>
                  </a:moveTo>
                  <a:lnTo>
                    <a:pt x="3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1125969" y="1651556"/>
              <a:ext cx="489" cy="109"/>
            </a:xfrm>
            <a:custGeom>
              <a:avLst/>
              <a:gdLst/>
              <a:ahLst/>
              <a:cxnLst/>
              <a:rect l="l" t="t" r="r" b="b"/>
              <a:pathLst>
                <a:path w="36" h="8" extrusionOk="0">
                  <a:moveTo>
                    <a:pt x="0" y="8"/>
                  </a:moveTo>
                  <a:lnTo>
                    <a:pt x="3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8"/>
            <p:cNvSpPr/>
            <p:nvPr/>
          </p:nvSpPr>
          <p:spPr>
            <a:xfrm>
              <a:off x="1117076" y="1651515"/>
              <a:ext cx="448" cy="54"/>
            </a:xfrm>
            <a:custGeom>
              <a:avLst/>
              <a:gdLst/>
              <a:ahLst/>
              <a:cxnLst/>
              <a:rect l="l" t="t" r="r" b="b"/>
              <a:pathLst>
                <a:path w="33" h="4" extrusionOk="0">
                  <a:moveTo>
                    <a:pt x="1" y="0"/>
                  </a:moveTo>
                  <a:lnTo>
                    <a:pt x="3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8"/>
            <p:cNvSpPr/>
            <p:nvPr/>
          </p:nvSpPr>
          <p:spPr>
            <a:xfrm>
              <a:off x="1120783" y="1651841"/>
              <a:ext cx="394" cy="14"/>
            </a:xfrm>
            <a:custGeom>
              <a:avLst/>
              <a:gdLst/>
              <a:ahLst/>
              <a:cxnLst/>
              <a:rect l="l" t="t" r="r" b="b"/>
              <a:pathLst>
                <a:path w="29" h="1" extrusionOk="0">
                  <a:moveTo>
                    <a:pt x="1" y="1"/>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8"/>
            <p:cNvSpPr/>
            <p:nvPr/>
          </p:nvSpPr>
          <p:spPr>
            <a:xfrm>
              <a:off x="1123539" y="1651895"/>
              <a:ext cx="543" cy="14"/>
            </a:xfrm>
            <a:custGeom>
              <a:avLst/>
              <a:gdLst/>
              <a:ahLst/>
              <a:cxnLst/>
              <a:rect l="l" t="t" r="r" b="b"/>
              <a:pathLst>
                <a:path w="40" h="1" extrusionOk="0">
                  <a:moveTo>
                    <a:pt x="1" y="0"/>
                  </a:moveTo>
                  <a:lnTo>
                    <a:pt x="3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8"/>
            <p:cNvSpPr/>
            <p:nvPr/>
          </p:nvSpPr>
          <p:spPr>
            <a:xfrm>
              <a:off x="1119072" y="1651705"/>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8"/>
            <p:cNvSpPr/>
            <p:nvPr/>
          </p:nvSpPr>
          <p:spPr>
            <a:xfrm>
              <a:off x="1543206" y="1679322"/>
              <a:ext cx="258" cy="434"/>
            </a:xfrm>
            <a:custGeom>
              <a:avLst/>
              <a:gdLst/>
              <a:ahLst/>
              <a:cxnLst/>
              <a:rect l="l" t="t" r="r" b="b"/>
              <a:pathLst>
                <a:path w="19" h="32" extrusionOk="0">
                  <a:moveTo>
                    <a:pt x="1" y="0"/>
                  </a:moveTo>
                  <a:lnTo>
                    <a:pt x="18"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8"/>
            <p:cNvSpPr/>
            <p:nvPr/>
          </p:nvSpPr>
          <p:spPr>
            <a:xfrm>
              <a:off x="1543736" y="1680177"/>
              <a:ext cx="299" cy="434"/>
            </a:xfrm>
            <a:custGeom>
              <a:avLst/>
              <a:gdLst/>
              <a:ahLst/>
              <a:cxnLst/>
              <a:rect l="l" t="t" r="r" b="b"/>
              <a:pathLst>
                <a:path w="22" h="32" extrusionOk="0">
                  <a:moveTo>
                    <a:pt x="0" y="0"/>
                  </a:moveTo>
                  <a:lnTo>
                    <a:pt x="2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8"/>
            <p:cNvSpPr/>
            <p:nvPr/>
          </p:nvSpPr>
          <p:spPr>
            <a:xfrm>
              <a:off x="1542731" y="1678507"/>
              <a:ext cx="258" cy="394"/>
            </a:xfrm>
            <a:custGeom>
              <a:avLst/>
              <a:gdLst/>
              <a:ahLst/>
              <a:cxnLst/>
              <a:rect l="l" t="t" r="r" b="b"/>
              <a:pathLst>
                <a:path w="19" h="29" extrusionOk="0">
                  <a:moveTo>
                    <a:pt x="1" y="1"/>
                  </a:moveTo>
                  <a:lnTo>
                    <a:pt x="18"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8"/>
            <p:cNvSpPr/>
            <p:nvPr/>
          </p:nvSpPr>
          <p:spPr>
            <a:xfrm>
              <a:off x="1544251" y="1681032"/>
              <a:ext cx="299" cy="394"/>
            </a:xfrm>
            <a:custGeom>
              <a:avLst/>
              <a:gdLst/>
              <a:ahLst/>
              <a:cxnLst/>
              <a:rect l="l" t="t" r="r" b="b"/>
              <a:pathLst>
                <a:path w="22" h="29" extrusionOk="0">
                  <a:moveTo>
                    <a:pt x="1" y="0"/>
                  </a:moveTo>
                  <a:lnTo>
                    <a:pt x="22"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8"/>
            <p:cNvSpPr/>
            <p:nvPr/>
          </p:nvSpPr>
          <p:spPr>
            <a:xfrm>
              <a:off x="1544876" y="1681888"/>
              <a:ext cx="299" cy="394"/>
            </a:xfrm>
            <a:custGeom>
              <a:avLst/>
              <a:gdLst/>
              <a:ahLst/>
              <a:cxnLst/>
              <a:rect l="l" t="t" r="r" b="b"/>
              <a:pathLst>
                <a:path w="22" h="29" extrusionOk="0">
                  <a:moveTo>
                    <a:pt x="0" y="0"/>
                  </a:moveTo>
                  <a:lnTo>
                    <a:pt x="21"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8"/>
            <p:cNvSpPr/>
            <p:nvPr/>
          </p:nvSpPr>
          <p:spPr>
            <a:xfrm>
              <a:off x="1478333" y="1688541"/>
              <a:ext cx="530" cy="434"/>
            </a:xfrm>
            <a:custGeom>
              <a:avLst/>
              <a:gdLst/>
              <a:ahLst/>
              <a:cxnLst/>
              <a:rect l="l" t="t" r="r" b="b"/>
              <a:pathLst>
                <a:path w="39" h="32" extrusionOk="0">
                  <a:moveTo>
                    <a:pt x="0" y="32"/>
                  </a:moveTo>
                  <a:lnTo>
                    <a:pt x="3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8"/>
            <p:cNvSpPr/>
            <p:nvPr/>
          </p:nvSpPr>
          <p:spPr>
            <a:xfrm>
              <a:off x="1478944" y="1688011"/>
              <a:ext cx="489" cy="448"/>
            </a:xfrm>
            <a:custGeom>
              <a:avLst/>
              <a:gdLst/>
              <a:ahLst/>
              <a:cxnLst/>
              <a:rect l="l" t="t" r="r" b="b"/>
              <a:pathLst>
                <a:path w="36" h="33" extrusionOk="0">
                  <a:moveTo>
                    <a:pt x="1" y="32"/>
                  </a:moveTo>
                  <a:lnTo>
                    <a:pt x="36"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8"/>
            <p:cNvSpPr/>
            <p:nvPr/>
          </p:nvSpPr>
          <p:spPr>
            <a:xfrm>
              <a:off x="1542310" y="1677706"/>
              <a:ext cx="244" cy="434"/>
            </a:xfrm>
            <a:custGeom>
              <a:avLst/>
              <a:gdLst/>
              <a:ahLst/>
              <a:cxnLst/>
              <a:rect l="l" t="t" r="r" b="b"/>
              <a:pathLst>
                <a:path w="18" h="32" extrusionOk="0">
                  <a:moveTo>
                    <a:pt x="0" y="0"/>
                  </a:moveTo>
                  <a:lnTo>
                    <a:pt x="18"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8"/>
            <p:cNvSpPr/>
            <p:nvPr/>
          </p:nvSpPr>
          <p:spPr>
            <a:xfrm>
              <a:off x="1539689" y="1670714"/>
              <a:ext cx="109" cy="353"/>
            </a:xfrm>
            <a:custGeom>
              <a:avLst/>
              <a:gdLst/>
              <a:ahLst/>
              <a:cxnLst/>
              <a:rect l="l" t="t" r="r" b="b"/>
              <a:pathLst>
                <a:path w="8" h="26" extrusionOk="0">
                  <a:moveTo>
                    <a:pt x="1" y="1"/>
                  </a:moveTo>
                  <a:lnTo>
                    <a:pt x="8"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8"/>
            <p:cNvSpPr/>
            <p:nvPr/>
          </p:nvSpPr>
          <p:spPr>
            <a:xfrm>
              <a:off x="1539975" y="1671949"/>
              <a:ext cx="163" cy="394"/>
            </a:xfrm>
            <a:custGeom>
              <a:avLst/>
              <a:gdLst/>
              <a:ahLst/>
              <a:cxnLst/>
              <a:rect l="l" t="t" r="r" b="b"/>
              <a:pathLst>
                <a:path w="12" h="29" extrusionOk="0">
                  <a:moveTo>
                    <a:pt x="1" y="1"/>
                  </a:moveTo>
                  <a:lnTo>
                    <a:pt x="11"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8"/>
            <p:cNvSpPr/>
            <p:nvPr/>
          </p:nvSpPr>
          <p:spPr>
            <a:xfrm>
              <a:off x="1477667" y="1689111"/>
              <a:ext cx="584" cy="489"/>
            </a:xfrm>
            <a:custGeom>
              <a:avLst/>
              <a:gdLst/>
              <a:ahLst/>
              <a:cxnLst/>
              <a:rect l="l" t="t" r="r" b="b"/>
              <a:pathLst>
                <a:path w="43" h="36" extrusionOk="0">
                  <a:moveTo>
                    <a:pt x="0" y="35"/>
                  </a:moveTo>
                  <a:lnTo>
                    <a:pt x="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8"/>
            <p:cNvSpPr/>
            <p:nvPr/>
          </p:nvSpPr>
          <p:spPr>
            <a:xfrm>
              <a:off x="1540165" y="1672614"/>
              <a:ext cx="163" cy="394"/>
            </a:xfrm>
            <a:custGeom>
              <a:avLst/>
              <a:gdLst/>
              <a:ahLst/>
              <a:cxnLst/>
              <a:rect l="l" t="t" r="r" b="b"/>
              <a:pathLst>
                <a:path w="12" h="29" extrusionOk="0">
                  <a:moveTo>
                    <a:pt x="1" y="1"/>
                  </a:moveTo>
                  <a:lnTo>
                    <a:pt x="11"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8"/>
            <p:cNvSpPr/>
            <p:nvPr/>
          </p:nvSpPr>
          <p:spPr>
            <a:xfrm>
              <a:off x="1539839" y="1671338"/>
              <a:ext cx="109" cy="339"/>
            </a:xfrm>
            <a:custGeom>
              <a:avLst/>
              <a:gdLst/>
              <a:ahLst/>
              <a:cxnLst/>
              <a:rect l="l" t="t" r="r" b="b"/>
              <a:pathLst>
                <a:path w="8" h="25" extrusionOk="0">
                  <a:moveTo>
                    <a:pt x="0" y="0"/>
                  </a:moveTo>
                  <a:lnTo>
                    <a:pt x="7"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8"/>
            <p:cNvSpPr/>
            <p:nvPr/>
          </p:nvSpPr>
          <p:spPr>
            <a:xfrm>
              <a:off x="1541210" y="1675425"/>
              <a:ext cx="204" cy="434"/>
            </a:xfrm>
            <a:custGeom>
              <a:avLst/>
              <a:gdLst/>
              <a:ahLst/>
              <a:cxnLst/>
              <a:rect l="l" t="t" r="r" b="b"/>
              <a:pathLst>
                <a:path w="15" h="32" extrusionOk="0">
                  <a:moveTo>
                    <a:pt x="1" y="0"/>
                  </a:moveTo>
                  <a:lnTo>
                    <a:pt x="15"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8"/>
            <p:cNvSpPr/>
            <p:nvPr/>
          </p:nvSpPr>
          <p:spPr>
            <a:xfrm>
              <a:off x="1541550" y="1676185"/>
              <a:ext cx="204" cy="394"/>
            </a:xfrm>
            <a:custGeom>
              <a:avLst/>
              <a:gdLst/>
              <a:ahLst/>
              <a:cxnLst/>
              <a:rect l="l" t="t" r="r" b="b"/>
              <a:pathLst>
                <a:path w="15" h="29" extrusionOk="0">
                  <a:moveTo>
                    <a:pt x="0" y="0"/>
                  </a:moveTo>
                  <a:lnTo>
                    <a:pt x="14"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8"/>
            <p:cNvSpPr/>
            <p:nvPr/>
          </p:nvSpPr>
          <p:spPr>
            <a:xfrm>
              <a:off x="1540884" y="1674705"/>
              <a:ext cx="204" cy="394"/>
            </a:xfrm>
            <a:custGeom>
              <a:avLst/>
              <a:gdLst/>
              <a:ahLst/>
              <a:cxnLst/>
              <a:rect l="l" t="t" r="r" b="b"/>
              <a:pathLst>
                <a:path w="15" h="29" extrusionOk="0">
                  <a:moveTo>
                    <a:pt x="0" y="1"/>
                  </a:moveTo>
                  <a:lnTo>
                    <a:pt x="14"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8"/>
            <p:cNvSpPr/>
            <p:nvPr/>
          </p:nvSpPr>
          <p:spPr>
            <a:xfrm>
              <a:off x="1540640" y="1673999"/>
              <a:ext cx="163" cy="394"/>
            </a:xfrm>
            <a:custGeom>
              <a:avLst/>
              <a:gdLst/>
              <a:ahLst/>
              <a:cxnLst/>
              <a:rect l="l" t="t" r="r" b="b"/>
              <a:pathLst>
                <a:path w="12" h="29" extrusionOk="0">
                  <a:moveTo>
                    <a:pt x="1" y="0"/>
                  </a:moveTo>
                  <a:lnTo>
                    <a:pt x="11"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8"/>
            <p:cNvSpPr/>
            <p:nvPr/>
          </p:nvSpPr>
          <p:spPr>
            <a:xfrm>
              <a:off x="1541930" y="1676946"/>
              <a:ext cx="204" cy="434"/>
            </a:xfrm>
            <a:custGeom>
              <a:avLst/>
              <a:gdLst/>
              <a:ahLst/>
              <a:cxnLst/>
              <a:rect l="l" t="t" r="r" b="b"/>
              <a:pathLst>
                <a:path w="15" h="32" extrusionOk="0">
                  <a:moveTo>
                    <a:pt x="0" y="0"/>
                  </a:moveTo>
                  <a:lnTo>
                    <a:pt x="14"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8"/>
            <p:cNvSpPr/>
            <p:nvPr/>
          </p:nvSpPr>
          <p:spPr>
            <a:xfrm>
              <a:off x="1540409" y="1673280"/>
              <a:ext cx="149" cy="394"/>
            </a:xfrm>
            <a:custGeom>
              <a:avLst/>
              <a:gdLst/>
              <a:ahLst/>
              <a:cxnLst/>
              <a:rect l="l" t="t" r="r" b="b"/>
              <a:pathLst>
                <a:path w="11" h="29" extrusionOk="0">
                  <a:moveTo>
                    <a:pt x="0" y="1"/>
                  </a:moveTo>
                  <a:lnTo>
                    <a:pt x="11" y="2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8"/>
            <p:cNvSpPr/>
            <p:nvPr/>
          </p:nvSpPr>
          <p:spPr>
            <a:xfrm>
              <a:off x="1072257" y="1586153"/>
              <a:ext cx="869" cy="638"/>
            </a:xfrm>
            <a:custGeom>
              <a:avLst/>
              <a:gdLst/>
              <a:ahLst/>
              <a:cxnLst/>
              <a:rect l="l" t="t" r="r" b="b"/>
              <a:pathLst>
                <a:path w="64" h="47" extrusionOk="0">
                  <a:moveTo>
                    <a:pt x="0" y="46"/>
                  </a:moveTo>
                  <a:lnTo>
                    <a:pt x="6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8"/>
            <p:cNvSpPr/>
            <p:nvPr/>
          </p:nvSpPr>
          <p:spPr>
            <a:xfrm>
              <a:off x="1073357" y="1585447"/>
              <a:ext cx="774" cy="530"/>
            </a:xfrm>
            <a:custGeom>
              <a:avLst/>
              <a:gdLst/>
              <a:ahLst/>
              <a:cxnLst/>
              <a:rect l="l" t="t" r="r" b="b"/>
              <a:pathLst>
                <a:path w="57" h="39" extrusionOk="0">
                  <a:moveTo>
                    <a:pt x="56" y="0"/>
                  </a:moveTo>
                  <a:lnTo>
                    <a:pt x="0"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8"/>
            <p:cNvSpPr/>
            <p:nvPr/>
          </p:nvSpPr>
          <p:spPr>
            <a:xfrm>
              <a:off x="1075257" y="1584116"/>
              <a:ext cx="774" cy="530"/>
            </a:xfrm>
            <a:custGeom>
              <a:avLst/>
              <a:gdLst/>
              <a:ahLst/>
              <a:cxnLst/>
              <a:rect l="l" t="t" r="r" b="b"/>
              <a:pathLst>
                <a:path w="57" h="39" extrusionOk="0">
                  <a:moveTo>
                    <a:pt x="56" y="0"/>
                  </a:moveTo>
                  <a:lnTo>
                    <a:pt x="0"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8"/>
            <p:cNvSpPr/>
            <p:nvPr/>
          </p:nvSpPr>
          <p:spPr>
            <a:xfrm>
              <a:off x="1074348" y="1584822"/>
              <a:ext cx="679" cy="448"/>
            </a:xfrm>
            <a:custGeom>
              <a:avLst/>
              <a:gdLst/>
              <a:ahLst/>
              <a:cxnLst/>
              <a:rect l="l" t="t" r="r" b="b"/>
              <a:pathLst>
                <a:path w="50" h="33" extrusionOk="0">
                  <a:moveTo>
                    <a:pt x="50" y="1"/>
                  </a:moveTo>
                  <a:lnTo>
                    <a:pt x="1"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8"/>
            <p:cNvSpPr/>
            <p:nvPr/>
          </p:nvSpPr>
          <p:spPr>
            <a:xfrm>
              <a:off x="1417248" y="1669913"/>
              <a:ext cx="204" cy="149"/>
            </a:xfrm>
            <a:custGeom>
              <a:avLst/>
              <a:gdLst/>
              <a:ahLst/>
              <a:cxnLst/>
              <a:rect l="l" t="t" r="r" b="b"/>
              <a:pathLst>
                <a:path w="15" h="11" extrusionOk="0">
                  <a:moveTo>
                    <a:pt x="15"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8"/>
            <p:cNvSpPr/>
            <p:nvPr/>
          </p:nvSpPr>
          <p:spPr>
            <a:xfrm>
              <a:off x="1416677" y="1669532"/>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8"/>
            <p:cNvSpPr/>
            <p:nvPr/>
          </p:nvSpPr>
          <p:spPr>
            <a:xfrm>
              <a:off x="1416012" y="1669057"/>
              <a:ext cx="109" cy="54"/>
            </a:xfrm>
            <a:custGeom>
              <a:avLst/>
              <a:gdLst/>
              <a:ahLst/>
              <a:cxnLst/>
              <a:rect l="l" t="t" r="r" b="b"/>
              <a:pathLst>
                <a:path w="8" h="4" extrusionOk="0">
                  <a:moveTo>
                    <a:pt x="8"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8"/>
            <p:cNvSpPr/>
            <p:nvPr/>
          </p:nvSpPr>
          <p:spPr>
            <a:xfrm>
              <a:off x="1037458" y="1535536"/>
              <a:ext cx="68" cy="54"/>
            </a:xfrm>
            <a:custGeom>
              <a:avLst/>
              <a:gdLst/>
              <a:ahLst/>
              <a:cxnLst/>
              <a:rect l="l" t="t" r="r" b="b"/>
              <a:pathLst>
                <a:path w="5" h="4" extrusionOk="0">
                  <a:moveTo>
                    <a:pt x="1" y="0"/>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8"/>
            <p:cNvSpPr/>
            <p:nvPr/>
          </p:nvSpPr>
          <p:spPr>
            <a:xfrm>
              <a:off x="1074443" y="158035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8"/>
            <p:cNvSpPr/>
            <p:nvPr/>
          </p:nvSpPr>
          <p:spPr>
            <a:xfrm>
              <a:off x="1415496" y="1668718"/>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8"/>
            <p:cNvSpPr/>
            <p:nvPr/>
          </p:nvSpPr>
          <p:spPr>
            <a:xfrm>
              <a:off x="1456649" y="1702091"/>
              <a:ext cx="163" cy="149"/>
            </a:xfrm>
            <a:custGeom>
              <a:avLst/>
              <a:gdLst/>
              <a:ahLst/>
              <a:cxnLst/>
              <a:rect l="l" t="t" r="r" b="b"/>
              <a:pathLst>
                <a:path w="12" h="11" extrusionOk="0">
                  <a:moveTo>
                    <a:pt x="1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8"/>
            <p:cNvSpPr/>
            <p:nvPr/>
          </p:nvSpPr>
          <p:spPr>
            <a:xfrm>
              <a:off x="1456935" y="1701806"/>
              <a:ext cx="163" cy="109"/>
            </a:xfrm>
            <a:custGeom>
              <a:avLst/>
              <a:gdLst/>
              <a:ahLst/>
              <a:cxnLst/>
              <a:rect l="l" t="t" r="r" b="b"/>
              <a:pathLst>
                <a:path w="12" h="8" extrusionOk="0">
                  <a:moveTo>
                    <a:pt x="1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8"/>
            <p:cNvSpPr/>
            <p:nvPr/>
          </p:nvSpPr>
          <p:spPr>
            <a:xfrm>
              <a:off x="1539174" y="1665921"/>
              <a:ext cx="14" cy="285"/>
            </a:xfrm>
            <a:custGeom>
              <a:avLst/>
              <a:gdLst/>
              <a:ahLst/>
              <a:cxnLst/>
              <a:rect l="l" t="t" r="r" b="b"/>
              <a:pathLst>
                <a:path w="1" h="21" extrusionOk="0">
                  <a:moveTo>
                    <a:pt x="0" y="2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8"/>
            <p:cNvSpPr/>
            <p:nvPr/>
          </p:nvSpPr>
          <p:spPr>
            <a:xfrm>
              <a:off x="1428843" y="1703327"/>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8"/>
            <p:cNvSpPr/>
            <p:nvPr/>
          </p:nvSpPr>
          <p:spPr>
            <a:xfrm>
              <a:off x="1456269" y="1702376"/>
              <a:ext cx="163" cy="149"/>
            </a:xfrm>
            <a:custGeom>
              <a:avLst/>
              <a:gdLst/>
              <a:ahLst/>
              <a:cxnLst/>
              <a:rect l="l" t="t" r="r" b="b"/>
              <a:pathLst>
                <a:path w="12" h="11" extrusionOk="0">
                  <a:moveTo>
                    <a:pt x="1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8"/>
            <p:cNvSpPr/>
            <p:nvPr/>
          </p:nvSpPr>
          <p:spPr>
            <a:xfrm>
              <a:off x="1455794" y="1702702"/>
              <a:ext cx="204" cy="163"/>
            </a:xfrm>
            <a:custGeom>
              <a:avLst/>
              <a:gdLst/>
              <a:ahLst/>
              <a:cxnLst/>
              <a:rect l="l" t="t" r="r" b="b"/>
              <a:pathLst>
                <a:path w="15" h="12" extrusionOk="0">
                  <a:moveTo>
                    <a:pt x="15"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8"/>
            <p:cNvSpPr/>
            <p:nvPr/>
          </p:nvSpPr>
          <p:spPr>
            <a:xfrm>
              <a:off x="1455224" y="1703042"/>
              <a:ext cx="258" cy="149"/>
            </a:xfrm>
            <a:custGeom>
              <a:avLst/>
              <a:gdLst/>
              <a:ahLst/>
              <a:cxnLst/>
              <a:rect l="l" t="t" r="r" b="b"/>
              <a:pathLst>
                <a:path w="19" h="11" extrusionOk="0">
                  <a:moveTo>
                    <a:pt x="1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8"/>
            <p:cNvSpPr/>
            <p:nvPr/>
          </p:nvSpPr>
          <p:spPr>
            <a:xfrm>
              <a:off x="1482080" y="1685595"/>
              <a:ext cx="299" cy="244"/>
            </a:xfrm>
            <a:custGeom>
              <a:avLst/>
              <a:gdLst/>
              <a:ahLst/>
              <a:cxnLst/>
              <a:rect l="l" t="t" r="r" b="b"/>
              <a:pathLst>
                <a:path w="22" h="18" extrusionOk="0">
                  <a:moveTo>
                    <a:pt x="1" y="18"/>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8"/>
            <p:cNvSpPr/>
            <p:nvPr/>
          </p:nvSpPr>
          <p:spPr>
            <a:xfrm>
              <a:off x="1539174" y="1665486"/>
              <a:ext cx="14" cy="244"/>
            </a:xfrm>
            <a:custGeom>
              <a:avLst/>
              <a:gdLst/>
              <a:ahLst/>
              <a:cxnLst/>
              <a:rect l="l" t="t" r="r" b="b"/>
              <a:pathLst>
                <a:path w="1" h="18" extrusionOk="0">
                  <a:moveTo>
                    <a:pt x="0"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8"/>
            <p:cNvSpPr/>
            <p:nvPr/>
          </p:nvSpPr>
          <p:spPr>
            <a:xfrm>
              <a:off x="1539174" y="1666396"/>
              <a:ext cx="14" cy="299"/>
            </a:xfrm>
            <a:custGeom>
              <a:avLst/>
              <a:gdLst/>
              <a:ahLst/>
              <a:cxnLst/>
              <a:rect l="l" t="t" r="r" b="b"/>
              <a:pathLst>
                <a:path w="1" h="22" extrusionOk="0">
                  <a:moveTo>
                    <a:pt x="0" y="0"/>
                  </a:moveTo>
                  <a:lnTo>
                    <a:pt x="0"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8"/>
            <p:cNvSpPr/>
            <p:nvPr/>
          </p:nvSpPr>
          <p:spPr>
            <a:xfrm>
              <a:off x="1485217" y="1683409"/>
              <a:ext cx="163" cy="109"/>
            </a:xfrm>
            <a:custGeom>
              <a:avLst/>
              <a:gdLst/>
              <a:ahLst/>
              <a:cxnLst/>
              <a:rect l="l" t="t" r="r" b="b"/>
              <a:pathLst>
                <a:path w="12" h="8" extrusionOk="0">
                  <a:moveTo>
                    <a:pt x="1" y="7"/>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8"/>
            <p:cNvSpPr/>
            <p:nvPr/>
          </p:nvSpPr>
          <p:spPr>
            <a:xfrm>
              <a:off x="1485407" y="1683354"/>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8"/>
            <p:cNvSpPr/>
            <p:nvPr/>
          </p:nvSpPr>
          <p:spPr>
            <a:xfrm>
              <a:off x="1480139" y="1687115"/>
              <a:ext cx="394" cy="339"/>
            </a:xfrm>
            <a:custGeom>
              <a:avLst/>
              <a:gdLst/>
              <a:ahLst/>
              <a:cxnLst/>
              <a:rect l="l" t="t" r="r" b="b"/>
              <a:pathLst>
                <a:path w="29" h="25" extrusionOk="0">
                  <a:moveTo>
                    <a:pt x="0" y="25"/>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8"/>
            <p:cNvSpPr/>
            <p:nvPr/>
          </p:nvSpPr>
          <p:spPr>
            <a:xfrm>
              <a:off x="1485556" y="1683259"/>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8"/>
            <p:cNvSpPr/>
            <p:nvPr/>
          </p:nvSpPr>
          <p:spPr>
            <a:xfrm>
              <a:off x="1483845" y="1684264"/>
              <a:ext cx="244" cy="204"/>
            </a:xfrm>
            <a:custGeom>
              <a:avLst/>
              <a:gdLst/>
              <a:ahLst/>
              <a:cxnLst/>
              <a:rect l="l" t="t" r="r" b="b"/>
              <a:pathLst>
                <a:path w="18" h="15" extrusionOk="0">
                  <a:moveTo>
                    <a:pt x="0"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8"/>
            <p:cNvSpPr/>
            <p:nvPr/>
          </p:nvSpPr>
          <p:spPr>
            <a:xfrm>
              <a:off x="1484646" y="1683789"/>
              <a:ext cx="204" cy="109"/>
            </a:xfrm>
            <a:custGeom>
              <a:avLst/>
              <a:gdLst/>
              <a:ahLst/>
              <a:cxnLst/>
              <a:rect l="l" t="t" r="r" b="b"/>
              <a:pathLst>
                <a:path w="15" h="8" extrusionOk="0">
                  <a:moveTo>
                    <a:pt x="1" y="7"/>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8"/>
            <p:cNvSpPr/>
            <p:nvPr/>
          </p:nvSpPr>
          <p:spPr>
            <a:xfrm>
              <a:off x="1484415" y="1683924"/>
              <a:ext cx="204" cy="163"/>
            </a:xfrm>
            <a:custGeom>
              <a:avLst/>
              <a:gdLst/>
              <a:ahLst/>
              <a:cxnLst/>
              <a:rect l="l" t="t" r="r" b="b"/>
              <a:pathLst>
                <a:path w="15" h="12" extrusionOk="0">
                  <a:moveTo>
                    <a:pt x="0" y="1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8"/>
            <p:cNvSpPr/>
            <p:nvPr/>
          </p:nvSpPr>
          <p:spPr>
            <a:xfrm>
              <a:off x="1484130" y="1684115"/>
              <a:ext cx="244" cy="163"/>
            </a:xfrm>
            <a:custGeom>
              <a:avLst/>
              <a:gdLst/>
              <a:ahLst/>
              <a:cxnLst/>
              <a:rect l="l" t="t" r="r" b="b"/>
              <a:pathLst>
                <a:path w="18" h="12" extrusionOk="0">
                  <a:moveTo>
                    <a:pt x="0" y="1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8"/>
            <p:cNvSpPr/>
            <p:nvPr/>
          </p:nvSpPr>
          <p:spPr>
            <a:xfrm>
              <a:off x="1485026" y="1683544"/>
              <a:ext cx="204" cy="109"/>
            </a:xfrm>
            <a:custGeom>
              <a:avLst/>
              <a:gdLst/>
              <a:ahLst/>
              <a:cxnLst/>
              <a:rect l="l" t="t" r="r" b="b"/>
              <a:pathLst>
                <a:path w="15" h="8" extrusionOk="0">
                  <a:moveTo>
                    <a:pt x="1" y="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8"/>
            <p:cNvSpPr/>
            <p:nvPr/>
          </p:nvSpPr>
          <p:spPr>
            <a:xfrm>
              <a:off x="1484836" y="1683639"/>
              <a:ext cx="204" cy="109"/>
            </a:xfrm>
            <a:custGeom>
              <a:avLst/>
              <a:gdLst/>
              <a:ahLst/>
              <a:cxnLst/>
              <a:rect l="l" t="t" r="r" b="b"/>
              <a:pathLst>
                <a:path w="15" h="8" extrusionOk="0">
                  <a:moveTo>
                    <a:pt x="1" y="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8"/>
            <p:cNvSpPr/>
            <p:nvPr/>
          </p:nvSpPr>
          <p:spPr>
            <a:xfrm>
              <a:off x="1485692" y="1683164"/>
              <a:ext cx="109" cy="109"/>
            </a:xfrm>
            <a:custGeom>
              <a:avLst/>
              <a:gdLst/>
              <a:ahLst/>
              <a:cxnLst/>
              <a:rect l="l" t="t" r="r" b="b"/>
              <a:pathLst>
                <a:path w="8" h="8" extrusionOk="0">
                  <a:moveTo>
                    <a:pt x="1" y="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8"/>
            <p:cNvSpPr/>
            <p:nvPr/>
          </p:nvSpPr>
          <p:spPr>
            <a:xfrm>
              <a:off x="1485787" y="1683164"/>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8"/>
            <p:cNvSpPr/>
            <p:nvPr/>
          </p:nvSpPr>
          <p:spPr>
            <a:xfrm>
              <a:off x="1539269" y="1663911"/>
              <a:ext cx="14" cy="299"/>
            </a:xfrm>
            <a:custGeom>
              <a:avLst/>
              <a:gdLst/>
              <a:ahLst/>
              <a:cxnLst/>
              <a:rect l="l" t="t" r="r" b="b"/>
              <a:pathLst>
                <a:path w="1" h="22" extrusionOk="0">
                  <a:moveTo>
                    <a:pt x="0"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8"/>
            <p:cNvSpPr/>
            <p:nvPr/>
          </p:nvSpPr>
          <p:spPr>
            <a:xfrm>
              <a:off x="1482460" y="1685309"/>
              <a:ext cx="299" cy="204"/>
            </a:xfrm>
            <a:custGeom>
              <a:avLst/>
              <a:gdLst/>
              <a:ahLst/>
              <a:cxnLst/>
              <a:rect l="l" t="t" r="r" b="b"/>
              <a:pathLst>
                <a:path w="22" h="15" extrusionOk="0">
                  <a:moveTo>
                    <a:pt x="1" y="14"/>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8"/>
            <p:cNvSpPr/>
            <p:nvPr/>
          </p:nvSpPr>
          <p:spPr>
            <a:xfrm>
              <a:off x="1482840" y="1685024"/>
              <a:ext cx="299" cy="204"/>
            </a:xfrm>
            <a:custGeom>
              <a:avLst/>
              <a:gdLst/>
              <a:ahLst/>
              <a:cxnLst/>
              <a:rect l="l" t="t" r="r" b="b"/>
              <a:pathLst>
                <a:path w="22" h="15" extrusionOk="0">
                  <a:moveTo>
                    <a:pt x="1" y="14"/>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8"/>
            <p:cNvSpPr/>
            <p:nvPr/>
          </p:nvSpPr>
          <p:spPr>
            <a:xfrm>
              <a:off x="1481605" y="1685975"/>
              <a:ext cx="353" cy="244"/>
            </a:xfrm>
            <a:custGeom>
              <a:avLst/>
              <a:gdLst/>
              <a:ahLst/>
              <a:cxnLst/>
              <a:rect l="l" t="t" r="r" b="b"/>
              <a:pathLst>
                <a:path w="26" h="18" extrusionOk="0">
                  <a:moveTo>
                    <a:pt x="1" y="18"/>
                  </a:move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8"/>
            <p:cNvSpPr/>
            <p:nvPr/>
          </p:nvSpPr>
          <p:spPr>
            <a:xfrm>
              <a:off x="1479568" y="1687536"/>
              <a:ext cx="434" cy="394"/>
            </a:xfrm>
            <a:custGeom>
              <a:avLst/>
              <a:gdLst/>
              <a:ahLst/>
              <a:cxnLst/>
              <a:rect l="l" t="t" r="r" b="b"/>
              <a:pathLst>
                <a:path w="32" h="29" extrusionOk="0">
                  <a:moveTo>
                    <a:pt x="0" y="29"/>
                  </a:moveTo>
                  <a:lnTo>
                    <a:pt x="3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8"/>
            <p:cNvSpPr/>
            <p:nvPr/>
          </p:nvSpPr>
          <p:spPr>
            <a:xfrm>
              <a:off x="1485882" y="1683123"/>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8"/>
            <p:cNvSpPr/>
            <p:nvPr/>
          </p:nvSpPr>
          <p:spPr>
            <a:xfrm>
              <a:off x="1486167" y="168302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8"/>
            <p:cNvSpPr/>
            <p:nvPr/>
          </p:nvSpPr>
          <p:spPr>
            <a:xfrm>
              <a:off x="1485977" y="1683123"/>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8"/>
            <p:cNvSpPr/>
            <p:nvPr/>
          </p:nvSpPr>
          <p:spPr>
            <a:xfrm>
              <a:off x="1481184" y="1686301"/>
              <a:ext cx="339" cy="299"/>
            </a:xfrm>
            <a:custGeom>
              <a:avLst/>
              <a:gdLst/>
              <a:ahLst/>
              <a:cxnLst/>
              <a:rect l="l" t="t" r="r" b="b"/>
              <a:pathLst>
                <a:path w="25" h="22" extrusionOk="0">
                  <a:moveTo>
                    <a:pt x="0" y="22"/>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8"/>
            <p:cNvSpPr/>
            <p:nvPr/>
          </p:nvSpPr>
          <p:spPr>
            <a:xfrm>
              <a:off x="1486031" y="1683069"/>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8"/>
            <p:cNvSpPr/>
            <p:nvPr/>
          </p:nvSpPr>
          <p:spPr>
            <a:xfrm>
              <a:off x="1486072" y="1683069"/>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8"/>
            <p:cNvSpPr/>
            <p:nvPr/>
          </p:nvSpPr>
          <p:spPr>
            <a:xfrm>
              <a:off x="1480654" y="1686681"/>
              <a:ext cx="394" cy="353"/>
            </a:xfrm>
            <a:custGeom>
              <a:avLst/>
              <a:gdLst/>
              <a:ahLst/>
              <a:cxnLst/>
              <a:rect l="l" t="t" r="r" b="b"/>
              <a:pathLst>
                <a:path w="29" h="26" extrusionOk="0">
                  <a:moveTo>
                    <a:pt x="1" y="25"/>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8"/>
            <p:cNvSpPr/>
            <p:nvPr/>
          </p:nvSpPr>
          <p:spPr>
            <a:xfrm>
              <a:off x="1483221" y="1684739"/>
              <a:ext cx="258" cy="204"/>
            </a:xfrm>
            <a:custGeom>
              <a:avLst/>
              <a:gdLst/>
              <a:ahLst/>
              <a:cxnLst/>
              <a:rect l="l" t="t" r="r" b="b"/>
              <a:pathLst>
                <a:path w="19" h="15" extrusionOk="0">
                  <a:moveTo>
                    <a:pt x="1"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8"/>
            <p:cNvSpPr/>
            <p:nvPr/>
          </p:nvSpPr>
          <p:spPr>
            <a:xfrm>
              <a:off x="1483560" y="1684495"/>
              <a:ext cx="244" cy="204"/>
            </a:xfrm>
            <a:custGeom>
              <a:avLst/>
              <a:gdLst/>
              <a:ahLst/>
              <a:cxnLst/>
              <a:rect l="l" t="t" r="r" b="b"/>
              <a:pathLst>
                <a:path w="18" h="15" extrusionOk="0">
                  <a:moveTo>
                    <a:pt x="0" y="15"/>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8"/>
            <p:cNvSpPr/>
            <p:nvPr/>
          </p:nvSpPr>
          <p:spPr>
            <a:xfrm>
              <a:off x="1539459" y="1669532"/>
              <a:ext cx="54" cy="339"/>
            </a:xfrm>
            <a:custGeom>
              <a:avLst/>
              <a:gdLst/>
              <a:ahLst/>
              <a:cxnLst/>
              <a:rect l="l" t="t" r="r" b="b"/>
              <a:pathLst>
                <a:path w="4" h="25" extrusionOk="0">
                  <a:moveTo>
                    <a:pt x="0" y="0"/>
                  </a:moveTo>
                  <a:lnTo>
                    <a:pt x="4"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8"/>
            <p:cNvSpPr/>
            <p:nvPr/>
          </p:nvSpPr>
          <p:spPr>
            <a:xfrm>
              <a:off x="1993626" y="1750237"/>
              <a:ext cx="68" cy="149"/>
            </a:xfrm>
            <a:custGeom>
              <a:avLst/>
              <a:gdLst/>
              <a:ahLst/>
              <a:cxnLst/>
              <a:rect l="l" t="t" r="r" b="b"/>
              <a:pathLst>
                <a:path w="5" h="11" extrusionOk="0">
                  <a:moveTo>
                    <a:pt x="4"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8"/>
            <p:cNvSpPr/>
            <p:nvPr/>
          </p:nvSpPr>
          <p:spPr>
            <a:xfrm>
              <a:off x="1993490" y="1749762"/>
              <a:ext cx="14" cy="109"/>
            </a:xfrm>
            <a:custGeom>
              <a:avLst/>
              <a:gdLst/>
              <a:ahLst/>
              <a:cxnLst/>
              <a:rect l="l" t="t" r="r" b="b"/>
              <a:pathLst>
                <a:path w="1"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8"/>
            <p:cNvSpPr/>
            <p:nvPr/>
          </p:nvSpPr>
          <p:spPr>
            <a:xfrm>
              <a:off x="1993490" y="1749898"/>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8"/>
            <p:cNvSpPr/>
            <p:nvPr/>
          </p:nvSpPr>
          <p:spPr>
            <a:xfrm>
              <a:off x="1993721" y="1750481"/>
              <a:ext cx="163" cy="244"/>
            </a:xfrm>
            <a:custGeom>
              <a:avLst/>
              <a:gdLst/>
              <a:ahLst/>
              <a:cxnLst/>
              <a:rect l="l" t="t" r="r" b="b"/>
              <a:pathLst>
                <a:path w="12" h="18" extrusionOk="0">
                  <a:moveTo>
                    <a:pt x="11" y="1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8"/>
            <p:cNvSpPr/>
            <p:nvPr/>
          </p:nvSpPr>
          <p:spPr>
            <a:xfrm>
              <a:off x="1993531" y="1750047"/>
              <a:ext cx="68" cy="109"/>
            </a:xfrm>
            <a:custGeom>
              <a:avLst/>
              <a:gdLst/>
              <a:ahLst/>
              <a:cxnLst/>
              <a:rect l="l" t="t" r="r" b="b"/>
              <a:pathLst>
                <a:path w="5" h="8" extrusionOk="0">
                  <a:moveTo>
                    <a:pt x="4"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8"/>
            <p:cNvSpPr/>
            <p:nvPr/>
          </p:nvSpPr>
          <p:spPr>
            <a:xfrm>
              <a:off x="2035703" y="1698520"/>
              <a:ext cx="204" cy="109"/>
            </a:xfrm>
            <a:custGeom>
              <a:avLst/>
              <a:gdLst/>
              <a:ahLst/>
              <a:cxnLst/>
              <a:rect l="l" t="t" r="r" b="b"/>
              <a:pathLst>
                <a:path w="15" h="8" extrusionOk="0">
                  <a:moveTo>
                    <a:pt x="0" y="1"/>
                  </a:moveTo>
                  <a:lnTo>
                    <a:pt x="1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8"/>
            <p:cNvSpPr/>
            <p:nvPr/>
          </p:nvSpPr>
          <p:spPr>
            <a:xfrm>
              <a:off x="2065505" y="1706314"/>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8"/>
            <p:cNvSpPr/>
            <p:nvPr/>
          </p:nvSpPr>
          <p:spPr>
            <a:xfrm>
              <a:off x="2066266" y="1706409"/>
              <a:ext cx="244" cy="14"/>
            </a:xfrm>
            <a:custGeom>
              <a:avLst/>
              <a:gdLst/>
              <a:ahLst/>
              <a:cxnLst/>
              <a:rect l="l" t="t" r="r" b="b"/>
              <a:pathLst>
                <a:path w="18" h="1" extrusionOk="0">
                  <a:moveTo>
                    <a:pt x="0"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8"/>
            <p:cNvSpPr/>
            <p:nvPr/>
          </p:nvSpPr>
          <p:spPr>
            <a:xfrm>
              <a:off x="2067257" y="1706463"/>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8"/>
            <p:cNvSpPr/>
            <p:nvPr/>
          </p:nvSpPr>
          <p:spPr>
            <a:xfrm>
              <a:off x="2068357" y="170650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8"/>
            <p:cNvSpPr/>
            <p:nvPr/>
          </p:nvSpPr>
          <p:spPr>
            <a:xfrm>
              <a:off x="2071819" y="170640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8"/>
            <p:cNvSpPr/>
            <p:nvPr/>
          </p:nvSpPr>
          <p:spPr>
            <a:xfrm>
              <a:off x="2165463" y="1668718"/>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8"/>
            <p:cNvSpPr/>
            <p:nvPr/>
          </p:nvSpPr>
          <p:spPr>
            <a:xfrm>
              <a:off x="2165028" y="1668908"/>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8"/>
            <p:cNvSpPr/>
            <p:nvPr/>
          </p:nvSpPr>
          <p:spPr>
            <a:xfrm>
              <a:off x="2167404" y="1667197"/>
              <a:ext cx="163" cy="163"/>
            </a:xfrm>
            <a:custGeom>
              <a:avLst/>
              <a:gdLst/>
              <a:ahLst/>
              <a:cxnLst/>
              <a:rect l="l" t="t" r="r" b="b"/>
              <a:pathLst>
                <a:path w="12" h="12" extrusionOk="0">
                  <a:moveTo>
                    <a:pt x="11"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8"/>
            <p:cNvSpPr/>
            <p:nvPr/>
          </p:nvSpPr>
          <p:spPr>
            <a:xfrm>
              <a:off x="2151437" y="1676701"/>
              <a:ext cx="394" cy="68"/>
            </a:xfrm>
            <a:custGeom>
              <a:avLst/>
              <a:gdLst/>
              <a:ahLst/>
              <a:cxnLst/>
              <a:rect l="l" t="t" r="r" b="b"/>
              <a:pathLst>
                <a:path w="29" h="5" extrusionOk="0">
                  <a:moveTo>
                    <a:pt x="29"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8"/>
            <p:cNvSpPr/>
            <p:nvPr/>
          </p:nvSpPr>
          <p:spPr>
            <a:xfrm>
              <a:off x="2152917" y="1676470"/>
              <a:ext cx="339" cy="109"/>
            </a:xfrm>
            <a:custGeom>
              <a:avLst/>
              <a:gdLst/>
              <a:ahLst/>
              <a:cxnLst/>
              <a:rect l="l" t="t" r="r" b="b"/>
              <a:pathLst>
                <a:path w="25" h="8" extrusionOk="0">
                  <a:moveTo>
                    <a:pt x="25"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8"/>
            <p:cNvSpPr/>
            <p:nvPr/>
          </p:nvSpPr>
          <p:spPr>
            <a:xfrm>
              <a:off x="2152198" y="1676606"/>
              <a:ext cx="394" cy="68"/>
            </a:xfrm>
            <a:custGeom>
              <a:avLst/>
              <a:gdLst/>
              <a:ahLst/>
              <a:cxnLst/>
              <a:rect l="l" t="t" r="r" b="b"/>
              <a:pathLst>
                <a:path w="29" h="5" extrusionOk="0">
                  <a:moveTo>
                    <a:pt x="29"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8"/>
            <p:cNvSpPr/>
            <p:nvPr/>
          </p:nvSpPr>
          <p:spPr>
            <a:xfrm>
              <a:off x="2150962" y="167685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8"/>
            <p:cNvSpPr/>
            <p:nvPr/>
          </p:nvSpPr>
          <p:spPr>
            <a:xfrm>
              <a:off x="2154913" y="1676036"/>
              <a:ext cx="299" cy="109"/>
            </a:xfrm>
            <a:custGeom>
              <a:avLst/>
              <a:gdLst/>
              <a:ahLst/>
              <a:cxnLst/>
              <a:rect l="l" t="t" r="r" b="b"/>
              <a:pathLst>
                <a:path w="22" h="8" extrusionOk="0">
                  <a:moveTo>
                    <a:pt x="21"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8"/>
            <p:cNvSpPr/>
            <p:nvPr/>
          </p:nvSpPr>
          <p:spPr>
            <a:xfrm>
              <a:off x="2153528" y="1676375"/>
              <a:ext cx="299" cy="54"/>
            </a:xfrm>
            <a:custGeom>
              <a:avLst/>
              <a:gdLst/>
              <a:ahLst/>
              <a:cxnLst/>
              <a:rect l="l" t="t" r="r" b="b"/>
              <a:pathLst>
                <a:path w="22" h="4" extrusionOk="0">
                  <a:moveTo>
                    <a:pt x="22"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8"/>
            <p:cNvSpPr/>
            <p:nvPr/>
          </p:nvSpPr>
          <p:spPr>
            <a:xfrm>
              <a:off x="2154098" y="1676280"/>
              <a:ext cx="258" cy="54"/>
            </a:xfrm>
            <a:custGeom>
              <a:avLst/>
              <a:gdLst/>
              <a:ahLst/>
              <a:cxnLst/>
              <a:rect l="l" t="t" r="r" b="b"/>
              <a:pathLst>
                <a:path w="19" h="4" extrusionOk="0">
                  <a:moveTo>
                    <a:pt x="1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8"/>
            <p:cNvSpPr/>
            <p:nvPr/>
          </p:nvSpPr>
          <p:spPr>
            <a:xfrm>
              <a:off x="2154533" y="1676131"/>
              <a:ext cx="244" cy="109"/>
            </a:xfrm>
            <a:custGeom>
              <a:avLst/>
              <a:gdLst/>
              <a:ahLst/>
              <a:cxnLst/>
              <a:rect l="l" t="t" r="r" b="b"/>
              <a:pathLst>
                <a:path w="18" h="8" extrusionOk="0">
                  <a:moveTo>
                    <a:pt x="18"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8"/>
            <p:cNvSpPr/>
            <p:nvPr/>
          </p:nvSpPr>
          <p:spPr>
            <a:xfrm>
              <a:off x="2164703" y="1669098"/>
              <a:ext cx="149" cy="68"/>
            </a:xfrm>
            <a:custGeom>
              <a:avLst/>
              <a:gdLst/>
              <a:ahLst/>
              <a:cxnLst/>
              <a:rect l="l" t="t" r="r" b="b"/>
              <a:pathLst>
                <a:path w="11" h="5" extrusionOk="0">
                  <a:moveTo>
                    <a:pt x="1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8"/>
            <p:cNvSpPr/>
            <p:nvPr/>
          </p:nvSpPr>
          <p:spPr>
            <a:xfrm>
              <a:off x="2146590" y="1667482"/>
              <a:ext cx="964" cy="68"/>
            </a:xfrm>
            <a:custGeom>
              <a:avLst/>
              <a:gdLst/>
              <a:ahLst/>
              <a:cxnLst/>
              <a:rect l="l" t="t" r="r" b="b"/>
              <a:pathLst>
                <a:path w="71" h="5" extrusionOk="0">
                  <a:moveTo>
                    <a:pt x="7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8"/>
            <p:cNvSpPr/>
            <p:nvPr/>
          </p:nvSpPr>
          <p:spPr>
            <a:xfrm>
              <a:off x="2239039" y="1718289"/>
              <a:ext cx="109" cy="163"/>
            </a:xfrm>
            <a:custGeom>
              <a:avLst/>
              <a:gdLst/>
              <a:ahLst/>
              <a:cxnLst/>
              <a:rect l="l" t="t" r="r" b="b"/>
              <a:pathLst>
                <a:path w="8" h="12" extrusionOk="0">
                  <a:moveTo>
                    <a:pt x="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8"/>
            <p:cNvSpPr/>
            <p:nvPr/>
          </p:nvSpPr>
          <p:spPr>
            <a:xfrm>
              <a:off x="2238618" y="1718764"/>
              <a:ext cx="149" cy="163"/>
            </a:xfrm>
            <a:custGeom>
              <a:avLst/>
              <a:gdLst/>
              <a:ahLst/>
              <a:cxnLst/>
              <a:rect l="l" t="t" r="r" b="b"/>
              <a:pathLst>
                <a:path w="11" h="12" extrusionOk="0">
                  <a:moveTo>
                    <a:pt x="0" y="1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8"/>
            <p:cNvSpPr/>
            <p:nvPr/>
          </p:nvSpPr>
          <p:spPr>
            <a:xfrm>
              <a:off x="2199542" y="1725947"/>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8"/>
            <p:cNvSpPr/>
            <p:nvPr/>
          </p:nvSpPr>
          <p:spPr>
            <a:xfrm>
              <a:off x="2200534" y="1723815"/>
              <a:ext cx="109" cy="149"/>
            </a:xfrm>
            <a:custGeom>
              <a:avLst/>
              <a:gdLst/>
              <a:ahLst/>
              <a:cxnLst/>
              <a:rect l="l" t="t" r="r" b="b"/>
              <a:pathLst>
                <a:path w="8" h="11" extrusionOk="0">
                  <a:moveTo>
                    <a:pt x="1" y="1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8"/>
            <p:cNvSpPr/>
            <p:nvPr/>
          </p:nvSpPr>
          <p:spPr>
            <a:xfrm>
              <a:off x="2198348" y="1727277"/>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8"/>
            <p:cNvSpPr/>
            <p:nvPr/>
          </p:nvSpPr>
          <p:spPr>
            <a:xfrm>
              <a:off x="2201402" y="1722485"/>
              <a:ext cx="244" cy="339"/>
            </a:xfrm>
            <a:custGeom>
              <a:avLst/>
              <a:gdLst/>
              <a:ahLst/>
              <a:cxnLst/>
              <a:rect l="l" t="t" r="r" b="b"/>
              <a:pathLst>
                <a:path w="18" h="25" extrusionOk="0">
                  <a:moveTo>
                    <a:pt x="0" y="25"/>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8"/>
            <p:cNvSpPr/>
            <p:nvPr/>
          </p:nvSpPr>
          <p:spPr>
            <a:xfrm>
              <a:off x="2200968" y="1723150"/>
              <a:ext cx="149" cy="299"/>
            </a:xfrm>
            <a:custGeom>
              <a:avLst/>
              <a:gdLst/>
              <a:ahLst/>
              <a:cxnLst/>
              <a:rect l="l" t="t" r="r" b="b"/>
              <a:pathLst>
                <a:path w="11" h="22" extrusionOk="0">
                  <a:moveTo>
                    <a:pt x="1" y="2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8"/>
            <p:cNvSpPr/>
            <p:nvPr/>
          </p:nvSpPr>
          <p:spPr>
            <a:xfrm>
              <a:off x="2226344" y="1713917"/>
              <a:ext cx="258" cy="14"/>
            </a:xfrm>
            <a:custGeom>
              <a:avLst/>
              <a:gdLst/>
              <a:ahLst/>
              <a:cxnLst/>
              <a:rect l="l" t="t" r="r" b="b"/>
              <a:pathLst>
                <a:path w="19"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8"/>
            <p:cNvSpPr/>
            <p:nvPr/>
          </p:nvSpPr>
          <p:spPr>
            <a:xfrm>
              <a:off x="2225964" y="1713917"/>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8"/>
            <p:cNvSpPr/>
            <p:nvPr/>
          </p:nvSpPr>
          <p:spPr>
            <a:xfrm>
              <a:off x="2225543" y="1713876"/>
              <a:ext cx="299" cy="14"/>
            </a:xfrm>
            <a:custGeom>
              <a:avLst/>
              <a:gdLst/>
              <a:ahLst/>
              <a:cxnLst/>
              <a:rect l="l" t="t" r="r" b="b"/>
              <a:pathLst>
                <a:path w="22" h="1" extrusionOk="0">
                  <a:moveTo>
                    <a:pt x="2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8"/>
            <p:cNvSpPr/>
            <p:nvPr/>
          </p:nvSpPr>
          <p:spPr>
            <a:xfrm>
              <a:off x="2222882" y="171382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8"/>
            <p:cNvSpPr/>
            <p:nvPr/>
          </p:nvSpPr>
          <p:spPr>
            <a:xfrm>
              <a:off x="2226915" y="1714012"/>
              <a:ext cx="204" cy="68"/>
            </a:xfrm>
            <a:custGeom>
              <a:avLst/>
              <a:gdLst/>
              <a:ahLst/>
              <a:cxnLst/>
              <a:rect l="l" t="t" r="r" b="b"/>
              <a:pathLst>
                <a:path w="15" h="5" extrusionOk="0">
                  <a:moveTo>
                    <a:pt x="15"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2223588" y="171382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8"/>
            <p:cNvSpPr/>
            <p:nvPr/>
          </p:nvSpPr>
          <p:spPr>
            <a:xfrm>
              <a:off x="2225014" y="1713822"/>
              <a:ext cx="353" cy="14"/>
            </a:xfrm>
            <a:custGeom>
              <a:avLst/>
              <a:gdLst/>
              <a:ahLst/>
              <a:cxnLst/>
              <a:rect l="l" t="t" r="r" b="b"/>
              <a:pathLst>
                <a:path w="26" h="1" extrusionOk="0">
                  <a:moveTo>
                    <a:pt x="2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8"/>
            <p:cNvSpPr/>
            <p:nvPr/>
          </p:nvSpPr>
          <p:spPr>
            <a:xfrm>
              <a:off x="2224824" y="171382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2226684" y="1713972"/>
              <a:ext cx="204" cy="14"/>
            </a:xfrm>
            <a:custGeom>
              <a:avLst/>
              <a:gdLst/>
              <a:ahLst/>
              <a:cxnLst/>
              <a:rect l="l" t="t" r="r" b="b"/>
              <a:pathLst>
                <a:path w="15" h="1" extrusionOk="0">
                  <a:moveTo>
                    <a:pt x="1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8"/>
            <p:cNvSpPr/>
            <p:nvPr/>
          </p:nvSpPr>
          <p:spPr>
            <a:xfrm>
              <a:off x="2240845" y="1712206"/>
              <a:ext cx="258" cy="68"/>
            </a:xfrm>
            <a:custGeom>
              <a:avLst/>
              <a:gdLst/>
              <a:ahLst/>
              <a:cxnLst/>
              <a:rect l="l" t="t" r="r" b="b"/>
              <a:pathLst>
                <a:path w="19" h="5" extrusionOk="0">
                  <a:moveTo>
                    <a:pt x="1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8"/>
            <p:cNvSpPr/>
            <p:nvPr/>
          </p:nvSpPr>
          <p:spPr>
            <a:xfrm>
              <a:off x="2240370" y="1712301"/>
              <a:ext cx="353" cy="68"/>
            </a:xfrm>
            <a:custGeom>
              <a:avLst/>
              <a:gdLst/>
              <a:ahLst/>
              <a:cxnLst/>
              <a:rect l="l" t="t" r="r" b="b"/>
              <a:pathLst>
                <a:path w="26" h="5" extrusionOk="0">
                  <a:moveTo>
                    <a:pt x="25"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8"/>
            <p:cNvSpPr/>
            <p:nvPr/>
          </p:nvSpPr>
          <p:spPr>
            <a:xfrm>
              <a:off x="2239379" y="1712682"/>
              <a:ext cx="149" cy="109"/>
            </a:xfrm>
            <a:custGeom>
              <a:avLst/>
              <a:gdLst/>
              <a:ahLst/>
              <a:cxnLst/>
              <a:rect l="l" t="t" r="r" b="b"/>
              <a:pathLst>
                <a:path w="11" h="8" extrusionOk="0">
                  <a:moveTo>
                    <a:pt x="11"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8"/>
            <p:cNvSpPr/>
            <p:nvPr/>
          </p:nvSpPr>
          <p:spPr>
            <a:xfrm>
              <a:off x="2240044" y="1712397"/>
              <a:ext cx="244" cy="68"/>
            </a:xfrm>
            <a:custGeom>
              <a:avLst/>
              <a:gdLst/>
              <a:ahLst/>
              <a:cxnLst/>
              <a:rect l="l" t="t" r="r" b="b"/>
              <a:pathLst>
                <a:path w="18" h="5" extrusionOk="0">
                  <a:moveTo>
                    <a:pt x="18"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2227159" y="1714067"/>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8"/>
            <p:cNvSpPr/>
            <p:nvPr/>
          </p:nvSpPr>
          <p:spPr>
            <a:xfrm>
              <a:off x="2239800" y="1712492"/>
              <a:ext cx="163" cy="68"/>
            </a:xfrm>
            <a:custGeom>
              <a:avLst/>
              <a:gdLst/>
              <a:ahLst/>
              <a:cxnLst/>
              <a:rect l="l" t="t" r="r" b="b"/>
              <a:pathLst>
                <a:path w="12" h="5" extrusionOk="0">
                  <a:moveTo>
                    <a:pt x="11"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8"/>
            <p:cNvSpPr/>
            <p:nvPr/>
          </p:nvSpPr>
          <p:spPr>
            <a:xfrm>
              <a:off x="2239569" y="1712587"/>
              <a:ext cx="149" cy="68"/>
            </a:xfrm>
            <a:custGeom>
              <a:avLst/>
              <a:gdLst/>
              <a:ahLst/>
              <a:cxnLst/>
              <a:rect l="l" t="t" r="r" b="b"/>
              <a:pathLst>
                <a:path w="11" h="5" extrusionOk="0">
                  <a:moveTo>
                    <a:pt x="1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8"/>
            <p:cNvSpPr/>
            <p:nvPr/>
          </p:nvSpPr>
          <p:spPr>
            <a:xfrm>
              <a:off x="2223873" y="171382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2218320" y="1714067"/>
              <a:ext cx="394" cy="14"/>
            </a:xfrm>
            <a:custGeom>
              <a:avLst/>
              <a:gdLst/>
              <a:ahLst/>
              <a:cxnLst/>
              <a:rect l="l" t="t" r="r" b="b"/>
              <a:pathLst>
                <a:path w="29" h="1" extrusionOk="0">
                  <a:moveTo>
                    <a:pt x="0" y="0"/>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2221742" y="1713822"/>
              <a:ext cx="394" cy="14"/>
            </a:xfrm>
            <a:custGeom>
              <a:avLst/>
              <a:gdLst/>
              <a:ahLst/>
              <a:cxnLst/>
              <a:rect l="l" t="t" r="r" b="b"/>
              <a:pathLst>
                <a:path w="29" h="1" extrusionOk="0">
                  <a:moveTo>
                    <a:pt x="2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2218985" y="1713972"/>
              <a:ext cx="625" cy="54"/>
            </a:xfrm>
            <a:custGeom>
              <a:avLst/>
              <a:gdLst/>
              <a:ahLst/>
              <a:cxnLst/>
              <a:rect l="l" t="t" r="r" b="b"/>
              <a:pathLst>
                <a:path w="46" h="4" extrusionOk="0">
                  <a:moveTo>
                    <a:pt x="46"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2219977" y="1713917"/>
              <a:ext cx="543" cy="14"/>
            </a:xfrm>
            <a:custGeom>
              <a:avLst/>
              <a:gdLst/>
              <a:ahLst/>
              <a:cxnLst/>
              <a:rect l="l" t="t" r="r" b="b"/>
              <a:pathLst>
                <a:path w="40" h="1" extrusionOk="0">
                  <a:moveTo>
                    <a:pt x="39"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2220886" y="1713876"/>
              <a:ext cx="489" cy="14"/>
            </a:xfrm>
            <a:custGeom>
              <a:avLst/>
              <a:gdLst/>
              <a:ahLst/>
              <a:cxnLst/>
              <a:rect l="l" t="t" r="r" b="b"/>
              <a:pathLst>
                <a:path w="36" h="1" extrusionOk="0">
                  <a:moveTo>
                    <a:pt x="35"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1998948" y="1591570"/>
              <a:ext cx="394" cy="394"/>
            </a:xfrm>
            <a:custGeom>
              <a:avLst/>
              <a:gdLst/>
              <a:ahLst/>
              <a:cxnLst/>
              <a:rect l="l" t="t" r="r" b="b"/>
              <a:pathLst>
                <a:path w="29" h="29" extrusionOk="0">
                  <a:moveTo>
                    <a:pt x="29" y="2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8"/>
            <p:cNvSpPr/>
            <p:nvPr/>
          </p:nvSpPr>
          <p:spPr>
            <a:xfrm>
              <a:off x="2116217" y="1584537"/>
              <a:ext cx="244" cy="14"/>
            </a:xfrm>
            <a:custGeom>
              <a:avLst/>
              <a:gdLst/>
              <a:ahLst/>
              <a:cxnLst/>
              <a:rect l="l" t="t" r="r" b="b"/>
              <a:pathLst>
                <a:path w="18"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8"/>
            <p:cNvSpPr/>
            <p:nvPr/>
          </p:nvSpPr>
          <p:spPr>
            <a:xfrm>
              <a:off x="2117168" y="1584632"/>
              <a:ext cx="258" cy="14"/>
            </a:xfrm>
            <a:custGeom>
              <a:avLst/>
              <a:gdLst/>
              <a:ahLst/>
              <a:cxnLst/>
              <a:rect l="l" t="t" r="r" b="b"/>
              <a:pathLst>
                <a:path w="19"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8"/>
            <p:cNvSpPr/>
            <p:nvPr/>
          </p:nvSpPr>
          <p:spPr>
            <a:xfrm>
              <a:off x="2115267" y="1584496"/>
              <a:ext cx="244" cy="14"/>
            </a:xfrm>
            <a:custGeom>
              <a:avLst/>
              <a:gdLst/>
              <a:ahLst/>
              <a:cxnLst/>
              <a:rect l="l" t="t" r="r" b="b"/>
              <a:pathLst>
                <a:path w="18" h="1" extrusionOk="0">
                  <a:moveTo>
                    <a:pt x="18"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8"/>
            <p:cNvSpPr/>
            <p:nvPr/>
          </p:nvSpPr>
          <p:spPr>
            <a:xfrm>
              <a:off x="2115742" y="1584537"/>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8"/>
            <p:cNvSpPr/>
            <p:nvPr/>
          </p:nvSpPr>
          <p:spPr>
            <a:xfrm>
              <a:off x="2114357" y="1584442"/>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8"/>
            <p:cNvSpPr/>
            <p:nvPr/>
          </p:nvSpPr>
          <p:spPr>
            <a:xfrm>
              <a:off x="2115022" y="158449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8"/>
            <p:cNvSpPr/>
            <p:nvPr/>
          </p:nvSpPr>
          <p:spPr>
            <a:xfrm>
              <a:off x="2117643" y="1584687"/>
              <a:ext cx="258" cy="14"/>
            </a:xfrm>
            <a:custGeom>
              <a:avLst/>
              <a:gdLst/>
              <a:ahLst/>
              <a:cxnLst/>
              <a:rect l="l" t="t" r="r" b="b"/>
              <a:pathLst>
                <a:path w="19" h="1" extrusionOk="0">
                  <a:moveTo>
                    <a:pt x="1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8"/>
            <p:cNvSpPr/>
            <p:nvPr/>
          </p:nvSpPr>
          <p:spPr>
            <a:xfrm>
              <a:off x="2120263" y="158516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8"/>
            <p:cNvSpPr/>
            <p:nvPr/>
          </p:nvSpPr>
          <p:spPr>
            <a:xfrm>
              <a:off x="2120874" y="158516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8"/>
            <p:cNvSpPr/>
            <p:nvPr/>
          </p:nvSpPr>
          <p:spPr>
            <a:xfrm>
              <a:off x="2120399" y="158516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8"/>
            <p:cNvSpPr/>
            <p:nvPr/>
          </p:nvSpPr>
          <p:spPr>
            <a:xfrm>
              <a:off x="2118118" y="1584727"/>
              <a:ext cx="204" cy="14"/>
            </a:xfrm>
            <a:custGeom>
              <a:avLst/>
              <a:gdLst/>
              <a:ahLst/>
              <a:cxnLst/>
              <a:rect l="l" t="t" r="r" b="b"/>
              <a:pathLst>
                <a:path w="15" h="1" extrusionOk="0">
                  <a:moveTo>
                    <a:pt x="1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8"/>
            <p:cNvSpPr/>
            <p:nvPr/>
          </p:nvSpPr>
          <p:spPr>
            <a:xfrm>
              <a:off x="2118553" y="1584782"/>
              <a:ext cx="204" cy="14"/>
            </a:xfrm>
            <a:custGeom>
              <a:avLst/>
              <a:gdLst/>
              <a:ahLst/>
              <a:cxnLst/>
              <a:rect l="l" t="t" r="r" b="b"/>
              <a:pathLst>
                <a:path w="15" h="1" extrusionOk="0">
                  <a:moveTo>
                    <a:pt x="1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8"/>
            <p:cNvSpPr/>
            <p:nvPr/>
          </p:nvSpPr>
          <p:spPr>
            <a:xfrm>
              <a:off x="2118973" y="1584877"/>
              <a:ext cx="163" cy="14"/>
            </a:xfrm>
            <a:custGeom>
              <a:avLst/>
              <a:gdLst/>
              <a:ahLst/>
              <a:cxnLst/>
              <a:rect l="l" t="t" r="r" b="b"/>
              <a:pathLst>
                <a:path w="12" h="1" extrusionOk="0">
                  <a:moveTo>
                    <a:pt x="1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8"/>
            <p:cNvSpPr/>
            <p:nvPr/>
          </p:nvSpPr>
          <p:spPr>
            <a:xfrm>
              <a:off x="2119408" y="1584917"/>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8"/>
            <p:cNvSpPr/>
            <p:nvPr/>
          </p:nvSpPr>
          <p:spPr>
            <a:xfrm>
              <a:off x="2116692" y="1584632"/>
              <a:ext cx="258" cy="14"/>
            </a:xfrm>
            <a:custGeom>
              <a:avLst/>
              <a:gdLst/>
              <a:ahLst/>
              <a:cxnLst/>
              <a:rect l="l" t="t" r="r" b="b"/>
              <a:pathLst>
                <a:path w="19"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8"/>
            <p:cNvSpPr/>
            <p:nvPr/>
          </p:nvSpPr>
          <p:spPr>
            <a:xfrm>
              <a:off x="2119734" y="1585012"/>
              <a:ext cx="163" cy="14"/>
            </a:xfrm>
            <a:custGeom>
              <a:avLst/>
              <a:gdLst/>
              <a:ahLst/>
              <a:cxnLst/>
              <a:rect l="l" t="t" r="r" b="b"/>
              <a:pathLst>
                <a:path w="12" h="1" extrusionOk="0">
                  <a:moveTo>
                    <a:pt x="1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8"/>
            <p:cNvSpPr/>
            <p:nvPr/>
          </p:nvSpPr>
          <p:spPr>
            <a:xfrm>
              <a:off x="2113936" y="158444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8"/>
            <p:cNvSpPr/>
            <p:nvPr/>
          </p:nvSpPr>
          <p:spPr>
            <a:xfrm>
              <a:off x="2120644" y="158516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2223833" y="1459339"/>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8"/>
            <p:cNvSpPr/>
            <p:nvPr/>
          </p:nvSpPr>
          <p:spPr>
            <a:xfrm>
              <a:off x="2221782" y="1455673"/>
              <a:ext cx="204" cy="258"/>
            </a:xfrm>
            <a:custGeom>
              <a:avLst/>
              <a:gdLst/>
              <a:ahLst/>
              <a:cxnLst/>
              <a:rect l="l" t="t" r="r" b="b"/>
              <a:pathLst>
                <a:path w="15" h="19" extrusionOk="0">
                  <a:moveTo>
                    <a:pt x="1" y="1"/>
                  </a:moveTo>
                  <a:lnTo>
                    <a:pt x="15"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2221552" y="1455347"/>
              <a:ext cx="204" cy="244"/>
            </a:xfrm>
            <a:custGeom>
              <a:avLst/>
              <a:gdLst/>
              <a:ahLst/>
              <a:cxnLst/>
              <a:rect l="l" t="t" r="r" b="b"/>
              <a:pathLst>
                <a:path w="15" h="18" extrusionOk="0">
                  <a:moveTo>
                    <a:pt x="0" y="0"/>
                  </a:moveTo>
                  <a:lnTo>
                    <a:pt x="1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2221361" y="1454967"/>
              <a:ext cx="149" cy="244"/>
            </a:xfrm>
            <a:custGeom>
              <a:avLst/>
              <a:gdLst/>
              <a:ahLst/>
              <a:cxnLst/>
              <a:rect l="l" t="t" r="r" b="b"/>
              <a:pathLst>
                <a:path w="11" h="18" extrusionOk="0">
                  <a:moveTo>
                    <a:pt x="0" y="0"/>
                  </a:moveTo>
                  <a:lnTo>
                    <a:pt x="1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8"/>
            <p:cNvSpPr/>
            <p:nvPr/>
          </p:nvSpPr>
          <p:spPr>
            <a:xfrm>
              <a:off x="2223642" y="1458429"/>
              <a:ext cx="109" cy="258"/>
            </a:xfrm>
            <a:custGeom>
              <a:avLst/>
              <a:gdLst/>
              <a:ahLst/>
              <a:cxnLst/>
              <a:rect l="l" t="t" r="r" b="b"/>
              <a:pathLst>
                <a:path w="8" h="19" extrusionOk="0">
                  <a:moveTo>
                    <a:pt x="0" y="1"/>
                  </a:moveTo>
                  <a:lnTo>
                    <a:pt x="7"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8"/>
            <p:cNvSpPr/>
            <p:nvPr/>
          </p:nvSpPr>
          <p:spPr>
            <a:xfrm>
              <a:off x="2222692" y="1456868"/>
              <a:ext cx="204" cy="204"/>
            </a:xfrm>
            <a:custGeom>
              <a:avLst/>
              <a:gdLst/>
              <a:ahLst/>
              <a:cxnLst/>
              <a:rect l="l" t="t" r="r" b="b"/>
              <a:pathLst>
                <a:path w="15" h="15" extrusionOk="0">
                  <a:moveTo>
                    <a:pt x="0" y="0"/>
                  </a:moveTo>
                  <a:lnTo>
                    <a:pt x="14"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2222502" y="1456583"/>
              <a:ext cx="204" cy="244"/>
            </a:xfrm>
            <a:custGeom>
              <a:avLst/>
              <a:gdLst/>
              <a:ahLst/>
              <a:cxnLst/>
              <a:rect l="l" t="t" r="r" b="b"/>
              <a:pathLst>
                <a:path w="15" h="18" extrusionOk="0">
                  <a:moveTo>
                    <a:pt x="0" y="0"/>
                  </a:moveTo>
                  <a:lnTo>
                    <a:pt x="1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8"/>
            <p:cNvSpPr/>
            <p:nvPr/>
          </p:nvSpPr>
          <p:spPr>
            <a:xfrm>
              <a:off x="2223303" y="1457574"/>
              <a:ext cx="68" cy="109"/>
            </a:xfrm>
            <a:custGeom>
              <a:avLst/>
              <a:gdLst/>
              <a:ahLst/>
              <a:cxnLst/>
              <a:rect l="l" t="t" r="r" b="b"/>
              <a:pathLst>
                <a:path w="5" h="8" extrusionOk="0">
                  <a:moveTo>
                    <a:pt x="1" y="1"/>
                  </a:moveTo>
                  <a:lnTo>
                    <a:pt x="4"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8"/>
            <p:cNvSpPr/>
            <p:nvPr/>
          </p:nvSpPr>
          <p:spPr>
            <a:xfrm>
              <a:off x="2222258" y="1456338"/>
              <a:ext cx="204" cy="258"/>
            </a:xfrm>
            <a:custGeom>
              <a:avLst/>
              <a:gdLst/>
              <a:ahLst/>
              <a:cxnLst/>
              <a:rect l="l" t="t" r="r" b="b"/>
              <a:pathLst>
                <a:path w="15" h="19" extrusionOk="0">
                  <a:moveTo>
                    <a:pt x="1" y="1"/>
                  </a:moveTo>
                  <a:lnTo>
                    <a:pt x="15"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2223398" y="1457764"/>
              <a:ext cx="109" cy="163"/>
            </a:xfrm>
            <a:custGeom>
              <a:avLst/>
              <a:gdLst/>
              <a:ahLst/>
              <a:cxnLst/>
              <a:rect l="l" t="t" r="r" b="b"/>
              <a:pathLst>
                <a:path w="8" h="12" extrusionOk="0">
                  <a:moveTo>
                    <a:pt x="1" y="1"/>
                  </a:moveTo>
                  <a:lnTo>
                    <a:pt x="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2222027" y="1456013"/>
              <a:ext cx="204" cy="244"/>
            </a:xfrm>
            <a:custGeom>
              <a:avLst/>
              <a:gdLst/>
              <a:ahLst/>
              <a:cxnLst/>
              <a:rect l="l" t="t" r="r" b="b"/>
              <a:pathLst>
                <a:path w="15" h="18" extrusionOk="0">
                  <a:moveTo>
                    <a:pt x="0" y="0"/>
                  </a:moveTo>
                  <a:lnTo>
                    <a:pt x="1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2234002" y="1549982"/>
              <a:ext cx="258" cy="14"/>
            </a:xfrm>
            <a:custGeom>
              <a:avLst/>
              <a:gdLst/>
              <a:ahLst/>
              <a:cxnLst/>
              <a:rect l="l" t="t" r="r" b="b"/>
              <a:pathLst>
                <a:path w="19" h="1" extrusionOk="0">
                  <a:moveTo>
                    <a:pt x="1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8"/>
            <p:cNvSpPr/>
            <p:nvPr/>
          </p:nvSpPr>
          <p:spPr>
            <a:xfrm>
              <a:off x="2234342" y="1550023"/>
              <a:ext cx="149" cy="14"/>
            </a:xfrm>
            <a:custGeom>
              <a:avLst/>
              <a:gdLst/>
              <a:ahLst/>
              <a:cxnLst/>
              <a:rect l="l" t="t" r="r" b="b"/>
              <a:pathLst>
                <a:path w="11" h="1" extrusionOk="0">
                  <a:moveTo>
                    <a:pt x="1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8"/>
            <p:cNvSpPr/>
            <p:nvPr/>
          </p:nvSpPr>
          <p:spPr>
            <a:xfrm>
              <a:off x="2234722" y="1550118"/>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2234572" y="1550077"/>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2229630" y="1549982"/>
              <a:ext cx="733" cy="54"/>
            </a:xfrm>
            <a:custGeom>
              <a:avLst/>
              <a:gdLst/>
              <a:ahLst/>
              <a:cxnLst/>
              <a:rect l="l" t="t" r="r" b="b"/>
              <a:pathLst>
                <a:path w="54" h="4" extrusionOk="0">
                  <a:moveTo>
                    <a:pt x="53"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245652" y="1554599"/>
              <a:ext cx="530" cy="54"/>
            </a:xfrm>
            <a:custGeom>
              <a:avLst/>
              <a:gdLst/>
              <a:ahLst/>
              <a:cxnLst/>
              <a:rect l="l" t="t" r="r" b="b"/>
              <a:pathLst>
                <a:path w="39" h="4" extrusionOk="0">
                  <a:moveTo>
                    <a:pt x="39"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244986" y="1554544"/>
              <a:ext cx="489" cy="68"/>
            </a:xfrm>
            <a:custGeom>
              <a:avLst/>
              <a:gdLst/>
              <a:ahLst/>
              <a:cxnLst/>
              <a:rect l="l" t="t" r="r" b="b"/>
              <a:pathLst>
                <a:path w="36" h="5" extrusionOk="0">
                  <a:moveTo>
                    <a:pt x="35"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235102" y="1550213"/>
              <a:ext cx="109" cy="68"/>
            </a:xfrm>
            <a:custGeom>
              <a:avLst/>
              <a:gdLst/>
              <a:ahLst/>
              <a:cxnLst/>
              <a:rect l="l" t="t" r="r" b="b"/>
              <a:pathLst>
                <a:path w="8" h="5" extrusionOk="0">
                  <a:moveTo>
                    <a:pt x="7"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8"/>
            <p:cNvSpPr/>
            <p:nvPr/>
          </p:nvSpPr>
          <p:spPr>
            <a:xfrm>
              <a:off x="2244416" y="1554544"/>
              <a:ext cx="434" cy="14"/>
            </a:xfrm>
            <a:custGeom>
              <a:avLst/>
              <a:gdLst/>
              <a:ahLst/>
              <a:cxnLst/>
              <a:rect l="l" t="t" r="r" b="b"/>
              <a:pathLst>
                <a:path w="32" h="1" extrusionOk="0">
                  <a:moveTo>
                    <a:pt x="32"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8"/>
            <p:cNvSpPr/>
            <p:nvPr/>
          </p:nvSpPr>
          <p:spPr>
            <a:xfrm>
              <a:off x="2233622" y="1549982"/>
              <a:ext cx="299" cy="14"/>
            </a:xfrm>
            <a:custGeom>
              <a:avLst/>
              <a:gdLst/>
              <a:ahLst/>
              <a:cxnLst/>
              <a:rect l="l" t="t" r="r" b="b"/>
              <a:pathLst>
                <a:path w="22" h="1" extrusionOk="0">
                  <a:moveTo>
                    <a:pt x="22"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8"/>
            <p:cNvSpPr/>
            <p:nvPr/>
          </p:nvSpPr>
          <p:spPr>
            <a:xfrm>
              <a:off x="2247267" y="1554789"/>
              <a:ext cx="584" cy="54"/>
            </a:xfrm>
            <a:custGeom>
              <a:avLst/>
              <a:gdLst/>
              <a:ahLst/>
              <a:cxnLst/>
              <a:rect l="l" t="t" r="r" b="b"/>
              <a:pathLst>
                <a:path w="43" h="4" extrusionOk="0">
                  <a:moveTo>
                    <a:pt x="42"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2246412" y="1554694"/>
              <a:ext cx="584" cy="54"/>
            </a:xfrm>
            <a:custGeom>
              <a:avLst/>
              <a:gdLst/>
              <a:ahLst/>
              <a:cxnLst/>
              <a:rect l="l" t="t" r="r" b="b"/>
              <a:pathLst>
                <a:path w="43" h="4" extrusionOk="0">
                  <a:moveTo>
                    <a:pt x="42"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8"/>
            <p:cNvSpPr/>
            <p:nvPr/>
          </p:nvSpPr>
          <p:spPr>
            <a:xfrm>
              <a:off x="2243941" y="1554504"/>
              <a:ext cx="339" cy="14"/>
            </a:xfrm>
            <a:custGeom>
              <a:avLst/>
              <a:gdLst/>
              <a:ahLst/>
              <a:cxnLst/>
              <a:rect l="l" t="t" r="r" b="b"/>
              <a:pathLst>
                <a:path w="25" h="1" extrusionOk="0">
                  <a:moveTo>
                    <a:pt x="25"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8"/>
            <p:cNvSpPr/>
            <p:nvPr/>
          </p:nvSpPr>
          <p:spPr>
            <a:xfrm>
              <a:off x="2242420" y="155450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2242230" y="1554504"/>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8"/>
            <p:cNvSpPr/>
            <p:nvPr/>
          </p:nvSpPr>
          <p:spPr>
            <a:xfrm>
              <a:off x="2228530" y="1550023"/>
              <a:ext cx="964" cy="109"/>
            </a:xfrm>
            <a:custGeom>
              <a:avLst/>
              <a:gdLst/>
              <a:ahLst/>
              <a:cxnLst/>
              <a:rect l="l" t="t" r="r" b="b"/>
              <a:pathLst>
                <a:path w="71" h="8" extrusionOk="0">
                  <a:moveTo>
                    <a:pt x="1" y="8"/>
                  </a:moveTo>
                  <a:lnTo>
                    <a:pt x="7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8"/>
            <p:cNvSpPr/>
            <p:nvPr/>
          </p:nvSpPr>
          <p:spPr>
            <a:xfrm>
              <a:off x="2243506" y="1554449"/>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2242841" y="155444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8"/>
            <p:cNvSpPr/>
            <p:nvPr/>
          </p:nvSpPr>
          <p:spPr>
            <a:xfrm>
              <a:off x="2242610" y="155444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8"/>
            <p:cNvSpPr/>
            <p:nvPr/>
          </p:nvSpPr>
          <p:spPr>
            <a:xfrm>
              <a:off x="2232441" y="154992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2242081" y="1554544"/>
              <a:ext cx="68" cy="14"/>
            </a:xfrm>
            <a:custGeom>
              <a:avLst/>
              <a:gdLst/>
              <a:ahLst/>
              <a:cxnLst/>
              <a:rect l="l" t="t" r="r" b="b"/>
              <a:pathLst>
                <a:path w="5" h="1" extrusionOk="0">
                  <a:moveTo>
                    <a:pt x="4"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8"/>
            <p:cNvSpPr/>
            <p:nvPr/>
          </p:nvSpPr>
          <p:spPr>
            <a:xfrm>
              <a:off x="2243126" y="155444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8"/>
            <p:cNvSpPr/>
            <p:nvPr/>
          </p:nvSpPr>
          <p:spPr>
            <a:xfrm>
              <a:off x="2230581" y="1549928"/>
              <a:ext cx="584" cy="14"/>
            </a:xfrm>
            <a:custGeom>
              <a:avLst/>
              <a:gdLst/>
              <a:ahLst/>
              <a:cxnLst/>
              <a:rect l="l" t="t" r="r" b="b"/>
              <a:pathLst>
                <a:path w="43" h="1" extrusionOk="0">
                  <a:moveTo>
                    <a:pt x="43"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8"/>
            <p:cNvSpPr/>
            <p:nvPr/>
          </p:nvSpPr>
          <p:spPr>
            <a:xfrm>
              <a:off x="2234912" y="1550118"/>
              <a:ext cx="109" cy="68"/>
            </a:xfrm>
            <a:custGeom>
              <a:avLst/>
              <a:gdLst/>
              <a:ahLst/>
              <a:cxnLst/>
              <a:rect l="l" t="t" r="r" b="b"/>
              <a:pathLst>
                <a:path w="8" h="5" extrusionOk="0">
                  <a:moveTo>
                    <a:pt x="7"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2233011" y="154992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8"/>
            <p:cNvSpPr/>
            <p:nvPr/>
          </p:nvSpPr>
          <p:spPr>
            <a:xfrm>
              <a:off x="2231436" y="1549928"/>
              <a:ext cx="448" cy="14"/>
            </a:xfrm>
            <a:custGeom>
              <a:avLst/>
              <a:gdLst/>
              <a:ahLst/>
              <a:cxnLst/>
              <a:rect l="l" t="t" r="r" b="b"/>
              <a:pathLst>
                <a:path w="33" h="1" extrusionOk="0">
                  <a:moveTo>
                    <a:pt x="3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8"/>
            <p:cNvSpPr/>
            <p:nvPr/>
          </p:nvSpPr>
          <p:spPr>
            <a:xfrm>
              <a:off x="2235197" y="1550308"/>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2242040" y="155454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8"/>
            <p:cNvSpPr/>
            <p:nvPr/>
          </p:nvSpPr>
          <p:spPr>
            <a:xfrm>
              <a:off x="2233486" y="154992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8"/>
            <p:cNvSpPr/>
            <p:nvPr/>
          </p:nvSpPr>
          <p:spPr>
            <a:xfrm>
              <a:off x="2235007" y="1550173"/>
              <a:ext cx="109" cy="54"/>
            </a:xfrm>
            <a:custGeom>
              <a:avLst/>
              <a:gdLst/>
              <a:ahLst/>
              <a:cxnLst/>
              <a:rect l="l" t="t" r="r" b="b"/>
              <a:pathLst>
                <a:path w="8" h="4" extrusionOk="0">
                  <a:moveTo>
                    <a:pt x="7"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8"/>
            <p:cNvSpPr/>
            <p:nvPr/>
          </p:nvSpPr>
          <p:spPr>
            <a:xfrm>
              <a:off x="2296513" y="2011767"/>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8"/>
            <p:cNvSpPr/>
            <p:nvPr/>
          </p:nvSpPr>
          <p:spPr>
            <a:xfrm>
              <a:off x="2296649" y="2011522"/>
              <a:ext cx="68" cy="109"/>
            </a:xfrm>
            <a:custGeom>
              <a:avLst/>
              <a:gdLst/>
              <a:ahLst/>
              <a:cxnLst/>
              <a:rect l="l" t="t" r="r" b="b"/>
              <a:pathLst>
                <a:path w="5" h="8" extrusionOk="0">
                  <a:moveTo>
                    <a:pt x="4"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2306248" y="2008196"/>
              <a:ext cx="68" cy="68"/>
            </a:xfrm>
            <a:custGeom>
              <a:avLst/>
              <a:gdLst/>
              <a:ahLst/>
              <a:cxnLst/>
              <a:rect l="l" t="t" r="r" b="b"/>
              <a:pathLst>
                <a:path w="5" h="5" extrusionOk="0">
                  <a:moveTo>
                    <a:pt x="4"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8"/>
            <p:cNvSpPr/>
            <p:nvPr/>
          </p:nvSpPr>
          <p:spPr>
            <a:xfrm>
              <a:off x="2336336" y="2018080"/>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8"/>
            <p:cNvSpPr/>
            <p:nvPr/>
          </p:nvSpPr>
          <p:spPr>
            <a:xfrm>
              <a:off x="2336675" y="2017890"/>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2335765" y="201823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2335480" y="2018230"/>
              <a:ext cx="163" cy="14"/>
            </a:xfrm>
            <a:custGeom>
              <a:avLst/>
              <a:gdLst/>
              <a:ahLst/>
              <a:cxnLst/>
              <a:rect l="l" t="t" r="r" b="b"/>
              <a:pathLst>
                <a:path w="12" h="1" extrusionOk="0">
                  <a:moveTo>
                    <a:pt x="1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2335249" y="2018135"/>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2336051" y="2018175"/>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8"/>
            <p:cNvSpPr/>
            <p:nvPr/>
          </p:nvSpPr>
          <p:spPr>
            <a:xfrm>
              <a:off x="2335059" y="2017985"/>
              <a:ext cx="204" cy="109"/>
            </a:xfrm>
            <a:custGeom>
              <a:avLst/>
              <a:gdLst/>
              <a:ahLst/>
              <a:cxnLst/>
              <a:rect l="l" t="t" r="r" b="b"/>
              <a:pathLst>
                <a:path w="15" h="8" extrusionOk="0">
                  <a:moveTo>
                    <a:pt x="1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8"/>
            <p:cNvSpPr/>
            <p:nvPr/>
          </p:nvSpPr>
          <p:spPr>
            <a:xfrm>
              <a:off x="2337816" y="2016804"/>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2337245" y="2017415"/>
              <a:ext cx="109" cy="68"/>
            </a:xfrm>
            <a:custGeom>
              <a:avLst/>
              <a:gdLst/>
              <a:ahLst/>
              <a:cxnLst/>
              <a:rect l="l" t="t" r="r" b="b"/>
              <a:pathLst>
                <a:path w="8" h="5"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2337571" y="201718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2336960" y="2017700"/>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8"/>
            <p:cNvSpPr/>
            <p:nvPr/>
          </p:nvSpPr>
          <p:spPr>
            <a:xfrm>
              <a:off x="2310050" y="2009961"/>
              <a:ext cx="299" cy="149"/>
            </a:xfrm>
            <a:custGeom>
              <a:avLst/>
              <a:gdLst/>
              <a:ahLst/>
              <a:cxnLst/>
              <a:rect l="l" t="t" r="r" b="b"/>
              <a:pathLst>
                <a:path w="22" h="11" extrusionOk="0">
                  <a:moveTo>
                    <a:pt x="22"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8"/>
            <p:cNvSpPr/>
            <p:nvPr/>
          </p:nvSpPr>
          <p:spPr>
            <a:xfrm>
              <a:off x="2351651" y="2013953"/>
              <a:ext cx="149" cy="54"/>
            </a:xfrm>
            <a:custGeom>
              <a:avLst/>
              <a:gdLst/>
              <a:ahLst/>
              <a:cxnLst/>
              <a:rect l="l" t="t" r="r" b="b"/>
              <a:pathLst>
                <a:path w="11" h="4" extrusionOk="0">
                  <a:moveTo>
                    <a:pt x="11"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2351027" y="2014143"/>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2351312" y="2014048"/>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2263710" y="205268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2264144" y="2052540"/>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2265135" y="2052024"/>
              <a:ext cx="299" cy="149"/>
            </a:xfrm>
            <a:custGeom>
              <a:avLst/>
              <a:gdLst/>
              <a:ahLst/>
              <a:cxnLst/>
              <a:rect l="l" t="t" r="r" b="b"/>
              <a:pathLst>
                <a:path w="22" h="11" extrusionOk="0">
                  <a:moveTo>
                    <a:pt x="1" y="11"/>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2264524" y="2052404"/>
              <a:ext cx="109" cy="54"/>
            </a:xfrm>
            <a:custGeom>
              <a:avLst/>
              <a:gdLst/>
              <a:ahLst/>
              <a:cxnLst/>
              <a:rect l="l" t="t" r="r" b="b"/>
              <a:pathLst>
                <a:path w="8" h="4" extrusionOk="0">
                  <a:moveTo>
                    <a:pt x="0" y="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2265475" y="2051834"/>
              <a:ext cx="394" cy="149"/>
            </a:xfrm>
            <a:custGeom>
              <a:avLst/>
              <a:gdLst/>
              <a:ahLst/>
              <a:cxnLst/>
              <a:rect l="l" t="t" r="r" b="b"/>
              <a:pathLst>
                <a:path w="29" h="11" extrusionOk="0">
                  <a:moveTo>
                    <a:pt x="0" y="11"/>
                  </a:moveTo>
                  <a:lnTo>
                    <a:pt x="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2266941" y="2051304"/>
              <a:ext cx="448" cy="163"/>
            </a:xfrm>
            <a:custGeom>
              <a:avLst/>
              <a:gdLst/>
              <a:ahLst/>
              <a:cxnLst/>
              <a:rect l="l" t="t" r="r" b="b"/>
              <a:pathLst>
                <a:path w="33" h="12" extrusionOk="0">
                  <a:moveTo>
                    <a:pt x="1" y="11"/>
                  </a:moveTo>
                  <a:lnTo>
                    <a:pt x="3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2270037" y="2050503"/>
              <a:ext cx="149" cy="54"/>
            </a:xfrm>
            <a:custGeom>
              <a:avLst/>
              <a:gdLst/>
              <a:ahLst/>
              <a:cxnLst/>
              <a:rect l="l" t="t" r="r" b="b"/>
              <a:pathLst>
                <a:path w="11" h="4" extrusionOk="0">
                  <a:moveTo>
                    <a:pt x="11"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2263329" y="2052730"/>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2265896" y="2051644"/>
              <a:ext cx="489" cy="204"/>
            </a:xfrm>
            <a:custGeom>
              <a:avLst/>
              <a:gdLst/>
              <a:ahLst/>
              <a:cxnLst/>
              <a:rect l="l" t="t" r="r" b="b"/>
              <a:pathLst>
                <a:path w="36" h="15" extrusionOk="0">
                  <a:moveTo>
                    <a:pt x="1" y="14"/>
                  </a:moveTo>
                  <a:lnTo>
                    <a:pt x="36"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2266371" y="2051495"/>
              <a:ext cx="543" cy="163"/>
            </a:xfrm>
            <a:custGeom>
              <a:avLst/>
              <a:gdLst/>
              <a:ahLst/>
              <a:cxnLst/>
              <a:rect l="l" t="t" r="r" b="b"/>
              <a:pathLst>
                <a:path w="40" h="12" extrusionOk="0">
                  <a:moveTo>
                    <a:pt x="1" y="11"/>
                  </a:moveTo>
                  <a:lnTo>
                    <a:pt x="3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2267756" y="2051169"/>
              <a:ext cx="149" cy="54"/>
            </a:xfrm>
            <a:custGeom>
              <a:avLst/>
              <a:gdLst/>
              <a:ahLst/>
              <a:cxnLst/>
              <a:rect l="l" t="t" r="r" b="b"/>
              <a:pathLst>
                <a:path w="11" h="4" extrusionOk="0">
                  <a:moveTo>
                    <a:pt x="0"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2280872" y="2017035"/>
              <a:ext cx="54" cy="68"/>
            </a:xfrm>
            <a:custGeom>
              <a:avLst/>
              <a:gdLst/>
              <a:ahLst/>
              <a:cxnLst/>
              <a:rect l="l" t="t" r="r" b="b"/>
              <a:pathLst>
                <a:path w="4" h="5" extrusionOk="0">
                  <a:moveTo>
                    <a:pt x="0" y="1"/>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2281958" y="2017510"/>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2283098" y="2017184"/>
              <a:ext cx="68" cy="54"/>
            </a:xfrm>
            <a:custGeom>
              <a:avLst/>
              <a:gdLst/>
              <a:ahLst/>
              <a:cxnLst/>
              <a:rect l="l" t="t" r="r" b="b"/>
              <a:pathLst>
                <a:path w="5" h="4" extrusionOk="0">
                  <a:moveTo>
                    <a:pt x="4"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8"/>
            <p:cNvSpPr/>
            <p:nvPr/>
          </p:nvSpPr>
          <p:spPr>
            <a:xfrm>
              <a:off x="2282338" y="2017510"/>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2282528" y="2017510"/>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2282867" y="2017374"/>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2281673" y="2017415"/>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2280586" y="2016899"/>
              <a:ext cx="54" cy="54"/>
            </a:xfrm>
            <a:custGeom>
              <a:avLst/>
              <a:gdLst/>
              <a:ahLst/>
              <a:cxnLst/>
              <a:rect l="l" t="t" r="r" b="b"/>
              <a:pathLst>
                <a:path w="4" h="4" extrusionOk="0">
                  <a:moveTo>
                    <a:pt x="0" y="0"/>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8"/>
            <p:cNvSpPr/>
            <p:nvPr/>
          </p:nvSpPr>
          <p:spPr>
            <a:xfrm>
              <a:off x="2280342" y="2016750"/>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8"/>
            <p:cNvSpPr/>
            <p:nvPr/>
          </p:nvSpPr>
          <p:spPr>
            <a:xfrm>
              <a:off x="2281442" y="2017320"/>
              <a:ext cx="54" cy="68"/>
            </a:xfrm>
            <a:custGeom>
              <a:avLst/>
              <a:gdLst/>
              <a:ahLst/>
              <a:cxnLst/>
              <a:rect l="l" t="t" r="r" b="b"/>
              <a:pathLst>
                <a:path w="4" h="5" extrusionOk="0">
                  <a:moveTo>
                    <a:pt x="0" y="1"/>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2281157" y="2017225"/>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2295793" y="2037863"/>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2295562" y="2038284"/>
              <a:ext cx="54" cy="163"/>
            </a:xfrm>
            <a:custGeom>
              <a:avLst/>
              <a:gdLst/>
              <a:ahLst/>
              <a:cxnLst/>
              <a:rect l="l" t="t" r="r" b="b"/>
              <a:pathLst>
                <a:path w="4" h="12" extrusionOk="0">
                  <a:moveTo>
                    <a:pt x="4"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8"/>
            <p:cNvSpPr/>
            <p:nvPr/>
          </p:nvSpPr>
          <p:spPr>
            <a:xfrm>
              <a:off x="2295413" y="2038569"/>
              <a:ext cx="68" cy="163"/>
            </a:xfrm>
            <a:custGeom>
              <a:avLst/>
              <a:gdLst/>
              <a:ahLst/>
              <a:cxnLst/>
              <a:rect l="l" t="t" r="r" b="b"/>
              <a:pathLst>
                <a:path w="5" h="12" extrusionOk="0">
                  <a:moveTo>
                    <a:pt x="4"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8"/>
            <p:cNvSpPr/>
            <p:nvPr/>
          </p:nvSpPr>
          <p:spPr>
            <a:xfrm>
              <a:off x="2295698" y="2038053"/>
              <a:ext cx="68" cy="149"/>
            </a:xfrm>
            <a:custGeom>
              <a:avLst/>
              <a:gdLst/>
              <a:ahLst/>
              <a:cxnLst/>
              <a:rect l="l" t="t" r="r" b="b"/>
              <a:pathLst>
                <a:path w="5" h="11" extrusionOk="0">
                  <a:moveTo>
                    <a:pt x="4"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2294897" y="2039669"/>
              <a:ext cx="54" cy="204"/>
            </a:xfrm>
            <a:custGeom>
              <a:avLst/>
              <a:gdLst/>
              <a:ahLst/>
              <a:cxnLst/>
              <a:rect l="l" t="t" r="r" b="b"/>
              <a:pathLst>
                <a:path w="4" h="15" extrusionOk="0">
                  <a:moveTo>
                    <a:pt x="4"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2295277" y="2038908"/>
              <a:ext cx="54" cy="149"/>
            </a:xfrm>
            <a:custGeom>
              <a:avLst/>
              <a:gdLst/>
              <a:ahLst/>
              <a:cxnLst/>
              <a:rect l="l" t="t" r="r" b="b"/>
              <a:pathLst>
                <a:path w="4" h="11" extrusionOk="0">
                  <a:moveTo>
                    <a:pt x="4"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2295087" y="2039234"/>
              <a:ext cx="54" cy="204"/>
            </a:xfrm>
            <a:custGeom>
              <a:avLst/>
              <a:gdLst/>
              <a:ahLst/>
              <a:cxnLst/>
              <a:rect l="l" t="t" r="r" b="b"/>
              <a:pathLst>
                <a:path w="4" h="15" extrusionOk="0">
                  <a:moveTo>
                    <a:pt x="4"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2296228" y="2037293"/>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2296323" y="2037197"/>
              <a:ext cx="14" cy="54"/>
            </a:xfrm>
            <a:custGeom>
              <a:avLst/>
              <a:gdLst/>
              <a:ahLst/>
              <a:cxnLst/>
              <a:rect l="l" t="t" r="r" b="b"/>
              <a:pathLst>
                <a:path w="1" h="4" extrusionOk="0">
                  <a:moveTo>
                    <a:pt x="0"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2294707" y="2040280"/>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296133" y="2037388"/>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2295943" y="2037673"/>
              <a:ext cx="54" cy="109"/>
            </a:xfrm>
            <a:custGeom>
              <a:avLst/>
              <a:gdLst/>
              <a:ahLst/>
              <a:cxnLst/>
              <a:rect l="l" t="t" r="r" b="b"/>
              <a:pathLst>
                <a:path w="4" h="8" extrusionOk="0">
                  <a:moveTo>
                    <a:pt x="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2296038" y="2037523"/>
              <a:ext cx="54" cy="109"/>
            </a:xfrm>
            <a:custGeom>
              <a:avLst/>
              <a:gdLst/>
              <a:ahLst/>
              <a:cxnLst/>
              <a:rect l="l" t="t" r="r" b="b"/>
              <a:pathLst>
                <a:path w="4" h="8" extrusionOk="0">
                  <a:moveTo>
                    <a:pt x="4"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2294422" y="2040809"/>
              <a:ext cx="109" cy="149"/>
            </a:xfrm>
            <a:custGeom>
              <a:avLst/>
              <a:gdLst/>
              <a:ahLst/>
              <a:cxnLst/>
              <a:rect l="l" t="t" r="r" b="b"/>
              <a:pathLst>
                <a:path w="8" h="11" extrusionOk="0">
                  <a:moveTo>
                    <a:pt x="7" y="0"/>
                  </a:moveTo>
                  <a:lnTo>
                    <a:pt x="0" y="1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8"/>
            <p:cNvSpPr/>
            <p:nvPr/>
          </p:nvSpPr>
          <p:spPr>
            <a:xfrm>
              <a:off x="2579807" y="1723951"/>
              <a:ext cx="109" cy="14"/>
            </a:xfrm>
            <a:custGeom>
              <a:avLst/>
              <a:gdLst/>
              <a:ahLst/>
              <a:cxnLst/>
              <a:rect l="l" t="t" r="r" b="b"/>
              <a:pathLst>
                <a:path w="8"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8"/>
            <p:cNvSpPr/>
            <p:nvPr/>
          </p:nvSpPr>
          <p:spPr>
            <a:xfrm>
              <a:off x="2576291" y="172524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8"/>
            <p:cNvSpPr/>
            <p:nvPr/>
          </p:nvSpPr>
          <p:spPr>
            <a:xfrm>
              <a:off x="2579427" y="1724046"/>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2202543" y="1417887"/>
              <a:ext cx="149" cy="163"/>
            </a:xfrm>
            <a:custGeom>
              <a:avLst/>
              <a:gdLst/>
              <a:ahLst/>
              <a:cxnLst/>
              <a:rect l="l" t="t" r="r" b="b"/>
              <a:pathLst>
                <a:path w="11" h="12" extrusionOk="0">
                  <a:moveTo>
                    <a:pt x="1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8"/>
            <p:cNvSpPr/>
            <p:nvPr/>
          </p:nvSpPr>
          <p:spPr>
            <a:xfrm>
              <a:off x="2202258" y="1418267"/>
              <a:ext cx="109" cy="109"/>
            </a:xfrm>
            <a:custGeom>
              <a:avLst/>
              <a:gdLst/>
              <a:ahLst/>
              <a:cxnLst/>
              <a:rect l="l" t="t" r="r" b="b"/>
              <a:pathLst>
                <a:path w="8" h="8" extrusionOk="0">
                  <a:moveTo>
                    <a:pt x="7"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2201688" y="1419082"/>
              <a:ext cx="109" cy="149"/>
            </a:xfrm>
            <a:custGeom>
              <a:avLst/>
              <a:gdLst/>
              <a:ahLst/>
              <a:cxnLst/>
              <a:rect l="l" t="t" r="r" b="b"/>
              <a:pathLst>
                <a:path w="8" h="11" extrusionOk="0">
                  <a:moveTo>
                    <a:pt x="7"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8"/>
            <p:cNvSpPr/>
            <p:nvPr/>
          </p:nvSpPr>
          <p:spPr>
            <a:xfrm>
              <a:off x="2201973" y="1418647"/>
              <a:ext cx="109" cy="163"/>
            </a:xfrm>
            <a:custGeom>
              <a:avLst/>
              <a:gdLst/>
              <a:ahLst/>
              <a:cxnLst/>
              <a:rect l="l" t="t" r="r" b="b"/>
              <a:pathLst>
                <a:path w="8" h="12" extrusionOk="0">
                  <a:moveTo>
                    <a:pt x="7"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8"/>
            <p:cNvSpPr/>
            <p:nvPr/>
          </p:nvSpPr>
          <p:spPr>
            <a:xfrm>
              <a:off x="2206480" y="141604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2202923" y="1417561"/>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8"/>
            <p:cNvSpPr/>
            <p:nvPr/>
          </p:nvSpPr>
          <p:spPr>
            <a:xfrm>
              <a:off x="2203249" y="1417222"/>
              <a:ext cx="109" cy="109"/>
            </a:xfrm>
            <a:custGeom>
              <a:avLst/>
              <a:gdLst/>
              <a:ahLst/>
              <a:cxnLst/>
              <a:rect l="l" t="t" r="r" b="b"/>
              <a:pathLst>
                <a:path w="8" h="8" extrusionOk="0">
                  <a:moveTo>
                    <a:pt x="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8"/>
            <p:cNvSpPr/>
            <p:nvPr/>
          </p:nvSpPr>
          <p:spPr>
            <a:xfrm>
              <a:off x="2205625" y="1416081"/>
              <a:ext cx="204" cy="14"/>
            </a:xfrm>
            <a:custGeom>
              <a:avLst/>
              <a:gdLst/>
              <a:ahLst/>
              <a:cxnLst/>
              <a:rect l="l" t="t" r="r" b="b"/>
              <a:pathLst>
                <a:path w="15" h="1" extrusionOk="0">
                  <a:moveTo>
                    <a:pt x="15"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206060" y="1416040"/>
              <a:ext cx="204" cy="14"/>
            </a:xfrm>
            <a:custGeom>
              <a:avLst/>
              <a:gdLst/>
              <a:ahLst/>
              <a:cxnLst/>
              <a:rect l="l" t="t" r="r" b="b"/>
              <a:pathLst>
                <a:path w="15" h="1" extrusionOk="0">
                  <a:moveTo>
                    <a:pt x="1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204104" y="1416706"/>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264334" y="1413135"/>
              <a:ext cx="14" cy="258"/>
            </a:xfrm>
            <a:custGeom>
              <a:avLst/>
              <a:gdLst/>
              <a:ahLst/>
              <a:cxnLst/>
              <a:rect l="l" t="t" r="r" b="b"/>
              <a:pathLst>
                <a:path w="1" h="19" extrusionOk="0">
                  <a:moveTo>
                    <a:pt x="0"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204865" y="1416271"/>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8"/>
            <p:cNvSpPr/>
            <p:nvPr/>
          </p:nvSpPr>
          <p:spPr>
            <a:xfrm>
              <a:off x="2204485" y="1416461"/>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8"/>
            <p:cNvSpPr/>
            <p:nvPr/>
          </p:nvSpPr>
          <p:spPr>
            <a:xfrm>
              <a:off x="2205245" y="1416176"/>
              <a:ext cx="204" cy="68"/>
            </a:xfrm>
            <a:custGeom>
              <a:avLst/>
              <a:gdLst/>
              <a:ahLst/>
              <a:cxnLst/>
              <a:rect l="l" t="t" r="r" b="b"/>
              <a:pathLst>
                <a:path w="15" h="5" extrusionOk="0">
                  <a:moveTo>
                    <a:pt x="15"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2199162" y="1418932"/>
              <a:ext cx="54" cy="14"/>
            </a:xfrm>
            <a:custGeom>
              <a:avLst/>
              <a:gdLst/>
              <a:ahLst/>
              <a:cxnLst/>
              <a:rect l="l" t="t" r="r" b="b"/>
              <a:pathLst>
                <a:path w="4" h="1" extrusionOk="0">
                  <a:moveTo>
                    <a:pt x="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8"/>
            <p:cNvSpPr/>
            <p:nvPr/>
          </p:nvSpPr>
          <p:spPr>
            <a:xfrm>
              <a:off x="2198823" y="1419027"/>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8"/>
            <p:cNvSpPr/>
            <p:nvPr/>
          </p:nvSpPr>
          <p:spPr>
            <a:xfrm>
              <a:off x="2200248" y="1418837"/>
              <a:ext cx="163" cy="14"/>
            </a:xfrm>
            <a:custGeom>
              <a:avLst/>
              <a:gdLst/>
              <a:ahLst/>
              <a:cxnLst/>
              <a:rect l="l" t="t" r="r" b="b"/>
              <a:pathLst>
                <a:path w="12" h="1" extrusionOk="0">
                  <a:moveTo>
                    <a:pt x="1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8"/>
            <p:cNvSpPr/>
            <p:nvPr/>
          </p:nvSpPr>
          <p:spPr>
            <a:xfrm>
              <a:off x="2199488" y="1418837"/>
              <a:ext cx="109" cy="14"/>
            </a:xfrm>
            <a:custGeom>
              <a:avLst/>
              <a:gdLst/>
              <a:ahLst/>
              <a:cxnLst/>
              <a:rect l="l" t="t" r="r" b="b"/>
              <a:pathLst>
                <a:path w="8" h="1" extrusionOk="0">
                  <a:moveTo>
                    <a:pt x="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8"/>
            <p:cNvSpPr/>
            <p:nvPr/>
          </p:nvSpPr>
          <p:spPr>
            <a:xfrm>
              <a:off x="2201158" y="1419082"/>
              <a:ext cx="244" cy="109"/>
            </a:xfrm>
            <a:custGeom>
              <a:avLst/>
              <a:gdLst/>
              <a:ahLst/>
              <a:cxnLst/>
              <a:rect l="l" t="t" r="r" b="b"/>
              <a:pathLst>
                <a:path w="18" h="8" extrusionOk="0">
                  <a:moveTo>
                    <a:pt x="1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8"/>
            <p:cNvSpPr/>
            <p:nvPr/>
          </p:nvSpPr>
          <p:spPr>
            <a:xfrm>
              <a:off x="2199828" y="141883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8"/>
            <p:cNvSpPr/>
            <p:nvPr/>
          </p:nvSpPr>
          <p:spPr>
            <a:xfrm>
              <a:off x="2200683" y="1418932"/>
              <a:ext cx="204" cy="68"/>
            </a:xfrm>
            <a:custGeom>
              <a:avLst/>
              <a:gdLst/>
              <a:ahLst/>
              <a:cxnLst/>
              <a:rect l="l" t="t" r="r" b="b"/>
              <a:pathLst>
                <a:path w="15" h="5" extrusionOk="0">
                  <a:moveTo>
                    <a:pt x="15"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8"/>
            <p:cNvSpPr/>
            <p:nvPr/>
          </p:nvSpPr>
          <p:spPr>
            <a:xfrm>
              <a:off x="2133705" y="1540573"/>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8"/>
            <p:cNvSpPr/>
            <p:nvPr/>
          </p:nvSpPr>
          <p:spPr>
            <a:xfrm>
              <a:off x="2134275" y="1540668"/>
              <a:ext cx="163" cy="54"/>
            </a:xfrm>
            <a:custGeom>
              <a:avLst/>
              <a:gdLst/>
              <a:ahLst/>
              <a:cxnLst/>
              <a:rect l="l" t="t" r="r" b="b"/>
              <a:pathLst>
                <a:path w="12" h="4" extrusionOk="0">
                  <a:moveTo>
                    <a:pt x="1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2645210" y="1808322"/>
              <a:ext cx="434" cy="299"/>
            </a:xfrm>
            <a:custGeom>
              <a:avLst/>
              <a:gdLst/>
              <a:ahLst/>
              <a:cxnLst/>
              <a:rect l="l" t="t" r="r" b="b"/>
              <a:pathLst>
                <a:path w="32" h="22" extrusionOk="0">
                  <a:moveTo>
                    <a:pt x="0" y="1"/>
                  </a:moveTo>
                  <a:lnTo>
                    <a:pt x="32"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2646201" y="1809041"/>
              <a:ext cx="448" cy="339"/>
            </a:xfrm>
            <a:custGeom>
              <a:avLst/>
              <a:gdLst/>
              <a:ahLst/>
              <a:cxnLst/>
              <a:rect l="l" t="t" r="r" b="b"/>
              <a:pathLst>
                <a:path w="33" h="25" extrusionOk="0">
                  <a:moveTo>
                    <a:pt x="1" y="0"/>
                  </a:moveTo>
                  <a:lnTo>
                    <a:pt x="32"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8"/>
            <p:cNvSpPr/>
            <p:nvPr/>
          </p:nvSpPr>
          <p:spPr>
            <a:xfrm>
              <a:off x="2645685" y="1808661"/>
              <a:ext cx="434" cy="339"/>
            </a:xfrm>
            <a:custGeom>
              <a:avLst/>
              <a:gdLst/>
              <a:ahLst/>
              <a:cxnLst/>
              <a:rect l="l" t="t" r="r" b="b"/>
              <a:pathLst>
                <a:path w="32" h="25" extrusionOk="0">
                  <a:moveTo>
                    <a:pt x="0" y="0"/>
                  </a:moveTo>
                  <a:lnTo>
                    <a:pt x="32"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8"/>
            <p:cNvSpPr/>
            <p:nvPr/>
          </p:nvSpPr>
          <p:spPr>
            <a:xfrm>
              <a:off x="2757863" y="1824818"/>
              <a:ext cx="149" cy="149"/>
            </a:xfrm>
            <a:custGeom>
              <a:avLst/>
              <a:gdLst/>
              <a:ahLst/>
              <a:cxnLst/>
              <a:rect l="l" t="t" r="r" b="b"/>
              <a:pathLst>
                <a:path w="11" h="11" extrusionOk="0">
                  <a:moveTo>
                    <a:pt x="11"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8"/>
            <p:cNvSpPr/>
            <p:nvPr/>
          </p:nvSpPr>
          <p:spPr>
            <a:xfrm>
              <a:off x="2642685" y="1805321"/>
              <a:ext cx="163" cy="109"/>
            </a:xfrm>
            <a:custGeom>
              <a:avLst/>
              <a:gdLst/>
              <a:ahLst/>
              <a:cxnLst/>
              <a:rect l="l" t="t" r="r" b="b"/>
              <a:pathLst>
                <a:path w="12"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8"/>
            <p:cNvSpPr/>
            <p:nvPr/>
          </p:nvSpPr>
          <p:spPr>
            <a:xfrm>
              <a:off x="2643404" y="1805945"/>
              <a:ext cx="149" cy="149"/>
            </a:xfrm>
            <a:custGeom>
              <a:avLst/>
              <a:gdLst/>
              <a:ahLst/>
              <a:cxnLst/>
              <a:rect l="l" t="t" r="r" b="b"/>
              <a:pathLst>
                <a:path w="11" h="11" extrusionOk="0">
                  <a:moveTo>
                    <a:pt x="0" y="0"/>
                  </a:moveTo>
                  <a:lnTo>
                    <a:pt x="1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8"/>
            <p:cNvSpPr/>
            <p:nvPr/>
          </p:nvSpPr>
          <p:spPr>
            <a:xfrm>
              <a:off x="2760049" y="1825959"/>
              <a:ext cx="204" cy="54"/>
            </a:xfrm>
            <a:custGeom>
              <a:avLst/>
              <a:gdLst/>
              <a:ahLst/>
              <a:cxnLst/>
              <a:rect l="l" t="t" r="r" b="b"/>
              <a:pathLst>
                <a:path w="15" h="4" extrusionOk="0">
                  <a:moveTo>
                    <a:pt x="0" y="0"/>
                  </a:moveTo>
                  <a:lnTo>
                    <a:pt x="1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726580" y="1830426"/>
              <a:ext cx="299" cy="149"/>
            </a:xfrm>
            <a:custGeom>
              <a:avLst/>
              <a:gdLst/>
              <a:ahLst/>
              <a:cxnLst/>
              <a:rect l="l" t="t" r="r" b="b"/>
              <a:pathLst>
                <a:path w="22" h="11" extrusionOk="0">
                  <a:moveTo>
                    <a:pt x="1" y="11"/>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2754577" y="170422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22125" y="1713781"/>
              <a:ext cx="163" cy="109"/>
            </a:xfrm>
            <a:custGeom>
              <a:avLst/>
              <a:gdLst/>
              <a:ahLst/>
              <a:cxnLst/>
              <a:rect l="l" t="t" r="r" b="b"/>
              <a:pathLst>
                <a:path w="12" h="8" extrusionOk="0">
                  <a:moveTo>
                    <a:pt x="1" y="7"/>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8"/>
            <p:cNvSpPr/>
            <p:nvPr/>
          </p:nvSpPr>
          <p:spPr>
            <a:xfrm>
              <a:off x="2821324" y="1714297"/>
              <a:ext cx="95" cy="68"/>
            </a:xfrm>
            <a:custGeom>
              <a:avLst/>
              <a:gdLst/>
              <a:ahLst/>
              <a:cxnLst/>
              <a:rect l="l" t="t" r="r" b="b"/>
              <a:pathLst>
                <a:path w="7"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2819124" y="1715343"/>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822980" y="1713211"/>
              <a:ext cx="204" cy="109"/>
            </a:xfrm>
            <a:custGeom>
              <a:avLst/>
              <a:gdLst/>
              <a:ahLst/>
              <a:cxnLst/>
              <a:rect l="l" t="t" r="r" b="b"/>
              <a:pathLst>
                <a:path w="15" h="8" extrusionOk="0">
                  <a:moveTo>
                    <a:pt x="1" y="7"/>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8"/>
            <p:cNvSpPr/>
            <p:nvPr/>
          </p:nvSpPr>
          <p:spPr>
            <a:xfrm>
              <a:off x="2924459" y="1658548"/>
              <a:ext cx="869" cy="720"/>
            </a:xfrm>
            <a:custGeom>
              <a:avLst/>
              <a:gdLst/>
              <a:ahLst/>
              <a:cxnLst/>
              <a:rect l="l" t="t" r="r" b="b"/>
              <a:pathLst>
                <a:path w="64" h="53" extrusionOk="0">
                  <a:moveTo>
                    <a:pt x="64" y="53"/>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8"/>
            <p:cNvSpPr/>
            <p:nvPr/>
          </p:nvSpPr>
          <p:spPr>
            <a:xfrm>
              <a:off x="2818459" y="1715533"/>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8"/>
            <p:cNvSpPr/>
            <p:nvPr/>
          </p:nvSpPr>
          <p:spPr>
            <a:xfrm>
              <a:off x="2820550" y="1714773"/>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8"/>
            <p:cNvSpPr/>
            <p:nvPr/>
          </p:nvSpPr>
          <p:spPr>
            <a:xfrm>
              <a:off x="2817943" y="171558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2901594" y="1637965"/>
              <a:ext cx="5540" cy="10943"/>
            </a:xfrm>
            <a:custGeom>
              <a:avLst/>
              <a:gdLst/>
              <a:ahLst/>
              <a:cxnLst/>
              <a:rect l="l" t="t" r="r" b="b"/>
              <a:pathLst>
                <a:path w="408" h="806" extrusionOk="0">
                  <a:moveTo>
                    <a:pt x="407" y="1"/>
                  </a:moveTo>
                  <a:lnTo>
                    <a:pt x="1" y="80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8"/>
            <p:cNvSpPr/>
            <p:nvPr/>
          </p:nvSpPr>
          <p:spPr>
            <a:xfrm>
              <a:off x="2803687" y="1710645"/>
              <a:ext cx="679" cy="394"/>
            </a:xfrm>
            <a:custGeom>
              <a:avLst/>
              <a:gdLst/>
              <a:ahLst/>
              <a:cxnLst/>
              <a:rect l="l" t="t" r="r" b="b"/>
              <a:pathLst>
                <a:path w="50" h="29" extrusionOk="0">
                  <a:moveTo>
                    <a:pt x="0" y="0"/>
                  </a:moveTo>
                  <a:lnTo>
                    <a:pt x="49"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2597825" y="1732030"/>
              <a:ext cx="109" cy="258"/>
            </a:xfrm>
            <a:custGeom>
              <a:avLst/>
              <a:gdLst/>
              <a:ahLst/>
              <a:cxnLst/>
              <a:rect l="l" t="t" r="r" b="b"/>
              <a:pathLst>
                <a:path w="8" h="19" extrusionOk="0">
                  <a:moveTo>
                    <a:pt x="7"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643975" y="1710455"/>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2627437" y="1766639"/>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8"/>
            <p:cNvSpPr/>
            <p:nvPr/>
          </p:nvSpPr>
          <p:spPr>
            <a:xfrm>
              <a:off x="2629094" y="176525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8"/>
            <p:cNvSpPr/>
            <p:nvPr/>
          </p:nvSpPr>
          <p:spPr>
            <a:xfrm>
              <a:off x="2634701" y="176283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2634701" y="1780759"/>
              <a:ext cx="679" cy="54"/>
            </a:xfrm>
            <a:custGeom>
              <a:avLst/>
              <a:gdLst/>
              <a:ahLst/>
              <a:cxnLst/>
              <a:rect l="l" t="t" r="r" b="b"/>
              <a:pathLst>
                <a:path w="50" h="4" extrusionOk="0">
                  <a:moveTo>
                    <a:pt x="50"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2635421" y="1780705"/>
              <a:ext cx="625" cy="68"/>
            </a:xfrm>
            <a:custGeom>
              <a:avLst/>
              <a:gdLst/>
              <a:ahLst/>
              <a:cxnLst/>
              <a:rect l="l" t="t" r="r" b="b"/>
              <a:pathLst>
                <a:path w="46" h="5" extrusionOk="0">
                  <a:moveTo>
                    <a:pt x="46"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636127" y="1780610"/>
              <a:ext cx="543" cy="68"/>
            </a:xfrm>
            <a:custGeom>
              <a:avLst/>
              <a:gdLst/>
              <a:ahLst/>
              <a:cxnLst/>
              <a:rect l="l" t="t" r="r" b="b"/>
              <a:pathLst>
                <a:path w="40" h="5" extrusionOk="0">
                  <a:moveTo>
                    <a:pt x="39"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35272" y="176274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8"/>
            <p:cNvSpPr/>
            <p:nvPr/>
          </p:nvSpPr>
          <p:spPr>
            <a:xfrm>
              <a:off x="2636751" y="1780474"/>
              <a:ext cx="489" cy="109"/>
            </a:xfrm>
            <a:custGeom>
              <a:avLst/>
              <a:gdLst/>
              <a:ahLst/>
              <a:cxnLst/>
              <a:rect l="l" t="t" r="r" b="b"/>
              <a:pathLst>
                <a:path w="36" h="8" extrusionOk="0">
                  <a:moveTo>
                    <a:pt x="35"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8"/>
            <p:cNvSpPr/>
            <p:nvPr/>
          </p:nvSpPr>
          <p:spPr>
            <a:xfrm>
              <a:off x="2963060" y="1726992"/>
              <a:ext cx="109" cy="204"/>
            </a:xfrm>
            <a:custGeom>
              <a:avLst/>
              <a:gdLst/>
              <a:ahLst/>
              <a:cxnLst/>
              <a:rect l="l" t="t" r="r" b="b"/>
              <a:pathLst>
                <a:path w="8" h="15" extrusionOk="0">
                  <a:moveTo>
                    <a:pt x="8"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8"/>
            <p:cNvSpPr/>
            <p:nvPr/>
          </p:nvSpPr>
          <p:spPr>
            <a:xfrm>
              <a:off x="2962449" y="1728038"/>
              <a:ext cx="149" cy="258"/>
            </a:xfrm>
            <a:custGeom>
              <a:avLst/>
              <a:gdLst/>
              <a:ahLst/>
              <a:cxnLst/>
              <a:rect l="l" t="t" r="r" b="b"/>
              <a:pathLst>
                <a:path w="11" h="19" extrusionOk="0">
                  <a:moveTo>
                    <a:pt x="11"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8"/>
            <p:cNvSpPr/>
            <p:nvPr/>
          </p:nvSpPr>
          <p:spPr>
            <a:xfrm>
              <a:off x="3013201" y="1703272"/>
              <a:ext cx="299" cy="109"/>
            </a:xfrm>
            <a:custGeom>
              <a:avLst/>
              <a:gdLst/>
              <a:ahLst/>
              <a:cxnLst/>
              <a:rect l="l" t="t" r="r" b="b"/>
              <a:pathLst>
                <a:path w="22" h="8" extrusionOk="0">
                  <a:moveTo>
                    <a:pt x="22"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8"/>
            <p:cNvSpPr/>
            <p:nvPr/>
          </p:nvSpPr>
          <p:spPr>
            <a:xfrm>
              <a:off x="2963684" y="1726286"/>
              <a:ext cx="109" cy="149"/>
            </a:xfrm>
            <a:custGeom>
              <a:avLst/>
              <a:gdLst/>
              <a:ahLst/>
              <a:cxnLst/>
              <a:rect l="l" t="t" r="r" b="b"/>
              <a:pathLst>
                <a:path w="8" h="11" extrusionOk="0">
                  <a:moveTo>
                    <a:pt x="0" y="11"/>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8"/>
            <p:cNvSpPr/>
            <p:nvPr/>
          </p:nvSpPr>
          <p:spPr>
            <a:xfrm>
              <a:off x="2962204" y="1728662"/>
              <a:ext cx="109" cy="244"/>
            </a:xfrm>
            <a:custGeom>
              <a:avLst/>
              <a:gdLst/>
              <a:ahLst/>
              <a:cxnLst/>
              <a:rect l="l" t="t" r="r" b="b"/>
              <a:pathLst>
                <a:path w="8" h="18" extrusionOk="0">
                  <a:moveTo>
                    <a:pt x="8" y="0"/>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8"/>
            <p:cNvSpPr/>
            <p:nvPr/>
          </p:nvSpPr>
          <p:spPr>
            <a:xfrm>
              <a:off x="2962774" y="1727468"/>
              <a:ext cx="109" cy="258"/>
            </a:xfrm>
            <a:custGeom>
              <a:avLst/>
              <a:gdLst/>
              <a:ahLst/>
              <a:cxnLst/>
              <a:rect l="l" t="t" r="r" b="b"/>
              <a:pathLst>
                <a:path w="8" h="19" extrusionOk="0">
                  <a:moveTo>
                    <a:pt x="8" y="1"/>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3012536" y="1703177"/>
              <a:ext cx="258" cy="68"/>
            </a:xfrm>
            <a:custGeom>
              <a:avLst/>
              <a:gdLst/>
              <a:ahLst/>
              <a:cxnLst/>
              <a:rect l="l" t="t" r="r" b="b"/>
              <a:pathLst>
                <a:path w="19" h="5" extrusionOk="0">
                  <a:moveTo>
                    <a:pt x="1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963345" y="1726612"/>
              <a:ext cx="163" cy="163"/>
            </a:xfrm>
            <a:custGeom>
              <a:avLst/>
              <a:gdLst/>
              <a:ahLst/>
              <a:cxnLst/>
              <a:rect l="l" t="t" r="r" b="b"/>
              <a:pathLst>
                <a:path w="12" h="12" extrusionOk="0">
                  <a:moveTo>
                    <a:pt x="11"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8"/>
            <p:cNvSpPr/>
            <p:nvPr/>
          </p:nvSpPr>
          <p:spPr>
            <a:xfrm>
              <a:off x="2964010" y="1726042"/>
              <a:ext cx="109" cy="68"/>
            </a:xfrm>
            <a:custGeom>
              <a:avLst/>
              <a:gdLst/>
              <a:ahLst/>
              <a:cxnLst/>
              <a:rect l="l" t="t" r="r" b="b"/>
              <a:pathLst>
                <a:path w="8" h="5" extrusionOk="0">
                  <a:moveTo>
                    <a:pt x="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8"/>
            <p:cNvSpPr/>
            <p:nvPr/>
          </p:nvSpPr>
          <p:spPr>
            <a:xfrm>
              <a:off x="3011966" y="170317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8"/>
            <p:cNvSpPr/>
            <p:nvPr/>
          </p:nvSpPr>
          <p:spPr>
            <a:xfrm>
              <a:off x="2650343" y="181141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650723" y="1811322"/>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8"/>
            <p:cNvSpPr/>
            <p:nvPr/>
          </p:nvSpPr>
          <p:spPr>
            <a:xfrm>
              <a:off x="2698067" y="1830086"/>
              <a:ext cx="299" cy="14"/>
            </a:xfrm>
            <a:custGeom>
              <a:avLst/>
              <a:gdLst/>
              <a:ahLst/>
              <a:cxnLst/>
              <a:rect l="l" t="t" r="r" b="b"/>
              <a:pathLst>
                <a:path w="22" h="1" extrusionOk="0">
                  <a:moveTo>
                    <a:pt x="0" y="1"/>
                  </a:moveTo>
                  <a:lnTo>
                    <a:pt x="2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8"/>
            <p:cNvSpPr/>
            <p:nvPr/>
          </p:nvSpPr>
          <p:spPr>
            <a:xfrm>
              <a:off x="2651008" y="1811227"/>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651198" y="181113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8"/>
            <p:cNvSpPr/>
            <p:nvPr/>
          </p:nvSpPr>
          <p:spPr>
            <a:xfrm>
              <a:off x="2649012" y="181160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8"/>
            <p:cNvSpPr/>
            <p:nvPr/>
          </p:nvSpPr>
          <p:spPr>
            <a:xfrm>
              <a:off x="2649487" y="181155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649962" y="181145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8"/>
            <p:cNvSpPr/>
            <p:nvPr/>
          </p:nvSpPr>
          <p:spPr>
            <a:xfrm>
              <a:off x="2786661" y="1879766"/>
              <a:ext cx="394" cy="149"/>
            </a:xfrm>
            <a:custGeom>
              <a:avLst/>
              <a:gdLst/>
              <a:ahLst/>
              <a:cxnLst/>
              <a:rect l="l" t="t" r="r" b="b"/>
              <a:pathLst>
                <a:path w="29" h="11" extrusionOk="0">
                  <a:moveTo>
                    <a:pt x="1" y="11"/>
                  </a:moveTo>
                  <a:lnTo>
                    <a:pt x="2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2761230" y="1825999"/>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2761474" y="1825864"/>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2761705" y="182576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a:off x="2724204" y="1829570"/>
              <a:ext cx="258" cy="149"/>
            </a:xfrm>
            <a:custGeom>
              <a:avLst/>
              <a:gdLst/>
              <a:ahLst/>
              <a:cxnLst/>
              <a:rect l="l" t="t" r="r" b="b"/>
              <a:pathLst>
                <a:path w="19" h="11" extrusionOk="0">
                  <a:moveTo>
                    <a:pt x="1" y="0"/>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8"/>
            <p:cNvSpPr/>
            <p:nvPr/>
          </p:nvSpPr>
          <p:spPr>
            <a:xfrm>
              <a:off x="2722208" y="1828851"/>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8"/>
            <p:cNvSpPr/>
            <p:nvPr/>
          </p:nvSpPr>
          <p:spPr>
            <a:xfrm>
              <a:off x="2724679" y="1829855"/>
              <a:ext cx="204" cy="149"/>
            </a:xfrm>
            <a:custGeom>
              <a:avLst/>
              <a:gdLst/>
              <a:ahLst/>
              <a:cxnLst/>
              <a:rect l="l" t="t" r="r" b="b"/>
              <a:pathLst>
                <a:path w="15" h="11" extrusionOk="0">
                  <a:moveTo>
                    <a:pt x="1" y="0"/>
                  </a:moveTo>
                  <a:lnTo>
                    <a:pt x="15"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8"/>
            <p:cNvSpPr/>
            <p:nvPr/>
          </p:nvSpPr>
          <p:spPr>
            <a:xfrm>
              <a:off x="2720593" y="1828905"/>
              <a:ext cx="204" cy="14"/>
            </a:xfrm>
            <a:custGeom>
              <a:avLst/>
              <a:gdLst/>
              <a:ahLst/>
              <a:cxnLst/>
              <a:rect l="l" t="t" r="r" b="b"/>
              <a:pathLst>
                <a:path w="15" h="1" extrusionOk="0">
                  <a:moveTo>
                    <a:pt x="1" y="0"/>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20077" y="1828905"/>
              <a:ext cx="489" cy="54"/>
            </a:xfrm>
            <a:custGeom>
              <a:avLst/>
              <a:gdLst/>
              <a:ahLst/>
              <a:cxnLst/>
              <a:rect l="l" t="t" r="r" b="b"/>
              <a:pathLst>
                <a:path w="36" h="4" extrusionOk="0">
                  <a:moveTo>
                    <a:pt x="0" y="4"/>
                  </a:moveTo>
                  <a:lnTo>
                    <a:pt x="3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8"/>
            <p:cNvSpPr/>
            <p:nvPr/>
          </p:nvSpPr>
          <p:spPr>
            <a:xfrm>
              <a:off x="2722588" y="1828946"/>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8"/>
            <p:cNvSpPr/>
            <p:nvPr/>
          </p:nvSpPr>
          <p:spPr>
            <a:xfrm>
              <a:off x="2723349" y="1829190"/>
              <a:ext cx="204" cy="54"/>
            </a:xfrm>
            <a:custGeom>
              <a:avLst/>
              <a:gdLst/>
              <a:ahLst/>
              <a:cxnLst/>
              <a:rect l="l" t="t" r="r" b="b"/>
              <a:pathLst>
                <a:path w="15" h="4" extrusionOk="0">
                  <a:moveTo>
                    <a:pt x="1" y="0"/>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8"/>
            <p:cNvSpPr/>
            <p:nvPr/>
          </p:nvSpPr>
          <p:spPr>
            <a:xfrm>
              <a:off x="2722969" y="1829041"/>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8"/>
            <p:cNvSpPr/>
            <p:nvPr/>
          </p:nvSpPr>
          <p:spPr>
            <a:xfrm>
              <a:off x="2723783" y="1829380"/>
              <a:ext cx="204" cy="109"/>
            </a:xfrm>
            <a:custGeom>
              <a:avLst/>
              <a:gdLst/>
              <a:ahLst/>
              <a:cxnLst/>
              <a:rect l="l" t="t" r="r" b="b"/>
              <a:pathLst>
                <a:path w="15" h="8" extrusionOk="0">
                  <a:moveTo>
                    <a:pt x="0" y="0"/>
                  </a:moveTo>
                  <a:lnTo>
                    <a:pt x="14"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720878" y="1828851"/>
              <a:ext cx="204" cy="14"/>
            </a:xfrm>
            <a:custGeom>
              <a:avLst/>
              <a:gdLst/>
              <a:ahLst/>
              <a:cxnLst/>
              <a:rect l="l" t="t" r="r" b="b"/>
              <a:pathLst>
                <a:path w="15" h="1" extrusionOk="0">
                  <a:moveTo>
                    <a:pt x="1" y="1"/>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8"/>
            <p:cNvSpPr/>
            <p:nvPr/>
          </p:nvSpPr>
          <p:spPr>
            <a:xfrm>
              <a:off x="2721217" y="182881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8"/>
            <p:cNvSpPr/>
            <p:nvPr/>
          </p:nvSpPr>
          <p:spPr>
            <a:xfrm>
              <a:off x="2721882" y="1828810"/>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725155" y="1830181"/>
              <a:ext cx="258" cy="163"/>
            </a:xfrm>
            <a:custGeom>
              <a:avLst/>
              <a:gdLst/>
              <a:ahLst/>
              <a:cxnLst/>
              <a:rect l="l" t="t" r="r" b="b"/>
              <a:pathLst>
                <a:path w="19" h="12" extrusionOk="0">
                  <a:moveTo>
                    <a:pt x="1" y="1"/>
                  </a:moveTo>
                  <a:lnTo>
                    <a:pt x="1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8"/>
            <p:cNvSpPr/>
            <p:nvPr/>
          </p:nvSpPr>
          <p:spPr>
            <a:xfrm>
              <a:off x="2721543" y="182881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8"/>
            <p:cNvSpPr/>
            <p:nvPr/>
          </p:nvSpPr>
          <p:spPr>
            <a:xfrm>
              <a:off x="2725630" y="1830616"/>
              <a:ext cx="258" cy="204"/>
            </a:xfrm>
            <a:custGeom>
              <a:avLst/>
              <a:gdLst/>
              <a:ahLst/>
              <a:cxnLst/>
              <a:rect l="l" t="t" r="r" b="b"/>
              <a:pathLst>
                <a:path w="19" h="15" extrusionOk="0">
                  <a:moveTo>
                    <a:pt x="1" y="0"/>
                  </a:moveTo>
                  <a:lnTo>
                    <a:pt x="1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704530" y="183388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8"/>
            <p:cNvSpPr/>
            <p:nvPr/>
          </p:nvSpPr>
          <p:spPr>
            <a:xfrm>
              <a:off x="2801976" y="1871403"/>
              <a:ext cx="109" cy="54"/>
            </a:xfrm>
            <a:custGeom>
              <a:avLst/>
              <a:gdLst/>
              <a:ahLst/>
              <a:cxnLst/>
              <a:rect l="l" t="t" r="r" b="b"/>
              <a:pathLst>
                <a:path w="8" h="4" extrusionOk="0">
                  <a:moveTo>
                    <a:pt x="7"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822750" y="1866596"/>
              <a:ext cx="109" cy="109"/>
            </a:xfrm>
            <a:custGeom>
              <a:avLst/>
              <a:gdLst/>
              <a:ahLst/>
              <a:cxnLst/>
              <a:rect l="l" t="t" r="r" b="b"/>
              <a:pathLst>
                <a:path w="8" h="8" extrusionOk="0">
                  <a:moveTo>
                    <a:pt x="7"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796178" y="187368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5798" y="1873779"/>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795459" y="187377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8"/>
            <p:cNvSpPr/>
            <p:nvPr/>
          </p:nvSpPr>
          <p:spPr>
            <a:xfrm>
              <a:off x="2796559" y="1873399"/>
              <a:ext cx="299" cy="149"/>
            </a:xfrm>
            <a:custGeom>
              <a:avLst/>
              <a:gdLst/>
              <a:ahLst/>
              <a:cxnLst/>
              <a:rect l="l" t="t" r="r" b="b"/>
              <a:pathLst>
                <a:path w="22" h="11" extrusionOk="0">
                  <a:moveTo>
                    <a:pt x="0" y="11"/>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794984" y="1873724"/>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2796980" y="1873303"/>
              <a:ext cx="109" cy="54"/>
            </a:xfrm>
            <a:custGeom>
              <a:avLst/>
              <a:gdLst/>
              <a:ahLst/>
              <a:cxnLst/>
              <a:rect l="l" t="t" r="r" b="b"/>
              <a:pathLst>
                <a:path w="8" h="4" extrusionOk="0">
                  <a:moveTo>
                    <a:pt x="8"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2364237" y="1918829"/>
              <a:ext cx="109" cy="68"/>
            </a:xfrm>
            <a:custGeom>
              <a:avLst/>
              <a:gdLst/>
              <a:ahLst/>
              <a:cxnLst/>
              <a:rect l="l" t="t" r="r" b="b"/>
              <a:pathLst>
                <a:path w="8" h="5" extrusionOk="0">
                  <a:moveTo>
                    <a:pt x="1" y="4"/>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8"/>
            <p:cNvSpPr/>
            <p:nvPr/>
          </p:nvSpPr>
          <p:spPr>
            <a:xfrm>
              <a:off x="2364713" y="1918503"/>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8"/>
            <p:cNvSpPr/>
            <p:nvPr/>
          </p:nvSpPr>
          <p:spPr>
            <a:xfrm>
              <a:off x="2364102" y="1918978"/>
              <a:ext cx="109" cy="54"/>
            </a:xfrm>
            <a:custGeom>
              <a:avLst/>
              <a:gdLst/>
              <a:ahLst/>
              <a:cxnLst/>
              <a:rect l="l" t="t" r="r" b="b"/>
              <a:pathLst>
                <a:path w="8" h="4" extrusionOk="0">
                  <a:moveTo>
                    <a:pt x="0" y="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8"/>
            <p:cNvSpPr/>
            <p:nvPr/>
          </p:nvSpPr>
          <p:spPr>
            <a:xfrm>
              <a:off x="2364672" y="1918544"/>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8"/>
            <p:cNvSpPr/>
            <p:nvPr/>
          </p:nvSpPr>
          <p:spPr>
            <a:xfrm>
              <a:off x="2364523" y="1918693"/>
              <a:ext cx="14" cy="14"/>
            </a:xfrm>
            <a:custGeom>
              <a:avLst/>
              <a:gdLst/>
              <a:ahLst/>
              <a:cxnLst/>
              <a:rect l="l" t="t" r="r" b="b"/>
              <a:pathLst>
                <a:path w="1" h="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2364387" y="1918734"/>
              <a:ext cx="54" cy="68"/>
            </a:xfrm>
            <a:custGeom>
              <a:avLst/>
              <a:gdLst/>
              <a:ahLst/>
              <a:cxnLst/>
              <a:rect l="l" t="t" r="r" b="b"/>
              <a:pathLst>
                <a:path w="4" h="5" extrusionOk="0">
                  <a:moveTo>
                    <a:pt x="0"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363857" y="1919073"/>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8"/>
            <p:cNvSpPr/>
            <p:nvPr/>
          </p:nvSpPr>
          <p:spPr>
            <a:xfrm>
              <a:off x="2363341" y="1919358"/>
              <a:ext cx="204" cy="109"/>
            </a:xfrm>
            <a:custGeom>
              <a:avLst/>
              <a:gdLst/>
              <a:ahLst/>
              <a:cxnLst/>
              <a:rect l="l" t="t" r="r" b="b"/>
              <a:pathLst>
                <a:path w="15" h="8" extrusionOk="0">
                  <a:moveTo>
                    <a:pt x="0" y="8"/>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363626" y="1919209"/>
              <a:ext cx="149" cy="68"/>
            </a:xfrm>
            <a:custGeom>
              <a:avLst/>
              <a:gdLst/>
              <a:ahLst/>
              <a:cxnLst/>
              <a:rect l="l" t="t" r="r" b="b"/>
              <a:pathLst>
                <a:path w="11" h="5" extrusionOk="0">
                  <a:moveTo>
                    <a:pt x="0" y="5"/>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61766" y="1920024"/>
              <a:ext cx="394" cy="204"/>
            </a:xfrm>
            <a:custGeom>
              <a:avLst/>
              <a:gdLst/>
              <a:ahLst/>
              <a:cxnLst/>
              <a:rect l="l" t="t" r="r" b="b"/>
              <a:pathLst>
                <a:path w="29" h="15" extrusionOk="0">
                  <a:moveTo>
                    <a:pt x="1" y="15"/>
                  </a:move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423463" y="1902672"/>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2364618" y="191859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2364767" y="191840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8"/>
            <p:cNvSpPr/>
            <p:nvPr/>
          </p:nvSpPr>
          <p:spPr>
            <a:xfrm>
              <a:off x="2437773" y="1917172"/>
              <a:ext cx="394" cy="774"/>
            </a:xfrm>
            <a:custGeom>
              <a:avLst/>
              <a:gdLst/>
              <a:ahLst/>
              <a:cxnLst/>
              <a:rect l="l" t="t" r="r" b="b"/>
              <a:pathLst>
                <a:path w="29" h="57" extrusionOk="0">
                  <a:moveTo>
                    <a:pt x="1" y="0"/>
                  </a:moveTo>
                  <a:lnTo>
                    <a:pt x="29"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2437203" y="1916032"/>
              <a:ext cx="448" cy="774"/>
            </a:xfrm>
            <a:custGeom>
              <a:avLst/>
              <a:gdLst/>
              <a:ahLst/>
              <a:cxnLst/>
              <a:rect l="l" t="t" r="r" b="b"/>
              <a:pathLst>
                <a:path w="33" h="57" extrusionOk="0">
                  <a:moveTo>
                    <a:pt x="1" y="0"/>
                  </a:moveTo>
                  <a:lnTo>
                    <a:pt x="32"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2436062" y="1913656"/>
              <a:ext cx="394" cy="774"/>
            </a:xfrm>
            <a:custGeom>
              <a:avLst/>
              <a:gdLst/>
              <a:ahLst/>
              <a:cxnLst/>
              <a:rect l="l" t="t" r="r" b="b"/>
              <a:pathLst>
                <a:path w="29" h="57" extrusionOk="0">
                  <a:moveTo>
                    <a:pt x="1" y="0"/>
                  </a:moveTo>
                  <a:lnTo>
                    <a:pt x="29" y="5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2436687" y="1914932"/>
              <a:ext cx="394" cy="733"/>
            </a:xfrm>
            <a:custGeom>
              <a:avLst/>
              <a:gdLst/>
              <a:ahLst/>
              <a:cxnLst/>
              <a:rect l="l" t="t" r="r" b="b"/>
              <a:pathLst>
                <a:path w="29" h="54" extrusionOk="0">
                  <a:moveTo>
                    <a:pt x="0" y="1"/>
                  </a:moveTo>
                  <a:lnTo>
                    <a:pt x="28" y="5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2461928" y="1715967"/>
              <a:ext cx="204" cy="109"/>
            </a:xfrm>
            <a:custGeom>
              <a:avLst/>
              <a:gdLst/>
              <a:ahLst/>
              <a:cxnLst/>
              <a:rect l="l" t="t" r="r" b="b"/>
              <a:pathLst>
                <a:path w="15" h="8" extrusionOk="0">
                  <a:moveTo>
                    <a:pt x="14"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2465159" y="1716823"/>
              <a:ext cx="244" cy="54"/>
            </a:xfrm>
            <a:custGeom>
              <a:avLst/>
              <a:gdLst/>
              <a:ahLst/>
              <a:cxnLst/>
              <a:rect l="l" t="t" r="r" b="b"/>
              <a:pathLst>
                <a:path w="18" h="4" extrusionOk="0">
                  <a:moveTo>
                    <a:pt x="18"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2462498" y="1716157"/>
              <a:ext cx="244" cy="109"/>
            </a:xfrm>
            <a:custGeom>
              <a:avLst/>
              <a:gdLst/>
              <a:ahLst/>
              <a:cxnLst/>
              <a:rect l="l" t="t" r="r" b="b"/>
              <a:pathLst>
                <a:path w="18" h="8" extrusionOk="0">
                  <a:moveTo>
                    <a:pt x="18"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8"/>
            <p:cNvSpPr/>
            <p:nvPr/>
          </p:nvSpPr>
          <p:spPr>
            <a:xfrm>
              <a:off x="2463733" y="1716538"/>
              <a:ext cx="299" cy="109"/>
            </a:xfrm>
            <a:custGeom>
              <a:avLst/>
              <a:gdLst/>
              <a:ahLst/>
              <a:cxnLst/>
              <a:rect l="l" t="t" r="r" b="b"/>
              <a:pathLst>
                <a:path w="22" h="8" extrusionOk="0">
                  <a:moveTo>
                    <a:pt x="2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8"/>
            <p:cNvSpPr/>
            <p:nvPr/>
          </p:nvSpPr>
          <p:spPr>
            <a:xfrm>
              <a:off x="2463109" y="1716388"/>
              <a:ext cx="258" cy="68"/>
            </a:xfrm>
            <a:custGeom>
              <a:avLst/>
              <a:gdLst/>
              <a:ahLst/>
              <a:cxnLst/>
              <a:rect l="l" t="t" r="r" b="b"/>
              <a:pathLst>
                <a:path w="19" h="5" extrusionOk="0">
                  <a:moveTo>
                    <a:pt x="1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2464399" y="1716728"/>
              <a:ext cx="299" cy="54"/>
            </a:xfrm>
            <a:custGeom>
              <a:avLst/>
              <a:gdLst/>
              <a:ahLst/>
              <a:cxnLst/>
              <a:rect l="l" t="t" r="r" b="b"/>
              <a:pathLst>
                <a:path w="22" h="4" extrusionOk="0">
                  <a:moveTo>
                    <a:pt x="2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8"/>
            <p:cNvSpPr/>
            <p:nvPr/>
          </p:nvSpPr>
          <p:spPr>
            <a:xfrm>
              <a:off x="2465919" y="1716959"/>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a:off x="2374135" y="1744385"/>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a:off x="2374135" y="174482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8"/>
            <p:cNvSpPr/>
            <p:nvPr/>
          </p:nvSpPr>
          <p:spPr>
            <a:xfrm>
              <a:off x="2402458" y="1807181"/>
              <a:ext cx="163" cy="204"/>
            </a:xfrm>
            <a:custGeom>
              <a:avLst/>
              <a:gdLst/>
              <a:ahLst/>
              <a:cxnLst/>
              <a:rect l="l" t="t" r="r" b="b"/>
              <a:pathLst>
                <a:path w="12" h="15" extrusionOk="0">
                  <a:moveTo>
                    <a:pt x="11"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8"/>
            <p:cNvSpPr/>
            <p:nvPr/>
          </p:nvSpPr>
          <p:spPr>
            <a:xfrm>
              <a:off x="2403218" y="1808186"/>
              <a:ext cx="109" cy="149"/>
            </a:xfrm>
            <a:custGeom>
              <a:avLst/>
              <a:gdLst/>
              <a:ahLst/>
              <a:cxnLst/>
              <a:rect l="l" t="t" r="r" b="b"/>
              <a:pathLst>
                <a:path w="8" h="11" extrusionOk="0">
                  <a:moveTo>
                    <a:pt x="8"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2403504" y="1808566"/>
              <a:ext cx="109" cy="109"/>
            </a:xfrm>
            <a:custGeom>
              <a:avLst/>
              <a:gdLst/>
              <a:ahLst/>
              <a:cxnLst/>
              <a:rect l="l" t="t" r="r" b="b"/>
              <a:pathLst>
                <a:path w="8" h="8" extrusionOk="0">
                  <a:moveTo>
                    <a:pt x="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2403789" y="1808892"/>
              <a:ext cx="109" cy="109"/>
            </a:xfrm>
            <a:custGeom>
              <a:avLst/>
              <a:gdLst/>
              <a:ahLst/>
              <a:cxnLst/>
              <a:rect l="l" t="t" r="r" b="b"/>
              <a:pathLst>
                <a:path w="8" h="8" extrusionOk="0">
                  <a:moveTo>
                    <a:pt x="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2404508" y="180965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8"/>
            <p:cNvSpPr/>
            <p:nvPr/>
          </p:nvSpPr>
          <p:spPr>
            <a:xfrm>
              <a:off x="2402703" y="1807520"/>
              <a:ext cx="109" cy="149"/>
            </a:xfrm>
            <a:custGeom>
              <a:avLst/>
              <a:gdLst/>
              <a:ahLst/>
              <a:cxnLst/>
              <a:rect l="l" t="t" r="r" b="b"/>
              <a:pathLst>
                <a:path w="8" h="11" extrusionOk="0">
                  <a:moveTo>
                    <a:pt x="7"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8"/>
            <p:cNvSpPr/>
            <p:nvPr/>
          </p:nvSpPr>
          <p:spPr>
            <a:xfrm>
              <a:off x="2402933" y="1807901"/>
              <a:ext cx="109" cy="149"/>
            </a:xfrm>
            <a:custGeom>
              <a:avLst/>
              <a:gdLst/>
              <a:ahLst/>
              <a:cxnLst/>
              <a:rect l="l" t="t" r="r" b="b"/>
              <a:pathLst>
                <a:path w="8" h="11" extrusionOk="0">
                  <a:moveTo>
                    <a:pt x="8"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2404128" y="1809272"/>
              <a:ext cx="54" cy="68"/>
            </a:xfrm>
            <a:custGeom>
              <a:avLst/>
              <a:gdLst/>
              <a:ahLst/>
              <a:cxnLst/>
              <a:rect l="l" t="t" r="r" b="b"/>
              <a:pathLst>
                <a:path w="4" h="5" extrusionOk="0">
                  <a:moveTo>
                    <a:pt x="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2378697" y="1753468"/>
              <a:ext cx="204" cy="299"/>
            </a:xfrm>
            <a:custGeom>
              <a:avLst/>
              <a:gdLst/>
              <a:ahLst/>
              <a:cxnLst/>
              <a:rect l="l" t="t" r="r" b="b"/>
              <a:pathLst>
                <a:path w="15" h="22" extrusionOk="0">
                  <a:moveTo>
                    <a:pt x="14" y="2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8"/>
            <p:cNvSpPr/>
            <p:nvPr/>
          </p:nvSpPr>
          <p:spPr>
            <a:xfrm>
              <a:off x="2378032" y="1752233"/>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8"/>
            <p:cNvSpPr/>
            <p:nvPr/>
          </p:nvSpPr>
          <p:spPr>
            <a:xfrm>
              <a:off x="2402268" y="1806896"/>
              <a:ext cx="109" cy="204"/>
            </a:xfrm>
            <a:custGeom>
              <a:avLst/>
              <a:gdLst/>
              <a:ahLst/>
              <a:cxnLst/>
              <a:rect l="l" t="t" r="r" b="b"/>
              <a:pathLst>
                <a:path w="8" h="15" extrusionOk="0">
                  <a:moveTo>
                    <a:pt x="8"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8"/>
            <p:cNvSpPr/>
            <p:nvPr/>
          </p:nvSpPr>
          <p:spPr>
            <a:xfrm>
              <a:off x="2449043" y="1751187"/>
              <a:ext cx="299" cy="68"/>
            </a:xfrm>
            <a:custGeom>
              <a:avLst/>
              <a:gdLst/>
              <a:ahLst/>
              <a:cxnLst/>
              <a:rect l="l" t="t" r="r" b="b"/>
              <a:pathLst>
                <a:path w="22" h="5" extrusionOk="0">
                  <a:moveTo>
                    <a:pt x="2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8"/>
            <p:cNvSpPr/>
            <p:nvPr/>
          </p:nvSpPr>
          <p:spPr>
            <a:xfrm>
              <a:off x="2452559" y="1750088"/>
              <a:ext cx="54" cy="68"/>
            </a:xfrm>
            <a:custGeom>
              <a:avLst/>
              <a:gdLst/>
              <a:ahLst/>
              <a:cxnLst/>
              <a:rect l="l" t="t" r="r" b="b"/>
              <a:pathLst>
                <a:path w="4" h="5" extrusionOk="0">
                  <a:moveTo>
                    <a:pt x="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2448418" y="1751242"/>
              <a:ext cx="299" cy="14"/>
            </a:xfrm>
            <a:custGeom>
              <a:avLst/>
              <a:gdLst/>
              <a:ahLst/>
              <a:cxnLst/>
              <a:rect l="l" t="t" r="r" b="b"/>
              <a:pathLst>
                <a:path w="22" h="1" extrusionOk="0">
                  <a:moveTo>
                    <a:pt x="22"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2451419" y="1750712"/>
              <a:ext cx="149" cy="54"/>
            </a:xfrm>
            <a:custGeom>
              <a:avLst/>
              <a:gdLst/>
              <a:ahLst/>
              <a:cxnLst/>
              <a:rect l="l" t="t" r="r" b="b"/>
              <a:pathLst>
                <a:path w="11" h="4" extrusionOk="0">
                  <a:moveTo>
                    <a:pt x="11"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8"/>
            <p:cNvSpPr/>
            <p:nvPr/>
          </p:nvSpPr>
          <p:spPr>
            <a:xfrm>
              <a:off x="2451038" y="1750807"/>
              <a:ext cx="204" cy="54"/>
            </a:xfrm>
            <a:custGeom>
              <a:avLst/>
              <a:gdLst/>
              <a:ahLst/>
              <a:cxnLst/>
              <a:rect l="l" t="t" r="r" b="b"/>
              <a:pathLst>
                <a:path w="15" h="4" extrusionOk="0">
                  <a:moveTo>
                    <a:pt x="1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8"/>
            <p:cNvSpPr/>
            <p:nvPr/>
          </p:nvSpPr>
          <p:spPr>
            <a:xfrm>
              <a:off x="2452179" y="1750332"/>
              <a:ext cx="109" cy="54"/>
            </a:xfrm>
            <a:custGeom>
              <a:avLst/>
              <a:gdLst/>
              <a:ahLst/>
              <a:cxnLst/>
              <a:rect l="l" t="t" r="r" b="b"/>
              <a:pathLst>
                <a:path w="8" h="4"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8"/>
            <p:cNvSpPr/>
            <p:nvPr/>
          </p:nvSpPr>
          <p:spPr>
            <a:xfrm>
              <a:off x="2447658" y="1751282"/>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2446857" y="1751337"/>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2500610" y="1758886"/>
              <a:ext cx="14" cy="204"/>
            </a:xfrm>
            <a:custGeom>
              <a:avLst/>
              <a:gdLst/>
              <a:ahLst/>
              <a:cxnLst/>
              <a:rect l="l" t="t" r="r" b="b"/>
              <a:pathLst>
                <a:path w="1" h="15" extrusionOk="0">
                  <a:moveTo>
                    <a:pt x="1"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2450658" y="1750902"/>
              <a:ext cx="204" cy="54"/>
            </a:xfrm>
            <a:custGeom>
              <a:avLst/>
              <a:gdLst/>
              <a:ahLst/>
              <a:cxnLst/>
              <a:rect l="l" t="t" r="r" b="b"/>
              <a:pathLst>
                <a:path w="15" h="4" extrusionOk="0">
                  <a:moveTo>
                    <a:pt x="1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8"/>
            <p:cNvSpPr/>
            <p:nvPr/>
          </p:nvSpPr>
          <p:spPr>
            <a:xfrm>
              <a:off x="2451989" y="1750481"/>
              <a:ext cx="109" cy="54"/>
            </a:xfrm>
            <a:custGeom>
              <a:avLst/>
              <a:gdLst/>
              <a:ahLst/>
              <a:cxnLst/>
              <a:rect l="l" t="t" r="r" b="b"/>
              <a:pathLst>
                <a:path w="8" h="4" extrusionOk="0">
                  <a:moveTo>
                    <a:pt x="7"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8"/>
            <p:cNvSpPr/>
            <p:nvPr/>
          </p:nvSpPr>
          <p:spPr>
            <a:xfrm>
              <a:off x="2449654" y="1751092"/>
              <a:ext cx="258" cy="68"/>
            </a:xfrm>
            <a:custGeom>
              <a:avLst/>
              <a:gdLst/>
              <a:ahLst/>
              <a:cxnLst/>
              <a:rect l="l" t="t" r="r" b="b"/>
              <a:pathLst>
                <a:path w="19" h="5" extrusionOk="0">
                  <a:moveTo>
                    <a:pt x="18"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8"/>
            <p:cNvSpPr/>
            <p:nvPr/>
          </p:nvSpPr>
          <p:spPr>
            <a:xfrm>
              <a:off x="2500664" y="1759266"/>
              <a:ext cx="14" cy="258"/>
            </a:xfrm>
            <a:custGeom>
              <a:avLst/>
              <a:gdLst/>
              <a:ahLst/>
              <a:cxnLst/>
              <a:rect l="l" t="t" r="r" b="b"/>
              <a:pathLst>
                <a:path w="1" h="19" extrusionOk="0">
                  <a:moveTo>
                    <a:pt x="0"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8"/>
            <p:cNvSpPr/>
            <p:nvPr/>
          </p:nvSpPr>
          <p:spPr>
            <a:xfrm>
              <a:off x="2500800" y="1760787"/>
              <a:ext cx="14" cy="299"/>
            </a:xfrm>
            <a:custGeom>
              <a:avLst/>
              <a:gdLst/>
              <a:ahLst/>
              <a:cxnLst/>
              <a:rect l="l" t="t" r="r" b="b"/>
              <a:pathLst>
                <a:path w="1" h="22" extrusionOk="0">
                  <a:moveTo>
                    <a:pt x="1"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8"/>
            <p:cNvSpPr/>
            <p:nvPr/>
          </p:nvSpPr>
          <p:spPr>
            <a:xfrm>
              <a:off x="2500759" y="1760216"/>
              <a:ext cx="14" cy="353"/>
            </a:xfrm>
            <a:custGeom>
              <a:avLst/>
              <a:gdLst/>
              <a:ahLst/>
              <a:cxnLst/>
              <a:rect l="l" t="t" r="r" b="b"/>
              <a:pathLst>
                <a:path w="1" h="26" extrusionOk="0">
                  <a:moveTo>
                    <a:pt x="0"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8"/>
            <p:cNvSpPr/>
            <p:nvPr/>
          </p:nvSpPr>
          <p:spPr>
            <a:xfrm>
              <a:off x="2451704" y="1750576"/>
              <a:ext cx="149" cy="95"/>
            </a:xfrm>
            <a:custGeom>
              <a:avLst/>
              <a:gdLst/>
              <a:ahLst/>
              <a:cxnLst/>
              <a:rect l="l" t="t" r="r" b="b"/>
              <a:pathLst>
                <a:path w="11" h="7" extrusionOk="0">
                  <a:moveTo>
                    <a:pt x="1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8"/>
            <p:cNvSpPr/>
            <p:nvPr/>
          </p:nvSpPr>
          <p:spPr>
            <a:xfrm>
              <a:off x="2450183" y="1750997"/>
              <a:ext cx="204" cy="54"/>
            </a:xfrm>
            <a:custGeom>
              <a:avLst/>
              <a:gdLst/>
              <a:ahLst/>
              <a:cxnLst/>
              <a:rect l="l" t="t" r="r" b="b"/>
              <a:pathLst>
                <a:path w="15" h="4" extrusionOk="0">
                  <a:moveTo>
                    <a:pt x="1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8"/>
            <p:cNvSpPr/>
            <p:nvPr/>
          </p:nvSpPr>
          <p:spPr>
            <a:xfrm>
              <a:off x="2452695" y="1749952"/>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2501044" y="1763312"/>
              <a:ext cx="54" cy="339"/>
            </a:xfrm>
            <a:custGeom>
              <a:avLst/>
              <a:gdLst/>
              <a:ahLst/>
              <a:cxnLst/>
              <a:rect l="l" t="t" r="r" b="b"/>
              <a:pathLst>
                <a:path w="4" h="25" extrusionOk="0">
                  <a:moveTo>
                    <a:pt x="4"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2501275" y="1764683"/>
              <a:ext cx="68" cy="299"/>
            </a:xfrm>
            <a:custGeom>
              <a:avLst/>
              <a:gdLst/>
              <a:ahLst/>
              <a:cxnLst/>
              <a:rect l="l" t="t" r="r" b="b"/>
              <a:pathLst>
                <a:path w="5" h="22" extrusionOk="0">
                  <a:moveTo>
                    <a:pt x="4"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2501180" y="1763977"/>
              <a:ext cx="68" cy="339"/>
            </a:xfrm>
            <a:custGeom>
              <a:avLst/>
              <a:gdLst/>
              <a:ahLst/>
              <a:cxnLst/>
              <a:rect l="l" t="t" r="r" b="b"/>
              <a:pathLst>
                <a:path w="5" h="25" extrusionOk="0">
                  <a:moveTo>
                    <a:pt x="4"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2452369" y="1750237"/>
              <a:ext cx="109" cy="54"/>
            </a:xfrm>
            <a:custGeom>
              <a:avLst/>
              <a:gdLst/>
              <a:ahLst/>
              <a:cxnLst/>
              <a:rect l="l" t="t" r="r" b="b"/>
              <a:pathLst>
                <a:path w="8" h="4"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2501425" y="1765403"/>
              <a:ext cx="54" cy="244"/>
            </a:xfrm>
            <a:custGeom>
              <a:avLst/>
              <a:gdLst/>
              <a:ahLst/>
              <a:cxnLst/>
              <a:rect l="l" t="t" r="r" b="b"/>
              <a:pathLst>
                <a:path w="4" h="18" extrusionOk="0">
                  <a:moveTo>
                    <a:pt x="4"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8"/>
            <p:cNvSpPr/>
            <p:nvPr/>
          </p:nvSpPr>
          <p:spPr>
            <a:xfrm>
              <a:off x="2500800" y="1761357"/>
              <a:ext cx="68" cy="353"/>
            </a:xfrm>
            <a:custGeom>
              <a:avLst/>
              <a:gdLst/>
              <a:ahLst/>
              <a:cxnLst/>
              <a:rect l="l" t="t" r="r" b="b"/>
              <a:pathLst>
                <a:path w="5" h="26" extrusionOk="0">
                  <a:moveTo>
                    <a:pt x="4"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8"/>
            <p:cNvSpPr/>
            <p:nvPr/>
          </p:nvSpPr>
          <p:spPr>
            <a:xfrm>
              <a:off x="2500895" y="1761982"/>
              <a:ext cx="68" cy="339"/>
            </a:xfrm>
            <a:custGeom>
              <a:avLst/>
              <a:gdLst/>
              <a:ahLst/>
              <a:cxnLst/>
              <a:rect l="l" t="t" r="r" b="b"/>
              <a:pathLst>
                <a:path w="5" h="25" extrusionOk="0">
                  <a:moveTo>
                    <a:pt x="4"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8"/>
            <p:cNvSpPr/>
            <p:nvPr/>
          </p:nvSpPr>
          <p:spPr>
            <a:xfrm>
              <a:off x="2500949" y="1762647"/>
              <a:ext cx="54" cy="339"/>
            </a:xfrm>
            <a:custGeom>
              <a:avLst/>
              <a:gdLst/>
              <a:ahLst/>
              <a:cxnLst/>
              <a:rect l="l" t="t" r="r" b="b"/>
              <a:pathLst>
                <a:path w="4" h="25" extrusionOk="0">
                  <a:moveTo>
                    <a:pt x="4"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8"/>
            <p:cNvSpPr/>
            <p:nvPr/>
          </p:nvSpPr>
          <p:spPr>
            <a:xfrm>
              <a:off x="2501615" y="1766258"/>
              <a:ext cx="54" cy="204"/>
            </a:xfrm>
            <a:custGeom>
              <a:avLst/>
              <a:gdLst/>
              <a:ahLst/>
              <a:cxnLst/>
              <a:rect l="l" t="t" r="r" b="b"/>
              <a:pathLst>
                <a:path w="4" h="15" extrusionOk="0">
                  <a:moveTo>
                    <a:pt x="4"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8"/>
            <p:cNvSpPr/>
            <p:nvPr/>
          </p:nvSpPr>
          <p:spPr>
            <a:xfrm>
              <a:off x="2571159" y="1710115"/>
              <a:ext cx="54" cy="163"/>
            </a:xfrm>
            <a:custGeom>
              <a:avLst/>
              <a:gdLst/>
              <a:ahLst/>
              <a:cxnLst/>
              <a:rect l="l" t="t" r="r" b="b"/>
              <a:pathLst>
                <a:path w="4" h="12" extrusionOk="0">
                  <a:moveTo>
                    <a:pt x="0"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8"/>
            <p:cNvSpPr/>
            <p:nvPr/>
          </p:nvSpPr>
          <p:spPr>
            <a:xfrm>
              <a:off x="2571960" y="1708839"/>
              <a:ext cx="109" cy="109"/>
            </a:xfrm>
            <a:custGeom>
              <a:avLst/>
              <a:gdLst/>
              <a:ahLst/>
              <a:cxnLst/>
              <a:rect l="l" t="t" r="r" b="b"/>
              <a:pathLst>
                <a:path w="8" h="8" extrusionOk="0">
                  <a:moveTo>
                    <a:pt x="1" y="7"/>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8"/>
            <p:cNvSpPr/>
            <p:nvPr/>
          </p:nvSpPr>
          <p:spPr>
            <a:xfrm>
              <a:off x="2572340" y="1708500"/>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8"/>
            <p:cNvSpPr/>
            <p:nvPr/>
          </p:nvSpPr>
          <p:spPr>
            <a:xfrm>
              <a:off x="2572245" y="1708595"/>
              <a:ext cx="68" cy="68"/>
            </a:xfrm>
            <a:custGeom>
              <a:avLst/>
              <a:gdLst/>
              <a:ahLst/>
              <a:cxnLst/>
              <a:rect l="l" t="t" r="r" b="b"/>
              <a:pathLst>
                <a:path w="5" h="5" extrusionOk="0">
                  <a:moveTo>
                    <a:pt x="1"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8"/>
            <p:cNvSpPr/>
            <p:nvPr/>
          </p:nvSpPr>
          <p:spPr>
            <a:xfrm>
              <a:off x="2571539" y="1709505"/>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8"/>
            <p:cNvSpPr/>
            <p:nvPr/>
          </p:nvSpPr>
          <p:spPr>
            <a:xfrm>
              <a:off x="2571729" y="1709219"/>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8"/>
            <p:cNvSpPr/>
            <p:nvPr/>
          </p:nvSpPr>
          <p:spPr>
            <a:xfrm>
              <a:off x="2571349" y="1709790"/>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8"/>
            <p:cNvSpPr/>
            <p:nvPr/>
          </p:nvSpPr>
          <p:spPr>
            <a:xfrm>
              <a:off x="2572109" y="1708690"/>
              <a:ext cx="54" cy="68"/>
            </a:xfrm>
            <a:custGeom>
              <a:avLst/>
              <a:gdLst/>
              <a:ahLst/>
              <a:cxnLst/>
              <a:rect l="l" t="t" r="r" b="b"/>
              <a:pathLst>
                <a:path w="4" h="5" extrusionOk="0">
                  <a:moveTo>
                    <a:pt x="0"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8"/>
            <p:cNvSpPr/>
            <p:nvPr/>
          </p:nvSpPr>
          <p:spPr>
            <a:xfrm>
              <a:off x="2570968" y="1710550"/>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8"/>
            <p:cNvSpPr/>
            <p:nvPr/>
          </p:nvSpPr>
          <p:spPr>
            <a:xfrm>
              <a:off x="2641218" y="170617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8"/>
            <p:cNvSpPr/>
            <p:nvPr/>
          </p:nvSpPr>
          <p:spPr>
            <a:xfrm>
              <a:off x="2572584" y="1708364"/>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2641829" y="1706178"/>
              <a:ext cx="204" cy="14"/>
            </a:xfrm>
            <a:custGeom>
              <a:avLst/>
              <a:gdLst/>
              <a:ahLst/>
              <a:cxnLst/>
              <a:rect l="l" t="t" r="r" b="b"/>
              <a:pathLst>
                <a:path w="15" h="1" extrusionOk="0">
                  <a:moveTo>
                    <a:pt x="1" y="0"/>
                  </a:moveTo>
                  <a:lnTo>
                    <a:pt x="1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2571824" y="1709029"/>
              <a:ext cx="109" cy="109"/>
            </a:xfrm>
            <a:custGeom>
              <a:avLst/>
              <a:gdLst/>
              <a:ahLst/>
              <a:cxnLst/>
              <a:rect l="l" t="t" r="r" b="b"/>
              <a:pathLst>
                <a:path w="8" h="8" extrusionOk="0">
                  <a:moveTo>
                    <a:pt x="0" y="7"/>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2642305" y="1706219"/>
              <a:ext cx="258" cy="68"/>
            </a:xfrm>
            <a:custGeom>
              <a:avLst/>
              <a:gdLst/>
              <a:ahLst/>
              <a:cxnLst/>
              <a:rect l="l" t="t" r="r" b="b"/>
              <a:pathLst>
                <a:path w="19" h="5" extrusionOk="0">
                  <a:moveTo>
                    <a:pt x="1" y="1"/>
                  </a:moveTo>
                  <a:lnTo>
                    <a:pt x="1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8"/>
            <p:cNvSpPr/>
            <p:nvPr/>
          </p:nvSpPr>
          <p:spPr>
            <a:xfrm>
              <a:off x="2572489" y="1708459"/>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2506177" y="1694053"/>
              <a:ext cx="244" cy="299"/>
            </a:xfrm>
            <a:custGeom>
              <a:avLst/>
              <a:gdLst/>
              <a:ahLst/>
              <a:cxnLst/>
              <a:rect l="l" t="t" r="r" b="b"/>
              <a:pathLst>
                <a:path w="18" h="22" extrusionOk="0">
                  <a:moveTo>
                    <a:pt x="0" y="1"/>
                  </a:moveTo>
                  <a:lnTo>
                    <a:pt x="18"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2504602" y="1692152"/>
              <a:ext cx="299" cy="339"/>
            </a:xfrm>
            <a:custGeom>
              <a:avLst/>
              <a:gdLst/>
              <a:ahLst/>
              <a:cxnLst/>
              <a:rect l="l" t="t" r="r" b="b"/>
              <a:pathLst>
                <a:path w="22" h="25" extrusionOk="0">
                  <a:moveTo>
                    <a:pt x="1" y="0"/>
                  </a:moveTo>
                  <a:lnTo>
                    <a:pt x="22"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2505172" y="1692818"/>
              <a:ext cx="299" cy="339"/>
            </a:xfrm>
            <a:custGeom>
              <a:avLst/>
              <a:gdLst/>
              <a:ahLst/>
              <a:cxnLst/>
              <a:rect l="l" t="t" r="r" b="b"/>
              <a:pathLst>
                <a:path w="22" h="25" extrusionOk="0">
                  <a:moveTo>
                    <a:pt x="1" y="0"/>
                  </a:moveTo>
                  <a:lnTo>
                    <a:pt x="22"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2503325" y="1690768"/>
              <a:ext cx="339" cy="353"/>
            </a:xfrm>
            <a:custGeom>
              <a:avLst/>
              <a:gdLst/>
              <a:ahLst/>
              <a:cxnLst/>
              <a:rect l="l" t="t" r="r" b="b"/>
              <a:pathLst>
                <a:path w="25" h="26" extrusionOk="0">
                  <a:moveTo>
                    <a:pt x="0" y="1"/>
                  </a:moveTo>
                  <a:lnTo>
                    <a:pt x="25"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8"/>
            <p:cNvSpPr/>
            <p:nvPr/>
          </p:nvSpPr>
          <p:spPr>
            <a:xfrm>
              <a:off x="2568497" y="1712166"/>
              <a:ext cx="244" cy="54"/>
            </a:xfrm>
            <a:custGeom>
              <a:avLst/>
              <a:gdLst/>
              <a:ahLst/>
              <a:cxnLst/>
              <a:rect l="l" t="t" r="r" b="b"/>
              <a:pathLst>
                <a:path w="18" h="4" extrusionOk="0">
                  <a:moveTo>
                    <a:pt x="0" y="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8"/>
            <p:cNvSpPr/>
            <p:nvPr/>
          </p:nvSpPr>
          <p:spPr>
            <a:xfrm>
              <a:off x="2567778" y="1712356"/>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8"/>
            <p:cNvSpPr/>
            <p:nvPr/>
          </p:nvSpPr>
          <p:spPr>
            <a:xfrm>
              <a:off x="2461873" y="1676280"/>
              <a:ext cx="19022" cy="5051"/>
            </a:xfrm>
            <a:custGeom>
              <a:avLst/>
              <a:gdLst/>
              <a:ahLst/>
              <a:cxnLst/>
              <a:rect l="l" t="t" r="r" b="b"/>
              <a:pathLst>
                <a:path w="1401" h="372" extrusionOk="0">
                  <a:moveTo>
                    <a:pt x="1401" y="0"/>
                  </a:moveTo>
                  <a:lnTo>
                    <a:pt x="1" y="37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8"/>
            <p:cNvSpPr/>
            <p:nvPr/>
          </p:nvSpPr>
          <p:spPr>
            <a:xfrm>
              <a:off x="2515260" y="1694529"/>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8"/>
            <p:cNvSpPr/>
            <p:nvPr/>
          </p:nvSpPr>
          <p:spPr>
            <a:xfrm>
              <a:off x="2514690" y="1694624"/>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8"/>
            <p:cNvSpPr/>
            <p:nvPr/>
          </p:nvSpPr>
          <p:spPr>
            <a:xfrm>
              <a:off x="2514119" y="1694678"/>
              <a:ext cx="149" cy="0"/>
            </a:xfrm>
            <a:custGeom>
              <a:avLst/>
              <a:gdLst/>
              <a:ahLst/>
              <a:cxnLst/>
              <a:rect l="l" t="t" r="r" b="b"/>
              <a:pathLst>
                <a:path w="1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8"/>
            <p:cNvSpPr/>
            <p:nvPr/>
          </p:nvSpPr>
          <p:spPr>
            <a:xfrm>
              <a:off x="2499374" y="1686830"/>
              <a:ext cx="299" cy="299"/>
            </a:xfrm>
            <a:custGeom>
              <a:avLst/>
              <a:gdLst/>
              <a:ahLst/>
              <a:cxnLst/>
              <a:rect l="l" t="t" r="r" b="b"/>
              <a:pathLst>
                <a:path w="22" h="22" extrusionOk="0">
                  <a:moveTo>
                    <a:pt x="1" y="0"/>
                  </a:moveTo>
                  <a:lnTo>
                    <a:pt x="22"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8"/>
            <p:cNvSpPr/>
            <p:nvPr/>
          </p:nvSpPr>
          <p:spPr>
            <a:xfrm>
              <a:off x="2505742" y="1693483"/>
              <a:ext cx="258" cy="299"/>
            </a:xfrm>
            <a:custGeom>
              <a:avLst/>
              <a:gdLst/>
              <a:ahLst/>
              <a:cxnLst/>
              <a:rect l="l" t="t" r="r" b="b"/>
              <a:pathLst>
                <a:path w="19" h="22" extrusionOk="0">
                  <a:moveTo>
                    <a:pt x="1" y="0"/>
                  </a:moveTo>
                  <a:lnTo>
                    <a:pt x="18"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8"/>
            <p:cNvSpPr/>
            <p:nvPr/>
          </p:nvSpPr>
          <p:spPr>
            <a:xfrm>
              <a:off x="2498804" y="1686301"/>
              <a:ext cx="258" cy="258"/>
            </a:xfrm>
            <a:custGeom>
              <a:avLst/>
              <a:gdLst/>
              <a:ahLst/>
              <a:cxnLst/>
              <a:rect l="l" t="t" r="r" b="b"/>
              <a:pathLst>
                <a:path w="19" h="19" extrusionOk="0">
                  <a:moveTo>
                    <a:pt x="1" y="1"/>
                  </a:moveTo>
                  <a:lnTo>
                    <a:pt x="1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8"/>
            <p:cNvSpPr/>
            <p:nvPr/>
          </p:nvSpPr>
          <p:spPr>
            <a:xfrm>
              <a:off x="2501329" y="1688677"/>
              <a:ext cx="339" cy="353"/>
            </a:xfrm>
            <a:custGeom>
              <a:avLst/>
              <a:gdLst/>
              <a:ahLst/>
              <a:cxnLst/>
              <a:rect l="l" t="t" r="r" b="b"/>
              <a:pathLst>
                <a:path w="25" h="26" extrusionOk="0">
                  <a:moveTo>
                    <a:pt x="0" y="1"/>
                  </a:moveTo>
                  <a:lnTo>
                    <a:pt x="25"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8"/>
            <p:cNvSpPr/>
            <p:nvPr/>
          </p:nvSpPr>
          <p:spPr>
            <a:xfrm>
              <a:off x="2501995" y="1689342"/>
              <a:ext cx="339" cy="353"/>
            </a:xfrm>
            <a:custGeom>
              <a:avLst/>
              <a:gdLst/>
              <a:ahLst/>
              <a:cxnLst/>
              <a:rect l="l" t="t" r="r" b="b"/>
              <a:pathLst>
                <a:path w="25" h="26" extrusionOk="0">
                  <a:moveTo>
                    <a:pt x="0" y="1"/>
                  </a:moveTo>
                  <a:lnTo>
                    <a:pt x="25"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8"/>
            <p:cNvSpPr/>
            <p:nvPr/>
          </p:nvSpPr>
          <p:spPr>
            <a:xfrm>
              <a:off x="2500664" y="1688011"/>
              <a:ext cx="299" cy="299"/>
            </a:xfrm>
            <a:custGeom>
              <a:avLst/>
              <a:gdLst/>
              <a:ahLst/>
              <a:cxnLst/>
              <a:rect l="l" t="t" r="r" b="b"/>
              <a:pathLst>
                <a:path w="22" h="22" extrusionOk="0">
                  <a:moveTo>
                    <a:pt x="0" y="1"/>
                  </a:moveTo>
                  <a:lnTo>
                    <a:pt x="2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8"/>
            <p:cNvSpPr/>
            <p:nvPr/>
          </p:nvSpPr>
          <p:spPr>
            <a:xfrm>
              <a:off x="2506937" y="1695153"/>
              <a:ext cx="149" cy="204"/>
            </a:xfrm>
            <a:custGeom>
              <a:avLst/>
              <a:gdLst/>
              <a:ahLst/>
              <a:cxnLst/>
              <a:rect l="l" t="t" r="r" b="b"/>
              <a:pathLst>
                <a:path w="11" h="15" extrusionOk="0">
                  <a:moveTo>
                    <a:pt x="0" y="0"/>
                  </a:moveTo>
                  <a:lnTo>
                    <a:pt x="1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8"/>
            <p:cNvSpPr/>
            <p:nvPr/>
          </p:nvSpPr>
          <p:spPr>
            <a:xfrm>
              <a:off x="2503991" y="1691487"/>
              <a:ext cx="299" cy="339"/>
            </a:xfrm>
            <a:custGeom>
              <a:avLst/>
              <a:gdLst/>
              <a:ahLst/>
              <a:cxnLst/>
              <a:rect l="l" t="t" r="r" b="b"/>
              <a:pathLst>
                <a:path w="22" h="25" extrusionOk="0">
                  <a:moveTo>
                    <a:pt x="0" y="0"/>
                  </a:moveTo>
                  <a:lnTo>
                    <a:pt x="2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2506598" y="1694624"/>
              <a:ext cx="204" cy="258"/>
            </a:xfrm>
            <a:custGeom>
              <a:avLst/>
              <a:gdLst/>
              <a:ahLst/>
              <a:cxnLst/>
              <a:rect l="l" t="t" r="r" b="b"/>
              <a:pathLst>
                <a:path w="15" h="19" extrusionOk="0">
                  <a:moveTo>
                    <a:pt x="1" y="1"/>
                  </a:moveTo>
                  <a:lnTo>
                    <a:pt x="15"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8"/>
            <p:cNvSpPr/>
            <p:nvPr/>
          </p:nvSpPr>
          <p:spPr>
            <a:xfrm>
              <a:off x="2515640" y="1694529"/>
              <a:ext cx="299" cy="14"/>
            </a:xfrm>
            <a:custGeom>
              <a:avLst/>
              <a:gdLst/>
              <a:ahLst/>
              <a:cxnLst/>
              <a:rect l="l" t="t" r="r" b="b"/>
              <a:pathLst>
                <a:path w="22" h="1" extrusionOk="0">
                  <a:moveTo>
                    <a:pt x="0" y="1"/>
                  </a:moveTo>
                  <a:lnTo>
                    <a:pt x="2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8"/>
            <p:cNvSpPr/>
            <p:nvPr/>
          </p:nvSpPr>
          <p:spPr>
            <a:xfrm>
              <a:off x="2512640" y="1694909"/>
              <a:ext cx="258" cy="68"/>
            </a:xfrm>
            <a:custGeom>
              <a:avLst/>
              <a:gdLst/>
              <a:ahLst/>
              <a:cxnLst/>
              <a:rect l="l" t="t" r="r" b="b"/>
              <a:pathLst>
                <a:path w="19" h="5" extrusionOk="0">
                  <a:moveTo>
                    <a:pt x="1" y="4"/>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8"/>
            <p:cNvSpPr/>
            <p:nvPr/>
          </p:nvSpPr>
          <p:spPr>
            <a:xfrm>
              <a:off x="2499999" y="1687400"/>
              <a:ext cx="299" cy="299"/>
            </a:xfrm>
            <a:custGeom>
              <a:avLst/>
              <a:gdLst/>
              <a:ahLst/>
              <a:cxnLst/>
              <a:rect l="l" t="t" r="r" b="b"/>
              <a:pathLst>
                <a:path w="22" h="22" extrusionOk="0">
                  <a:moveTo>
                    <a:pt x="0" y="0"/>
                  </a:moveTo>
                  <a:lnTo>
                    <a:pt x="21"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2513400" y="1694773"/>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8"/>
            <p:cNvSpPr/>
            <p:nvPr/>
          </p:nvSpPr>
          <p:spPr>
            <a:xfrm>
              <a:off x="2566963" y="1712546"/>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8"/>
            <p:cNvSpPr/>
            <p:nvPr/>
          </p:nvSpPr>
          <p:spPr>
            <a:xfrm>
              <a:off x="2502660" y="1690062"/>
              <a:ext cx="339" cy="339"/>
            </a:xfrm>
            <a:custGeom>
              <a:avLst/>
              <a:gdLst/>
              <a:ahLst/>
              <a:cxnLst/>
              <a:rect l="l" t="t" r="r" b="b"/>
              <a:pathLst>
                <a:path w="25" h="25" extrusionOk="0">
                  <a:moveTo>
                    <a:pt x="0" y="0"/>
                  </a:moveTo>
                  <a:lnTo>
                    <a:pt x="25"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8"/>
            <p:cNvSpPr/>
            <p:nvPr/>
          </p:nvSpPr>
          <p:spPr>
            <a:xfrm>
              <a:off x="2690844" y="1643097"/>
              <a:ext cx="339" cy="489"/>
            </a:xfrm>
            <a:custGeom>
              <a:avLst/>
              <a:gdLst/>
              <a:ahLst/>
              <a:cxnLst/>
              <a:rect l="l" t="t" r="r" b="b"/>
              <a:pathLst>
                <a:path w="25" h="36" extrusionOk="0">
                  <a:moveTo>
                    <a:pt x="25" y="1"/>
                  </a:moveTo>
                  <a:lnTo>
                    <a:pt x="0" y="36"/>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8"/>
            <p:cNvSpPr/>
            <p:nvPr/>
          </p:nvSpPr>
          <p:spPr>
            <a:xfrm>
              <a:off x="2691319" y="1642622"/>
              <a:ext cx="244" cy="353"/>
            </a:xfrm>
            <a:custGeom>
              <a:avLst/>
              <a:gdLst/>
              <a:ahLst/>
              <a:cxnLst/>
              <a:rect l="l" t="t" r="r" b="b"/>
              <a:pathLst>
                <a:path w="18" h="26" extrusionOk="0">
                  <a:moveTo>
                    <a:pt x="18" y="1"/>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8"/>
            <p:cNvSpPr/>
            <p:nvPr/>
          </p:nvSpPr>
          <p:spPr>
            <a:xfrm>
              <a:off x="2438968" y="1708269"/>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8"/>
            <p:cNvSpPr/>
            <p:nvPr/>
          </p:nvSpPr>
          <p:spPr>
            <a:xfrm>
              <a:off x="2438873" y="1708554"/>
              <a:ext cx="14" cy="109"/>
            </a:xfrm>
            <a:custGeom>
              <a:avLst/>
              <a:gdLst/>
              <a:ahLst/>
              <a:cxnLst/>
              <a:rect l="l" t="t" r="r" b="b"/>
              <a:pathLst>
                <a:path w="1"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8"/>
            <p:cNvSpPr/>
            <p:nvPr/>
          </p:nvSpPr>
          <p:spPr>
            <a:xfrm>
              <a:off x="2438683" y="1709545"/>
              <a:ext cx="14" cy="163"/>
            </a:xfrm>
            <a:custGeom>
              <a:avLst/>
              <a:gdLst/>
              <a:ahLst/>
              <a:cxnLst/>
              <a:rect l="l" t="t" r="r" b="b"/>
              <a:pathLst>
                <a:path w="1" h="12" extrusionOk="0">
                  <a:moveTo>
                    <a:pt x="0"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8"/>
            <p:cNvSpPr/>
            <p:nvPr/>
          </p:nvSpPr>
          <p:spPr>
            <a:xfrm>
              <a:off x="2698353" y="1642147"/>
              <a:ext cx="54" cy="109"/>
            </a:xfrm>
            <a:custGeom>
              <a:avLst/>
              <a:gdLst/>
              <a:ahLst/>
              <a:cxnLst/>
              <a:rect l="l" t="t" r="r" b="b"/>
              <a:pathLst>
                <a:path w="4" h="8" extrusionOk="0">
                  <a:moveTo>
                    <a:pt x="0"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2901553" y="1635249"/>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2902355" y="163515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2699059" y="1641440"/>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8"/>
            <p:cNvSpPr/>
            <p:nvPr/>
          </p:nvSpPr>
          <p:spPr>
            <a:xfrm>
              <a:off x="2698869" y="1641576"/>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8"/>
            <p:cNvSpPr/>
            <p:nvPr/>
          </p:nvSpPr>
          <p:spPr>
            <a:xfrm>
              <a:off x="2698678" y="1641726"/>
              <a:ext cx="68" cy="109"/>
            </a:xfrm>
            <a:custGeom>
              <a:avLst/>
              <a:gdLst/>
              <a:ahLst/>
              <a:cxnLst/>
              <a:rect l="l" t="t" r="r" b="b"/>
              <a:pathLst>
                <a:path w="5" h="8" extrusionOk="0">
                  <a:moveTo>
                    <a:pt x="1"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8"/>
            <p:cNvSpPr/>
            <p:nvPr/>
          </p:nvSpPr>
          <p:spPr>
            <a:xfrm>
              <a:off x="2698543" y="1641916"/>
              <a:ext cx="54" cy="54"/>
            </a:xfrm>
            <a:custGeom>
              <a:avLst/>
              <a:gdLst/>
              <a:ahLst/>
              <a:cxnLst/>
              <a:rect l="l" t="t" r="r" b="b"/>
              <a:pathLst>
                <a:path w="4" h="4" extrusionOk="0">
                  <a:moveTo>
                    <a:pt x="0" y="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2700348" y="1640870"/>
              <a:ext cx="54" cy="14"/>
            </a:xfrm>
            <a:custGeom>
              <a:avLst/>
              <a:gdLst/>
              <a:ahLst/>
              <a:cxnLst/>
              <a:rect l="l" t="t" r="r" b="b"/>
              <a:pathLst>
                <a:path w="4" h="1" extrusionOk="0">
                  <a:moveTo>
                    <a:pt x="0"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2699629" y="1641155"/>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2698448" y="1642051"/>
              <a:ext cx="54" cy="68"/>
            </a:xfrm>
            <a:custGeom>
              <a:avLst/>
              <a:gdLst/>
              <a:ahLst/>
              <a:cxnLst/>
              <a:rect l="l" t="t" r="r" b="b"/>
              <a:pathLst>
                <a:path w="4" h="5" extrusionOk="0">
                  <a:moveTo>
                    <a:pt x="0"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2699968" y="1641006"/>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2699303" y="1641291"/>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8"/>
            <p:cNvSpPr/>
            <p:nvPr/>
          </p:nvSpPr>
          <p:spPr>
            <a:xfrm>
              <a:off x="2342147" y="1694393"/>
              <a:ext cx="190" cy="54"/>
            </a:xfrm>
            <a:custGeom>
              <a:avLst/>
              <a:gdLst/>
              <a:ahLst/>
              <a:cxnLst/>
              <a:rect l="l" t="t" r="r" b="b"/>
              <a:pathLst>
                <a:path w="14" h="4" extrusionOk="0">
                  <a:moveTo>
                    <a:pt x="0" y="4"/>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8"/>
            <p:cNvSpPr/>
            <p:nvPr/>
          </p:nvSpPr>
          <p:spPr>
            <a:xfrm>
              <a:off x="2342527" y="1694243"/>
              <a:ext cx="109" cy="54"/>
            </a:xfrm>
            <a:custGeom>
              <a:avLst/>
              <a:gdLst/>
              <a:ahLst/>
              <a:cxnLst/>
              <a:rect l="l" t="t" r="r" b="b"/>
              <a:pathLst>
                <a:path w="8" h="4"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8"/>
            <p:cNvSpPr/>
            <p:nvPr/>
          </p:nvSpPr>
          <p:spPr>
            <a:xfrm>
              <a:off x="2342812" y="1694148"/>
              <a:ext cx="109" cy="54"/>
            </a:xfrm>
            <a:custGeom>
              <a:avLst/>
              <a:gdLst/>
              <a:ahLst/>
              <a:cxnLst/>
              <a:rect l="l" t="t" r="r" b="b"/>
              <a:pathLst>
                <a:path w="8" h="4"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8"/>
            <p:cNvSpPr/>
            <p:nvPr/>
          </p:nvSpPr>
          <p:spPr>
            <a:xfrm>
              <a:off x="2341767" y="1694529"/>
              <a:ext cx="190" cy="109"/>
            </a:xfrm>
            <a:custGeom>
              <a:avLst/>
              <a:gdLst/>
              <a:ahLst/>
              <a:cxnLst/>
              <a:rect l="l" t="t" r="r" b="b"/>
              <a:pathLst>
                <a:path w="14" h="8" extrusionOk="0">
                  <a:moveTo>
                    <a:pt x="0" y="8"/>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8"/>
            <p:cNvSpPr/>
            <p:nvPr/>
          </p:nvSpPr>
          <p:spPr>
            <a:xfrm>
              <a:off x="2341278" y="1694773"/>
              <a:ext cx="258" cy="109"/>
            </a:xfrm>
            <a:custGeom>
              <a:avLst/>
              <a:gdLst/>
              <a:ahLst/>
              <a:cxnLst/>
              <a:rect l="l" t="t" r="r" b="b"/>
              <a:pathLst>
                <a:path w="19" h="8" extrusionOk="0">
                  <a:moveTo>
                    <a:pt x="1" y="7"/>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8"/>
            <p:cNvSpPr/>
            <p:nvPr/>
          </p:nvSpPr>
          <p:spPr>
            <a:xfrm>
              <a:off x="2343043" y="1694148"/>
              <a:ext cx="68" cy="14"/>
            </a:xfrm>
            <a:custGeom>
              <a:avLst/>
              <a:gdLst/>
              <a:ahLst/>
              <a:cxnLst/>
              <a:rect l="l" t="t" r="r" b="b"/>
              <a:pathLst>
                <a:path w="5" h="1" extrusionOk="0">
                  <a:moveTo>
                    <a:pt x="1"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8"/>
            <p:cNvSpPr/>
            <p:nvPr/>
          </p:nvSpPr>
          <p:spPr>
            <a:xfrm>
              <a:off x="2385676" y="1707223"/>
              <a:ext cx="14" cy="54"/>
            </a:xfrm>
            <a:custGeom>
              <a:avLst/>
              <a:gdLst/>
              <a:ahLst/>
              <a:cxnLst/>
              <a:rect l="l" t="t" r="r" b="b"/>
              <a:pathLst>
                <a:path w="1" h="4" extrusionOk="0">
                  <a:moveTo>
                    <a:pt x="1"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8"/>
            <p:cNvSpPr/>
            <p:nvPr/>
          </p:nvSpPr>
          <p:spPr>
            <a:xfrm>
              <a:off x="2340708" y="1695058"/>
              <a:ext cx="299" cy="149"/>
            </a:xfrm>
            <a:custGeom>
              <a:avLst/>
              <a:gdLst/>
              <a:ahLst/>
              <a:cxnLst/>
              <a:rect l="l" t="t" r="r" b="b"/>
              <a:pathLst>
                <a:path w="22" h="11" extrusionOk="0">
                  <a:moveTo>
                    <a:pt x="1" y="11"/>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8"/>
            <p:cNvSpPr/>
            <p:nvPr/>
          </p:nvSpPr>
          <p:spPr>
            <a:xfrm>
              <a:off x="2385771" y="1707509"/>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8"/>
            <p:cNvSpPr/>
            <p:nvPr/>
          </p:nvSpPr>
          <p:spPr>
            <a:xfrm>
              <a:off x="2210472" y="158934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8"/>
            <p:cNvSpPr/>
            <p:nvPr/>
          </p:nvSpPr>
          <p:spPr>
            <a:xfrm>
              <a:off x="2211138" y="158934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8"/>
            <p:cNvSpPr/>
            <p:nvPr/>
          </p:nvSpPr>
          <p:spPr>
            <a:xfrm>
              <a:off x="2198728" y="1588678"/>
              <a:ext cx="353" cy="54"/>
            </a:xfrm>
            <a:custGeom>
              <a:avLst/>
              <a:gdLst/>
              <a:ahLst/>
              <a:cxnLst/>
              <a:rect l="l" t="t" r="r" b="b"/>
              <a:pathLst>
                <a:path w="26" h="4" extrusionOk="0">
                  <a:moveTo>
                    <a:pt x="25"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8"/>
            <p:cNvSpPr/>
            <p:nvPr/>
          </p:nvSpPr>
          <p:spPr>
            <a:xfrm>
              <a:off x="2198253" y="1588678"/>
              <a:ext cx="258" cy="14"/>
            </a:xfrm>
            <a:custGeom>
              <a:avLst/>
              <a:gdLst/>
              <a:ahLst/>
              <a:cxnLst/>
              <a:rect l="l" t="t" r="r" b="b"/>
              <a:pathLst>
                <a:path w="19" h="1" extrusionOk="0">
                  <a:moveTo>
                    <a:pt x="1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8"/>
            <p:cNvSpPr/>
            <p:nvPr/>
          </p:nvSpPr>
          <p:spPr>
            <a:xfrm>
              <a:off x="2194071" y="1587579"/>
              <a:ext cx="163" cy="68"/>
            </a:xfrm>
            <a:custGeom>
              <a:avLst/>
              <a:gdLst/>
              <a:ahLst/>
              <a:cxnLst/>
              <a:rect l="l" t="t" r="r" b="b"/>
              <a:pathLst>
                <a:path w="12" h="5" extrusionOk="0">
                  <a:moveTo>
                    <a:pt x="1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8"/>
            <p:cNvSpPr/>
            <p:nvPr/>
          </p:nvSpPr>
          <p:spPr>
            <a:xfrm>
              <a:off x="2193650" y="1587443"/>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8"/>
            <p:cNvSpPr/>
            <p:nvPr/>
          </p:nvSpPr>
          <p:spPr>
            <a:xfrm>
              <a:off x="2197777" y="1588583"/>
              <a:ext cx="204" cy="14"/>
            </a:xfrm>
            <a:custGeom>
              <a:avLst/>
              <a:gdLst/>
              <a:ahLst/>
              <a:cxnLst/>
              <a:rect l="l" t="t" r="r" b="b"/>
              <a:pathLst>
                <a:path w="15" h="1" extrusionOk="0">
                  <a:moveTo>
                    <a:pt x="1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8"/>
            <p:cNvSpPr/>
            <p:nvPr/>
          </p:nvSpPr>
          <p:spPr>
            <a:xfrm>
              <a:off x="2209807" y="158938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8"/>
            <p:cNvSpPr/>
            <p:nvPr/>
          </p:nvSpPr>
          <p:spPr>
            <a:xfrm>
              <a:off x="2199298" y="1588719"/>
              <a:ext cx="353" cy="68"/>
            </a:xfrm>
            <a:custGeom>
              <a:avLst/>
              <a:gdLst/>
              <a:ahLst/>
              <a:cxnLst/>
              <a:rect l="l" t="t" r="r" b="b"/>
              <a:pathLst>
                <a:path w="26" h="5" extrusionOk="0">
                  <a:moveTo>
                    <a:pt x="25"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8"/>
            <p:cNvSpPr/>
            <p:nvPr/>
          </p:nvSpPr>
          <p:spPr>
            <a:xfrm>
              <a:off x="2208436" y="1589344"/>
              <a:ext cx="679" cy="14"/>
            </a:xfrm>
            <a:custGeom>
              <a:avLst/>
              <a:gdLst/>
              <a:ahLst/>
              <a:cxnLst/>
              <a:rect l="l" t="t" r="r" b="b"/>
              <a:pathLst>
                <a:path w="50" h="1" extrusionOk="0">
                  <a:moveTo>
                    <a:pt x="49"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8"/>
            <p:cNvSpPr/>
            <p:nvPr/>
          </p:nvSpPr>
          <p:spPr>
            <a:xfrm>
              <a:off x="2213228" y="1589194"/>
              <a:ext cx="299" cy="14"/>
            </a:xfrm>
            <a:custGeom>
              <a:avLst/>
              <a:gdLst/>
              <a:ahLst/>
              <a:cxnLst/>
              <a:rect l="l" t="t" r="r" b="b"/>
              <a:pathLst>
                <a:path w="22" h="1" extrusionOk="0">
                  <a:moveTo>
                    <a:pt x="22"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8"/>
            <p:cNvSpPr/>
            <p:nvPr/>
          </p:nvSpPr>
          <p:spPr>
            <a:xfrm>
              <a:off x="2212047" y="1589289"/>
              <a:ext cx="339" cy="14"/>
            </a:xfrm>
            <a:custGeom>
              <a:avLst/>
              <a:gdLst/>
              <a:ahLst/>
              <a:cxnLst/>
              <a:rect l="l" t="t" r="r" b="b"/>
              <a:pathLst>
                <a:path w="25" h="1" extrusionOk="0">
                  <a:moveTo>
                    <a:pt x="25"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8"/>
            <p:cNvSpPr/>
            <p:nvPr/>
          </p:nvSpPr>
          <p:spPr>
            <a:xfrm>
              <a:off x="2211382" y="1589289"/>
              <a:ext cx="394" cy="14"/>
            </a:xfrm>
            <a:custGeom>
              <a:avLst/>
              <a:gdLst/>
              <a:ahLst/>
              <a:cxnLst/>
              <a:rect l="l" t="t" r="r" b="b"/>
              <a:pathLst>
                <a:path w="29" h="1" extrusionOk="0">
                  <a:moveTo>
                    <a:pt x="2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8"/>
            <p:cNvSpPr/>
            <p:nvPr/>
          </p:nvSpPr>
          <p:spPr>
            <a:xfrm>
              <a:off x="2195876" y="1588244"/>
              <a:ext cx="109" cy="68"/>
            </a:xfrm>
            <a:custGeom>
              <a:avLst/>
              <a:gdLst/>
              <a:ahLst/>
              <a:cxnLst/>
              <a:rect l="l" t="t" r="r" b="b"/>
              <a:pathLst>
                <a:path w="8" h="5" extrusionOk="0">
                  <a:moveTo>
                    <a:pt x="8"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8"/>
            <p:cNvSpPr/>
            <p:nvPr/>
          </p:nvSpPr>
          <p:spPr>
            <a:xfrm>
              <a:off x="2195456" y="1588108"/>
              <a:ext cx="149" cy="109"/>
            </a:xfrm>
            <a:custGeom>
              <a:avLst/>
              <a:gdLst/>
              <a:ahLst/>
              <a:cxnLst/>
              <a:rect l="l" t="t" r="r" b="b"/>
              <a:pathLst>
                <a:path w="11" h="8" extrusionOk="0">
                  <a:moveTo>
                    <a:pt x="11"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8"/>
            <p:cNvSpPr/>
            <p:nvPr/>
          </p:nvSpPr>
          <p:spPr>
            <a:xfrm>
              <a:off x="2196067" y="1588339"/>
              <a:ext cx="163" cy="14"/>
            </a:xfrm>
            <a:custGeom>
              <a:avLst/>
              <a:gdLst/>
              <a:ahLst/>
              <a:cxnLst/>
              <a:rect l="l" t="t" r="r" b="b"/>
              <a:pathLst>
                <a:path w="12" h="1" extrusionOk="0">
                  <a:moveTo>
                    <a:pt x="1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8"/>
            <p:cNvSpPr/>
            <p:nvPr/>
          </p:nvSpPr>
          <p:spPr>
            <a:xfrm>
              <a:off x="2212658" y="1589249"/>
              <a:ext cx="299" cy="14"/>
            </a:xfrm>
            <a:custGeom>
              <a:avLst/>
              <a:gdLst/>
              <a:ahLst/>
              <a:cxnLst/>
              <a:rect l="l" t="t" r="r" b="b"/>
              <a:pathLst>
                <a:path w="22" h="1" extrusionOk="0">
                  <a:moveTo>
                    <a:pt x="22"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8"/>
            <p:cNvSpPr/>
            <p:nvPr/>
          </p:nvSpPr>
          <p:spPr>
            <a:xfrm>
              <a:off x="2196352" y="1588393"/>
              <a:ext cx="109" cy="14"/>
            </a:xfrm>
            <a:custGeom>
              <a:avLst/>
              <a:gdLst/>
              <a:ahLst/>
              <a:cxnLst/>
              <a:rect l="l" t="t" r="r" b="b"/>
              <a:pathLst>
                <a:path w="8" h="1" extrusionOk="0">
                  <a:moveTo>
                    <a:pt x="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8"/>
            <p:cNvSpPr/>
            <p:nvPr/>
          </p:nvSpPr>
          <p:spPr>
            <a:xfrm>
              <a:off x="2194641" y="1587769"/>
              <a:ext cx="258" cy="109"/>
            </a:xfrm>
            <a:custGeom>
              <a:avLst/>
              <a:gdLst/>
              <a:ahLst/>
              <a:cxnLst/>
              <a:rect l="l" t="t" r="r" b="b"/>
              <a:pathLst>
                <a:path w="19" h="8" extrusionOk="0">
                  <a:moveTo>
                    <a:pt x="1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8"/>
            <p:cNvSpPr/>
            <p:nvPr/>
          </p:nvSpPr>
          <p:spPr>
            <a:xfrm>
              <a:off x="2196976" y="1588488"/>
              <a:ext cx="149" cy="14"/>
            </a:xfrm>
            <a:custGeom>
              <a:avLst/>
              <a:gdLst/>
              <a:ahLst/>
              <a:cxnLst/>
              <a:rect l="l" t="t" r="r" b="b"/>
              <a:pathLst>
                <a:path w="11" h="1" extrusionOk="0">
                  <a:moveTo>
                    <a:pt x="1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8"/>
            <p:cNvSpPr/>
            <p:nvPr/>
          </p:nvSpPr>
          <p:spPr>
            <a:xfrm>
              <a:off x="2195075" y="1587959"/>
              <a:ext cx="204" cy="68"/>
            </a:xfrm>
            <a:custGeom>
              <a:avLst/>
              <a:gdLst/>
              <a:ahLst/>
              <a:cxnLst/>
              <a:rect l="l" t="t" r="r" b="b"/>
              <a:pathLst>
                <a:path w="15" h="5" extrusionOk="0">
                  <a:moveTo>
                    <a:pt x="14" y="4"/>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8"/>
            <p:cNvSpPr/>
            <p:nvPr/>
          </p:nvSpPr>
          <p:spPr>
            <a:xfrm>
              <a:off x="2197356" y="1588529"/>
              <a:ext cx="204" cy="14"/>
            </a:xfrm>
            <a:custGeom>
              <a:avLst/>
              <a:gdLst/>
              <a:ahLst/>
              <a:cxnLst/>
              <a:rect l="l" t="t" r="r" b="b"/>
              <a:pathLst>
                <a:path w="15" h="1" extrusionOk="0">
                  <a:moveTo>
                    <a:pt x="1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8"/>
            <p:cNvSpPr/>
            <p:nvPr/>
          </p:nvSpPr>
          <p:spPr>
            <a:xfrm>
              <a:off x="2196637" y="1588434"/>
              <a:ext cx="163" cy="14"/>
            </a:xfrm>
            <a:custGeom>
              <a:avLst/>
              <a:gdLst/>
              <a:ahLst/>
              <a:cxnLst/>
              <a:rect l="l" t="t" r="r" b="b"/>
              <a:pathLst>
                <a:path w="12" h="1" extrusionOk="0">
                  <a:moveTo>
                    <a:pt x="11"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8"/>
            <p:cNvSpPr/>
            <p:nvPr/>
          </p:nvSpPr>
          <p:spPr>
            <a:xfrm>
              <a:off x="2201783" y="1588963"/>
              <a:ext cx="625" cy="54"/>
            </a:xfrm>
            <a:custGeom>
              <a:avLst/>
              <a:gdLst/>
              <a:ahLst/>
              <a:cxnLst/>
              <a:rect l="l" t="t" r="r" b="b"/>
              <a:pathLst>
                <a:path w="46" h="4" extrusionOk="0">
                  <a:moveTo>
                    <a:pt x="46"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8"/>
            <p:cNvSpPr/>
            <p:nvPr/>
          </p:nvSpPr>
          <p:spPr>
            <a:xfrm>
              <a:off x="2201117" y="1588909"/>
              <a:ext cx="530" cy="68"/>
            </a:xfrm>
            <a:custGeom>
              <a:avLst/>
              <a:gdLst/>
              <a:ahLst/>
              <a:cxnLst/>
              <a:rect l="l" t="t" r="r" b="b"/>
              <a:pathLst>
                <a:path w="39" h="5" extrusionOk="0">
                  <a:moveTo>
                    <a:pt x="39"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8"/>
            <p:cNvSpPr/>
            <p:nvPr/>
          </p:nvSpPr>
          <p:spPr>
            <a:xfrm>
              <a:off x="2199868" y="1588814"/>
              <a:ext cx="394" cy="14"/>
            </a:xfrm>
            <a:custGeom>
              <a:avLst/>
              <a:gdLst/>
              <a:ahLst/>
              <a:cxnLst/>
              <a:rect l="l" t="t" r="r" b="b"/>
              <a:pathLst>
                <a:path w="29" h="1" extrusionOk="0">
                  <a:moveTo>
                    <a:pt x="29"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8"/>
            <p:cNvSpPr/>
            <p:nvPr/>
          </p:nvSpPr>
          <p:spPr>
            <a:xfrm>
              <a:off x="2200493" y="1588868"/>
              <a:ext cx="489" cy="54"/>
            </a:xfrm>
            <a:custGeom>
              <a:avLst/>
              <a:gdLst/>
              <a:ahLst/>
              <a:cxnLst/>
              <a:rect l="l" t="t" r="r" b="b"/>
              <a:pathLst>
                <a:path w="36" h="4" extrusionOk="0">
                  <a:moveTo>
                    <a:pt x="36"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8"/>
            <p:cNvSpPr/>
            <p:nvPr/>
          </p:nvSpPr>
          <p:spPr>
            <a:xfrm>
              <a:off x="2213799" y="1589154"/>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8"/>
            <p:cNvSpPr/>
            <p:nvPr/>
          </p:nvSpPr>
          <p:spPr>
            <a:xfrm>
              <a:off x="2328882" y="1660259"/>
              <a:ext cx="54" cy="149"/>
            </a:xfrm>
            <a:custGeom>
              <a:avLst/>
              <a:gdLst/>
              <a:ahLst/>
              <a:cxnLst/>
              <a:rect l="l" t="t" r="r" b="b"/>
              <a:pathLst>
                <a:path w="4" h="11" extrusionOk="0">
                  <a:moveTo>
                    <a:pt x="4"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8"/>
            <p:cNvSpPr/>
            <p:nvPr/>
          </p:nvSpPr>
          <p:spPr>
            <a:xfrm>
              <a:off x="2335860" y="1655032"/>
              <a:ext cx="1534" cy="204"/>
            </a:xfrm>
            <a:custGeom>
              <a:avLst/>
              <a:gdLst/>
              <a:ahLst/>
              <a:cxnLst/>
              <a:rect l="l" t="t" r="r" b="b"/>
              <a:pathLst>
                <a:path w="113" h="15" extrusionOk="0">
                  <a:moveTo>
                    <a:pt x="113"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8"/>
            <p:cNvSpPr/>
            <p:nvPr/>
          </p:nvSpPr>
          <p:spPr>
            <a:xfrm>
              <a:off x="2341862" y="1642581"/>
              <a:ext cx="339" cy="339"/>
            </a:xfrm>
            <a:custGeom>
              <a:avLst/>
              <a:gdLst/>
              <a:ahLst/>
              <a:cxnLst/>
              <a:rect l="l" t="t" r="r" b="b"/>
              <a:pathLst>
                <a:path w="25" h="25" extrusionOk="0">
                  <a:moveTo>
                    <a:pt x="25" y="0"/>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8"/>
            <p:cNvSpPr/>
            <p:nvPr/>
          </p:nvSpPr>
          <p:spPr>
            <a:xfrm>
              <a:off x="2337476" y="165522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8"/>
            <p:cNvSpPr/>
            <p:nvPr/>
          </p:nvSpPr>
          <p:spPr>
            <a:xfrm>
              <a:off x="2328692" y="1659023"/>
              <a:ext cx="14" cy="149"/>
            </a:xfrm>
            <a:custGeom>
              <a:avLst/>
              <a:gdLst/>
              <a:ahLst/>
              <a:cxnLst/>
              <a:rect l="l" t="t" r="r" b="b"/>
              <a:pathLst>
                <a:path w="1" h="11" extrusionOk="0">
                  <a:moveTo>
                    <a:pt x="0"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8"/>
            <p:cNvSpPr/>
            <p:nvPr/>
          </p:nvSpPr>
          <p:spPr>
            <a:xfrm>
              <a:off x="2328787" y="1659594"/>
              <a:ext cx="14" cy="204"/>
            </a:xfrm>
            <a:custGeom>
              <a:avLst/>
              <a:gdLst/>
              <a:ahLst/>
              <a:cxnLst/>
              <a:rect l="l" t="t" r="r" b="b"/>
              <a:pathLst>
                <a:path w="1" h="15" extrusionOk="0">
                  <a:moveTo>
                    <a:pt x="0"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8"/>
            <p:cNvSpPr/>
            <p:nvPr/>
          </p:nvSpPr>
          <p:spPr>
            <a:xfrm>
              <a:off x="2328827" y="1659919"/>
              <a:ext cx="68" cy="163"/>
            </a:xfrm>
            <a:custGeom>
              <a:avLst/>
              <a:gdLst/>
              <a:ahLst/>
              <a:cxnLst/>
              <a:rect l="l" t="t" r="r" b="b"/>
              <a:pathLst>
                <a:path w="5" h="12" extrusionOk="0">
                  <a:moveTo>
                    <a:pt x="1" y="1"/>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8"/>
            <p:cNvSpPr/>
            <p:nvPr/>
          </p:nvSpPr>
          <p:spPr>
            <a:xfrm>
              <a:off x="2283438" y="159432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8"/>
            <p:cNvSpPr/>
            <p:nvPr/>
          </p:nvSpPr>
          <p:spPr>
            <a:xfrm>
              <a:off x="2211667" y="1583302"/>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8"/>
            <p:cNvSpPr/>
            <p:nvPr/>
          </p:nvSpPr>
          <p:spPr>
            <a:xfrm>
              <a:off x="2211898" y="1583356"/>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8"/>
            <p:cNvSpPr/>
            <p:nvPr/>
          </p:nvSpPr>
          <p:spPr>
            <a:xfrm>
              <a:off x="2211382" y="158330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8"/>
            <p:cNvSpPr/>
            <p:nvPr/>
          </p:nvSpPr>
          <p:spPr>
            <a:xfrm>
              <a:off x="2211477" y="1583302"/>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8"/>
            <p:cNvSpPr/>
            <p:nvPr/>
          </p:nvSpPr>
          <p:spPr>
            <a:xfrm>
              <a:off x="2212753" y="1583736"/>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8"/>
            <p:cNvSpPr/>
            <p:nvPr/>
          </p:nvSpPr>
          <p:spPr>
            <a:xfrm>
              <a:off x="2212427" y="1583546"/>
              <a:ext cx="109" cy="54"/>
            </a:xfrm>
            <a:custGeom>
              <a:avLst/>
              <a:gdLst/>
              <a:ahLst/>
              <a:cxnLst/>
              <a:rect l="l" t="t" r="r" b="b"/>
              <a:pathLst>
                <a:path w="8" h="4" extrusionOk="0">
                  <a:moveTo>
                    <a:pt x="0" y="0"/>
                  </a:moveTo>
                  <a:lnTo>
                    <a:pt x="7"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8"/>
            <p:cNvSpPr/>
            <p:nvPr/>
          </p:nvSpPr>
          <p:spPr>
            <a:xfrm>
              <a:off x="2212142" y="1583451"/>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8"/>
            <p:cNvSpPr/>
            <p:nvPr/>
          </p:nvSpPr>
          <p:spPr>
            <a:xfrm>
              <a:off x="2204824" y="1581116"/>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8"/>
            <p:cNvSpPr/>
            <p:nvPr/>
          </p:nvSpPr>
          <p:spPr>
            <a:xfrm>
              <a:off x="2205720" y="1581265"/>
              <a:ext cx="14" cy="0"/>
            </a:xfrm>
            <a:custGeom>
              <a:avLst/>
              <a:gdLst/>
              <a:ahLst/>
              <a:cxnLst/>
              <a:rect l="l" t="t" r="r" b="b"/>
              <a:pathLst>
                <a:path w="1" extrusionOk="0">
                  <a:moveTo>
                    <a:pt x="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8"/>
            <p:cNvSpPr/>
            <p:nvPr/>
          </p:nvSpPr>
          <p:spPr>
            <a:xfrm>
              <a:off x="2205530" y="1581211"/>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8"/>
            <p:cNvSpPr/>
            <p:nvPr/>
          </p:nvSpPr>
          <p:spPr>
            <a:xfrm>
              <a:off x="2205055" y="1581156"/>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8"/>
            <p:cNvSpPr/>
            <p:nvPr/>
          </p:nvSpPr>
          <p:spPr>
            <a:xfrm>
              <a:off x="2205299" y="1581156"/>
              <a:ext cx="149" cy="14"/>
            </a:xfrm>
            <a:custGeom>
              <a:avLst/>
              <a:gdLst/>
              <a:ahLst/>
              <a:cxnLst/>
              <a:rect l="l" t="t" r="r" b="b"/>
              <a:pathLst>
                <a:path w="11" h="1" extrusionOk="0">
                  <a:moveTo>
                    <a:pt x="0"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8"/>
            <p:cNvSpPr/>
            <p:nvPr/>
          </p:nvSpPr>
          <p:spPr>
            <a:xfrm>
              <a:off x="2213894" y="158915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8"/>
            <p:cNvSpPr/>
            <p:nvPr/>
          </p:nvSpPr>
          <p:spPr>
            <a:xfrm>
              <a:off x="2257002" y="1519610"/>
              <a:ext cx="109" cy="149"/>
            </a:xfrm>
            <a:custGeom>
              <a:avLst/>
              <a:gdLst/>
              <a:ahLst/>
              <a:cxnLst/>
              <a:rect l="l" t="t" r="r" b="b"/>
              <a:pathLst>
                <a:path w="8" h="11" extrusionOk="0">
                  <a:moveTo>
                    <a:pt x="1" y="1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8"/>
            <p:cNvSpPr/>
            <p:nvPr/>
          </p:nvSpPr>
          <p:spPr>
            <a:xfrm>
              <a:off x="2256581" y="1520126"/>
              <a:ext cx="54" cy="109"/>
            </a:xfrm>
            <a:custGeom>
              <a:avLst/>
              <a:gdLst/>
              <a:ahLst/>
              <a:cxnLst/>
              <a:rect l="l" t="t" r="r" b="b"/>
              <a:pathLst>
                <a:path w="4" h="8" extrusionOk="0">
                  <a:moveTo>
                    <a:pt x="0"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8"/>
            <p:cNvSpPr/>
            <p:nvPr/>
          </p:nvSpPr>
          <p:spPr>
            <a:xfrm>
              <a:off x="2254681" y="1537002"/>
              <a:ext cx="54" cy="109"/>
            </a:xfrm>
            <a:custGeom>
              <a:avLst/>
              <a:gdLst/>
              <a:ahLst/>
              <a:cxnLst/>
              <a:rect l="l" t="t" r="r" b="b"/>
              <a:pathLst>
                <a:path w="4" h="8" extrusionOk="0">
                  <a:moveTo>
                    <a:pt x="0"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8"/>
            <p:cNvSpPr/>
            <p:nvPr/>
          </p:nvSpPr>
          <p:spPr>
            <a:xfrm>
              <a:off x="2253961" y="1538048"/>
              <a:ext cx="68" cy="68"/>
            </a:xfrm>
            <a:custGeom>
              <a:avLst/>
              <a:gdLst/>
              <a:ahLst/>
              <a:cxnLst/>
              <a:rect l="l" t="t" r="r" b="b"/>
              <a:pathLst>
                <a:path w="5" h="5" extrusionOk="0">
                  <a:moveTo>
                    <a:pt x="1"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8"/>
            <p:cNvSpPr/>
            <p:nvPr/>
          </p:nvSpPr>
          <p:spPr>
            <a:xfrm>
              <a:off x="2254110" y="1537858"/>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8"/>
            <p:cNvSpPr/>
            <p:nvPr/>
          </p:nvSpPr>
          <p:spPr>
            <a:xfrm>
              <a:off x="2253825" y="1538238"/>
              <a:ext cx="54" cy="68"/>
            </a:xfrm>
            <a:custGeom>
              <a:avLst/>
              <a:gdLst/>
              <a:ahLst/>
              <a:cxnLst/>
              <a:rect l="l" t="t" r="r" b="b"/>
              <a:pathLst>
                <a:path w="4" h="5" extrusionOk="0">
                  <a:moveTo>
                    <a:pt x="0"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8"/>
            <p:cNvSpPr/>
            <p:nvPr/>
          </p:nvSpPr>
          <p:spPr>
            <a:xfrm>
              <a:off x="2254300" y="1537668"/>
              <a:ext cx="54" cy="68"/>
            </a:xfrm>
            <a:custGeom>
              <a:avLst/>
              <a:gdLst/>
              <a:ahLst/>
              <a:cxnLst/>
              <a:rect l="l" t="t" r="r" b="b"/>
              <a:pathLst>
                <a:path w="4" h="5" extrusionOk="0">
                  <a:moveTo>
                    <a:pt x="0"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8"/>
            <p:cNvSpPr/>
            <p:nvPr/>
          </p:nvSpPr>
          <p:spPr>
            <a:xfrm>
              <a:off x="2252820" y="1539378"/>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8"/>
            <p:cNvSpPr/>
            <p:nvPr/>
          </p:nvSpPr>
          <p:spPr>
            <a:xfrm>
              <a:off x="2254531" y="1534721"/>
              <a:ext cx="68" cy="163"/>
            </a:xfrm>
            <a:custGeom>
              <a:avLst/>
              <a:gdLst/>
              <a:ahLst/>
              <a:cxnLst/>
              <a:rect l="l" t="t" r="r" b="b"/>
              <a:pathLst>
                <a:path w="5" h="12" extrusionOk="0">
                  <a:moveTo>
                    <a:pt x="4"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8"/>
            <p:cNvSpPr/>
            <p:nvPr/>
          </p:nvSpPr>
          <p:spPr>
            <a:xfrm>
              <a:off x="2254436" y="1537437"/>
              <a:ext cx="68" cy="109"/>
            </a:xfrm>
            <a:custGeom>
              <a:avLst/>
              <a:gdLst/>
              <a:ahLst/>
              <a:cxnLst/>
              <a:rect l="l" t="t" r="r" b="b"/>
              <a:pathLst>
                <a:path w="5" h="8" extrusionOk="0">
                  <a:moveTo>
                    <a:pt x="1"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8"/>
            <p:cNvSpPr/>
            <p:nvPr/>
          </p:nvSpPr>
          <p:spPr>
            <a:xfrm>
              <a:off x="2254871" y="1535767"/>
              <a:ext cx="14" cy="163"/>
            </a:xfrm>
            <a:custGeom>
              <a:avLst/>
              <a:gdLst/>
              <a:ahLst/>
              <a:cxnLst/>
              <a:rect l="l" t="t" r="r" b="b"/>
              <a:pathLst>
                <a:path w="1" h="12" extrusionOk="0">
                  <a:moveTo>
                    <a:pt x="0"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8"/>
            <p:cNvSpPr/>
            <p:nvPr/>
          </p:nvSpPr>
          <p:spPr>
            <a:xfrm>
              <a:off x="2254681" y="1535102"/>
              <a:ext cx="54" cy="163"/>
            </a:xfrm>
            <a:custGeom>
              <a:avLst/>
              <a:gdLst/>
              <a:ahLst/>
              <a:cxnLst/>
              <a:rect l="l" t="t" r="r" b="b"/>
              <a:pathLst>
                <a:path w="4" h="12" extrusionOk="0">
                  <a:moveTo>
                    <a:pt x="4"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8"/>
            <p:cNvSpPr/>
            <p:nvPr/>
          </p:nvSpPr>
          <p:spPr>
            <a:xfrm>
              <a:off x="2254531" y="1537192"/>
              <a:ext cx="109" cy="109"/>
            </a:xfrm>
            <a:custGeom>
              <a:avLst/>
              <a:gdLst/>
              <a:ahLst/>
              <a:cxnLst/>
              <a:rect l="l" t="t" r="r" b="b"/>
              <a:pathLst>
                <a:path w="8" h="8" extrusionOk="0">
                  <a:moveTo>
                    <a:pt x="1" y="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8"/>
            <p:cNvSpPr/>
            <p:nvPr/>
          </p:nvSpPr>
          <p:spPr>
            <a:xfrm>
              <a:off x="2254776" y="1536717"/>
              <a:ext cx="54" cy="109"/>
            </a:xfrm>
            <a:custGeom>
              <a:avLst/>
              <a:gdLst/>
              <a:ahLst/>
              <a:cxnLst/>
              <a:rect l="l" t="t" r="r" b="b"/>
              <a:pathLst>
                <a:path w="4" h="8" extrusionOk="0">
                  <a:moveTo>
                    <a:pt x="0"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8"/>
            <p:cNvSpPr/>
            <p:nvPr/>
          </p:nvSpPr>
          <p:spPr>
            <a:xfrm>
              <a:off x="2961824" y="1601129"/>
              <a:ext cx="339" cy="109"/>
            </a:xfrm>
            <a:custGeom>
              <a:avLst/>
              <a:gdLst/>
              <a:ahLst/>
              <a:cxnLst/>
              <a:rect l="l" t="t" r="r" b="b"/>
              <a:pathLst>
                <a:path w="25" h="8" extrusionOk="0">
                  <a:moveTo>
                    <a:pt x="25"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8"/>
            <p:cNvSpPr/>
            <p:nvPr/>
          </p:nvSpPr>
          <p:spPr>
            <a:xfrm>
              <a:off x="2962829" y="1601509"/>
              <a:ext cx="54" cy="14"/>
            </a:xfrm>
            <a:custGeom>
              <a:avLst/>
              <a:gdLst/>
              <a:ahLst/>
              <a:cxnLst/>
              <a:rect l="l" t="t" r="r" b="b"/>
              <a:pathLst>
                <a:path w="4" h="1" extrusionOk="0">
                  <a:moveTo>
                    <a:pt x="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8"/>
            <p:cNvSpPr/>
            <p:nvPr/>
          </p:nvSpPr>
          <p:spPr>
            <a:xfrm>
              <a:off x="2593969" y="159470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8"/>
            <p:cNvSpPr/>
            <p:nvPr/>
          </p:nvSpPr>
          <p:spPr>
            <a:xfrm>
              <a:off x="2601667" y="1598318"/>
              <a:ext cx="204" cy="109"/>
            </a:xfrm>
            <a:custGeom>
              <a:avLst/>
              <a:gdLst/>
              <a:ahLst/>
              <a:cxnLst/>
              <a:rect l="l" t="t" r="r" b="b"/>
              <a:pathLst>
                <a:path w="15" h="8" extrusionOk="0">
                  <a:moveTo>
                    <a:pt x="1" y="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8"/>
            <p:cNvSpPr/>
            <p:nvPr/>
          </p:nvSpPr>
          <p:spPr>
            <a:xfrm>
              <a:off x="2501370" y="1605066"/>
              <a:ext cx="733" cy="109"/>
            </a:xfrm>
            <a:custGeom>
              <a:avLst/>
              <a:gdLst/>
              <a:ahLst/>
              <a:cxnLst/>
              <a:rect l="l" t="t" r="r" b="b"/>
              <a:pathLst>
                <a:path w="54" h="8" extrusionOk="0">
                  <a:moveTo>
                    <a:pt x="1" y="8"/>
                  </a:moveTo>
                  <a:lnTo>
                    <a:pt x="53"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8"/>
            <p:cNvSpPr/>
            <p:nvPr/>
          </p:nvSpPr>
          <p:spPr>
            <a:xfrm>
              <a:off x="2590398" y="159324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8"/>
            <p:cNvSpPr/>
            <p:nvPr/>
          </p:nvSpPr>
          <p:spPr>
            <a:xfrm>
              <a:off x="2142218" y="2087909"/>
              <a:ext cx="584" cy="339"/>
            </a:xfrm>
            <a:custGeom>
              <a:avLst/>
              <a:gdLst/>
              <a:ahLst/>
              <a:cxnLst/>
              <a:rect l="l" t="t" r="r" b="b"/>
              <a:pathLst>
                <a:path w="43" h="25" extrusionOk="0">
                  <a:moveTo>
                    <a:pt x="42" y="0"/>
                  </a:move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8"/>
            <p:cNvSpPr/>
            <p:nvPr/>
          </p:nvSpPr>
          <p:spPr>
            <a:xfrm>
              <a:off x="2143834" y="2087244"/>
              <a:ext cx="339" cy="109"/>
            </a:xfrm>
            <a:custGeom>
              <a:avLst/>
              <a:gdLst/>
              <a:ahLst/>
              <a:cxnLst/>
              <a:rect l="l" t="t" r="r" b="b"/>
              <a:pathLst>
                <a:path w="25" h="8" extrusionOk="0">
                  <a:moveTo>
                    <a:pt x="25"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8"/>
            <p:cNvSpPr/>
            <p:nvPr/>
          </p:nvSpPr>
          <p:spPr>
            <a:xfrm>
              <a:off x="2143399" y="2087380"/>
              <a:ext cx="448" cy="204"/>
            </a:xfrm>
            <a:custGeom>
              <a:avLst/>
              <a:gdLst/>
              <a:ahLst/>
              <a:cxnLst/>
              <a:rect l="l" t="t" r="r" b="b"/>
              <a:pathLst>
                <a:path w="33" h="15" extrusionOk="0">
                  <a:moveTo>
                    <a:pt x="32"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8"/>
            <p:cNvSpPr/>
            <p:nvPr/>
          </p:nvSpPr>
          <p:spPr>
            <a:xfrm>
              <a:off x="2141553" y="2088235"/>
              <a:ext cx="679" cy="448"/>
            </a:xfrm>
            <a:custGeom>
              <a:avLst/>
              <a:gdLst/>
              <a:ahLst/>
              <a:cxnLst/>
              <a:rect l="l" t="t" r="r" b="b"/>
              <a:pathLst>
                <a:path w="50" h="33" extrusionOk="0">
                  <a:moveTo>
                    <a:pt x="49" y="1"/>
                  </a:moveTo>
                  <a:lnTo>
                    <a:pt x="0" y="33"/>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8"/>
            <p:cNvSpPr/>
            <p:nvPr/>
          </p:nvSpPr>
          <p:spPr>
            <a:xfrm>
              <a:off x="2142829" y="2087624"/>
              <a:ext cx="489" cy="244"/>
            </a:xfrm>
            <a:custGeom>
              <a:avLst/>
              <a:gdLst/>
              <a:ahLst/>
              <a:cxnLst/>
              <a:rect l="l" t="t" r="r" b="b"/>
              <a:pathLst>
                <a:path w="36" h="18" extrusionOk="0">
                  <a:moveTo>
                    <a:pt x="36" y="0"/>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8"/>
            <p:cNvSpPr/>
            <p:nvPr/>
          </p:nvSpPr>
          <p:spPr>
            <a:xfrm>
              <a:off x="2144214" y="2087095"/>
              <a:ext cx="299" cy="109"/>
            </a:xfrm>
            <a:custGeom>
              <a:avLst/>
              <a:gdLst/>
              <a:ahLst/>
              <a:cxnLst/>
              <a:rect l="l" t="t" r="r" b="b"/>
              <a:pathLst>
                <a:path w="22" h="8" extrusionOk="0">
                  <a:moveTo>
                    <a:pt x="22"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8"/>
            <p:cNvSpPr/>
            <p:nvPr/>
          </p:nvSpPr>
          <p:spPr>
            <a:xfrm>
              <a:off x="2144554" y="2087054"/>
              <a:ext cx="244" cy="54"/>
            </a:xfrm>
            <a:custGeom>
              <a:avLst/>
              <a:gdLst/>
              <a:ahLst/>
              <a:cxnLst/>
              <a:rect l="l" t="t" r="r" b="b"/>
              <a:pathLst>
                <a:path w="18" h="4" extrusionOk="0">
                  <a:moveTo>
                    <a:pt x="18"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8"/>
            <p:cNvSpPr/>
            <p:nvPr/>
          </p:nvSpPr>
          <p:spPr>
            <a:xfrm>
              <a:off x="2144839" y="2087000"/>
              <a:ext cx="190" cy="68"/>
            </a:xfrm>
            <a:custGeom>
              <a:avLst/>
              <a:gdLst/>
              <a:ahLst/>
              <a:cxnLst/>
              <a:rect l="l" t="t" r="r" b="b"/>
              <a:pathLst>
                <a:path w="14" h="5" extrusionOk="0">
                  <a:moveTo>
                    <a:pt x="14"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4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8"/>
            <p:cNvSpPr/>
            <p:nvPr/>
          </p:nvSpPr>
          <p:spPr>
            <a:xfrm>
              <a:off x="2257057" y="2062194"/>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8"/>
            <p:cNvSpPr/>
            <p:nvPr/>
          </p:nvSpPr>
          <p:spPr>
            <a:xfrm>
              <a:off x="2183955" y="2018651"/>
              <a:ext cx="14" cy="299"/>
            </a:xfrm>
            <a:custGeom>
              <a:avLst/>
              <a:gdLst/>
              <a:ahLst/>
              <a:cxnLst/>
              <a:rect l="l" t="t" r="r" b="b"/>
              <a:pathLst>
                <a:path w="1" h="22" extrusionOk="0">
                  <a:moveTo>
                    <a:pt x="0" y="1"/>
                  </a:moveTo>
                  <a:lnTo>
                    <a:pt x="0"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8"/>
            <p:cNvSpPr/>
            <p:nvPr/>
          </p:nvSpPr>
          <p:spPr>
            <a:xfrm>
              <a:off x="2139218" y="208154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8"/>
            <p:cNvSpPr/>
            <p:nvPr/>
          </p:nvSpPr>
          <p:spPr>
            <a:xfrm>
              <a:off x="2144404" y="2078500"/>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8"/>
            <p:cNvSpPr/>
            <p:nvPr/>
          </p:nvSpPr>
          <p:spPr>
            <a:xfrm>
              <a:off x="2143644" y="2078785"/>
              <a:ext cx="204" cy="109"/>
            </a:xfrm>
            <a:custGeom>
              <a:avLst/>
              <a:gdLst/>
              <a:ahLst/>
              <a:cxnLst/>
              <a:rect l="l" t="t" r="r" b="b"/>
              <a:pathLst>
                <a:path w="15" h="8" extrusionOk="0">
                  <a:moveTo>
                    <a:pt x="0" y="7"/>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8"/>
            <p:cNvSpPr/>
            <p:nvPr/>
          </p:nvSpPr>
          <p:spPr>
            <a:xfrm>
              <a:off x="2182910" y="2023783"/>
              <a:ext cx="149" cy="299"/>
            </a:xfrm>
            <a:custGeom>
              <a:avLst/>
              <a:gdLst/>
              <a:ahLst/>
              <a:cxnLst/>
              <a:rect l="l" t="t" r="r" b="b"/>
              <a:pathLst>
                <a:path w="11" h="22" extrusionOk="0">
                  <a:moveTo>
                    <a:pt x="0" y="22"/>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8"/>
            <p:cNvSpPr/>
            <p:nvPr/>
          </p:nvSpPr>
          <p:spPr>
            <a:xfrm>
              <a:off x="2143929" y="2078690"/>
              <a:ext cx="149" cy="54"/>
            </a:xfrm>
            <a:custGeom>
              <a:avLst/>
              <a:gdLst/>
              <a:ahLst/>
              <a:cxnLst/>
              <a:rect l="l" t="t" r="r" b="b"/>
              <a:pathLst>
                <a:path w="11" h="4" extrusionOk="0">
                  <a:moveTo>
                    <a:pt x="0"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8"/>
            <p:cNvSpPr/>
            <p:nvPr/>
          </p:nvSpPr>
          <p:spPr>
            <a:xfrm>
              <a:off x="2182720" y="2024163"/>
              <a:ext cx="149" cy="258"/>
            </a:xfrm>
            <a:custGeom>
              <a:avLst/>
              <a:gdLst/>
              <a:ahLst/>
              <a:cxnLst/>
              <a:rect l="l" t="t" r="r" b="b"/>
              <a:pathLst>
                <a:path w="11" h="19" extrusionOk="0">
                  <a:moveTo>
                    <a:pt x="0" y="1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8"/>
            <p:cNvSpPr/>
            <p:nvPr/>
          </p:nvSpPr>
          <p:spPr>
            <a:xfrm>
              <a:off x="2143359" y="2078975"/>
              <a:ext cx="149" cy="54"/>
            </a:xfrm>
            <a:custGeom>
              <a:avLst/>
              <a:gdLst/>
              <a:ahLst/>
              <a:cxnLst/>
              <a:rect l="l" t="t" r="r" b="b"/>
              <a:pathLst>
                <a:path w="11" h="4" extrusionOk="0">
                  <a:moveTo>
                    <a:pt x="0"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8"/>
            <p:cNvSpPr/>
            <p:nvPr/>
          </p:nvSpPr>
          <p:spPr>
            <a:xfrm>
              <a:off x="2142979" y="2079111"/>
              <a:ext cx="204" cy="109"/>
            </a:xfrm>
            <a:custGeom>
              <a:avLst/>
              <a:gdLst/>
              <a:ahLst/>
              <a:cxnLst/>
              <a:rect l="l" t="t" r="r" b="b"/>
              <a:pathLst>
                <a:path w="15" h="8" extrusionOk="0">
                  <a:moveTo>
                    <a:pt x="0" y="8"/>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8"/>
            <p:cNvSpPr/>
            <p:nvPr/>
          </p:nvSpPr>
          <p:spPr>
            <a:xfrm>
              <a:off x="2139462" y="2081107"/>
              <a:ext cx="394" cy="299"/>
            </a:xfrm>
            <a:custGeom>
              <a:avLst/>
              <a:gdLst/>
              <a:ahLst/>
              <a:cxnLst/>
              <a:rect l="l" t="t" r="r" b="b"/>
              <a:pathLst>
                <a:path w="29" h="22" extrusionOk="0">
                  <a:moveTo>
                    <a:pt x="0" y="22"/>
                  </a:moveTo>
                  <a:lnTo>
                    <a:pt x="2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8"/>
            <p:cNvSpPr/>
            <p:nvPr/>
          </p:nvSpPr>
          <p:spPr>
            <a:xfrm>
              <a:off x="2140127" y="2080727"/>
              <a:ext cx="339" cy="258"/>
            </a:xfrm>
            <a:custGeom>
              <a:avLst/>
              <a:gdLst/>
              <a:ahLst/>
              <a:cxnLst/>
              <a:rect l="l" t="t" r="r" b="b"/>
              <a:pathLst>
                <a:path w="25" h="19" extrusionOk="0">
                  <a:moveTo>
                    <a:pt x="0" y="18"/>
                  </a:moveTo>
                  <a:lnTo>
                    <a:pt x="2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8"/>
            <p:cNvSpPr/>
            <p:nvPr/>
          </p:nvSpPr>
          <p:spPr>
            <a:xfrm>
              <a:off x="2140697" y="2080401"/>
              <a:ext cx="299" cy="204"/>
            </a:xfrm>
            <a:custGeom>
              <a:avLst/>
              <a:gdLst/>
              <a:ahLst/>
              <a:cxnLst/>
              <a:rect l="l" t="t" r="r" b="b"/>
              <a:pathLst>
                <a:path w="22" h="15" extrusionOk="0">
                  <a:moveTo>
                    <a:pt x="0" y="14"/>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8"/>
            <p:cNvSpPr/>
            <p:nvPr/>
          </p:nvSpPr>
          <p:spPr>
            <a:xfrm>
              <a:off x="2141213" y="2080062"/>
              <a:ext cx="299" cy="204"/>
            </a:xfrm>
            <a:custGeom>
              <a:avLst/>
              <a:gdLst/>
              <a:ahLst/>
              <a:cxnLst/>
              <a:rect l="l" t="t" r="r" b="b"/>
              <a:pathLst>
                <a:path w="22" h="15" extrusionOk="0">
                  <a:moveTo>
                    <a:pt x="1" y="15"/>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8"/>
            <p:cNvSpPr/>
            <p:nvPr/>
          </p:nvSpPr>
          <p:spPr>
            <a:xfrm>
              <a:off x="2141743" y="2079777"/>
              <a:ext cx="244" cy="204"/>
            </a:xfrm>
            <a:custGeom>
              <a:avLst/>
              <a:gdLst/>
              <a:ahLst/>
              <a:cxnLst/>
              <a:rect l="l" t="t" r="r" b="b"/>
              <a:pathLst>
                <a:path w="18" h="15" extrusionOk="0">
                  <a:moveTo>
                    <a:pt x="0" y="15"/>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8"/>
            <p:cNvSpPr/>
            <p:nvPr/>
          </p:nvSpPr>
          <p:spPr>
            <a:xfrm>
              <a:off x="2144214" y="2078595"/>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8"/>
            <p:cNvSpPr/>
            <p:nvPr/>
          </p:nvSpPr>
          <p:spPr>
            <a:xfrm>
              <a:off x="2142164" y="2079546"/>
              <a:ext cx="258" cy="149"/>
            </a:xfrm>
            <a:custGeom>
              <a:avLst/>
              <a:gdLst/>
              <a:ahLst/>
              <a:cxnLst/>
              <a:rect l="l" t="t" r="r" b="b"/>
              <a:pathLst>
                <a:path w="19" h="11" extrusionOk="0">
                  <a:moveTo>
                    <a:pt x="1" y="11"/>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8"/>
            <p:cNvSpPr/>
            <p:nvPr/>
          </p:nvSpPr>
          <p:spPr>
            <a:xfrm>
              <a:off x="2142598" y="2079301"/>
              <a:ext cx="244" cy="163"/>
            </a:xfrm>
            <a:custGeom>
              <a:avLst/>
              <a:gdLst/>
              <a:ahLst/>
              <a:cxnLst/>
              <a:rect l="l" t="t" r="r" b="b"/>
              <a:pathLst>
                <a:path w="18" h="12" extrusionOk="0">
                  <a:moveTo>
                    <a:pt x="0" y="1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8"/>
            <p:cNvSpPr/>
            <p:nvPr/>
          </p:nvSpPr>
          <p:spPr>
            <a:xfrm>
              <a:off x="2144594" y="2078500"/>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8"/>
            <p:cNvSpPr/>
            <p:nvPr/>
          </p:nvSpPr>
          <p:spPr>
            <a:xfrm>
              <a:off x="2144744" y="2078446"/>
              <a:ext cx="95" cy="14"/>
            </a:xfrm>
            <a:custGeom>
              <a:avLst/>
              <a:gdLst/>
              <a:ahLst/>
              <a:cxnLst/>
              <a:rect l="l" t="t" r="r" b="b"/>
              <a:pathLst>
                <a:path w="7"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8"/>
            <p:cNvSpPr/>
            <p:nvPr/>
          </p:nvSpPr>
          <p:spPr>
            <a:xfrm>
              <a:off x="2246887" y="2005399"/>
              <a:ext cx="109" cy="54"/>
            </a:xfrm>
            <a:custGeom>
              <a:avLst/>
              <a:gdLst/>
              <a:ahLst/>
              <a:cxnLst/>
              <a:rect l="l" t="t" r="r" b="b"/>
              <a:pathLst>
                <a:path w="8" h="4" extrusionOk="0">
                  <a:moveTo>
                    <a:pt x="0" y="0"/>
                  </a:moveTo>
                  <a:lnTo>
                    <a:pt x="7"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8"/>
            <p:cNvSpPr/>
            <p:nvPr/>
          </p:nvSpPr>
          <p:spPr>
            <a:xfrm>
              <a:off x="2263194" y="2009812"/>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8"/>
            <p:cNvSpPr/>
            <p:nvPr/>
          </p:nvSpPr>
          <p:spPr>
            <a:xfrm>
              <a:off x="2266235" y="2012093"/>
              <a:ext cx="394" cy="353"/>
            </a:xfrm>
            <a:custGeom>
              <a:avLst/>
              <a:gdLst/>
              <a:ahLst/>
              <a:cxnLst/>
              <a:rect l="l" t="t" r="r" b="b"/>
              <a:pathLst>
                <a:path w="29" h="26" extrusionOk="0">
                  <a:moveTo>
                    <a:pt x="28"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8"/>
            <p:cNvSpPr/>
            <p:nvPr/>
          </p:nvSpPr>
          <p:spPr>
            <a:xfrm>
              <a:off x="2265665" y="2011617"/>
              <a:ext cx="394" cy="353"/>
            </a:xfrm>
            <a:custGeom>
              <a:avLst/>
              <a:gdLst/>
              <a:ahLst/>
              <a:cxnLst/>
              <a:rect l="l" t="t" r="r" b="b"/>
              <a:pathLst>
                <a:path w="29" h="26" extrusionOk="0">
                  <a:moveTo>
                    <a:pt x="28"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8"/>
            <p:cNvSpPr/>
            <p:nvPr/>
          </p:nvSpPr>
          <p:spPr>
            <a:xfrm>
              <a:off x="2265190" y="2011197"/>
              <a:ext cx="339" cy="339"/>
            </a:xfrm>
            <a:custGeom>
              <a:avLst/>
              <a:gdLst/>
              <a:ahLst/>
              <a:cxnLst/>
              <a:rect l="l" t="t" r="r" b="b"/>
              <a:pathLst>
                <a:path w="25" h="25" extrusionOk="0">
                  <a:moveTo>
                    <a:pt x="25"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8"/>
            <p:cNvSpPr/>
            <p:nvPr/>
          </p:nvSpPr>
          <p:spPr>
            <a:xfrm>
              <a:off x="2263995" y="2010287"/>
              <a:ext cx="258" cy="204"/>
            </a:xfrm>
            <a:custGeom>
              <a:avLst/>
              <a:gdLst/>
              <a:ahLst/>
              <a:cxnLst/>
              <a:rect l="l" t="t" r="r" b="b"/>
              <a:pathLst>
                <a:path w="19" h="15" extrusionOk="0">
                  <a:moveTo>
                    <a:pt x="18"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8"/>
            <p:cNvSpPr/>
            <p:nvPr/>
          </p:nvSpPr>
          <p:spPr>
            <a:xfrm>
              <a:off x="2266805" y="2012527"/>
              <a:ext cx="394" cy="394"/>
            </a:xfrm>
            <a:custGeom>
              <a:avLst/>
              <a:gdLst/>
              <a:ahLst/>
              <a:cxnLst/>
              <a:rect l="l" t="t" r="r" b="b"/>
              <a:pathLst>
                <a:path w="29" h="29" extrusionOk="0">
                  <a:moveTo>
                    <a:pt x="28" y="2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8"/>
            <p:cNvSpPr/>
            <p:nvPr/>
          </p:nvSpPr>
          <p:spPr>
            <a:xfrm>
              <a:off x="2263710" y="2010056"/>
              <a:ext cx="258" cy="149"/>
            </a:xfrm>
            <a:custGeom>
              <a:avLst/>
              <a:gdLst/>
              <a:ahLst/>
              <a:cxnLst/>
              <a:rect l="l" t="t" r="r" b="b"/>
              <a:pathLst>
                <a:path w="19" h="11" extrusionOk="0">
                  <a:moveTo>
                    <a:pt x="18"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8"/>
            <p:cNvSpPr/>
            <p:nvPr/>
          </p:nvSpPr>
          <p:spPr>
            <a:xfrm>
              <a:off x="2261429" y="201034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8"/>
            <p:cNvSpPr/>
            <p:nvPr/>
          </p:nvSpPr>
          <p:spPr>
            <a:xfrm>
              <a:off x="2264334" y="2010531"/>
              <a:ext cx="299" cy="244"/>
            </a:xfrm>
            <a:custGeom>
              <a:avLst/>
              <a:gdLst/>
              <a:ahLst/>
              <a:cxnLst/>
              <a:rect l="l" t="t" r="r" b="b"/>
              <a:pathLst>
                <a:path w="22" h="18" extrusionOk="0">
                  <a:moveTo>
                    <a:pt x="21"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8"/>
            <p:cNvSpPr/>
            <p:nvPr/>
          </p:nvSpPr>
          <p:spPr>
            <a:xfrm>
              <a:off x="2264714" y="2010857"/>
              <a:ext cx="339" cy="258"/>
            </a:xfrm>
            <a:custGeom>
              <a:avLst/>
              <a:gdLst/>
              <a:ahLst/>
              <a:cxnLst/>
              <a:rect l="l" t="t" r="r" b="b"/>
              <a:pathLst>
                <a:path w="25" h="19" extrusionOk="0">
                  <a:moveTo>
                    <a:pt x="25"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8"/>
            <p:cNvSpPr/>
            <p:nvPr/>
          </p:nvSpPr>
          <p:spPr>
            <a:xfrm>
              <a:off x="2263479" y="2009907"/>
              <a:ext cx="204" cy="163"/>
            </a:xfrm>
            <a:custGeom>
              <a:avLst/>
              <a:gdLst/>
              <a:ahLst/>
              <a:cxnLst/>
              <a:rect l="l" t="t" r="r" b="b"/>
              <a:pathLst>
                <a:path w="15" h="12" extrusionOk="0">
                  <a:moveTo>
                    <a:pt x="14"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8"/>
            <p:cNvSpPr/>
            <p:nvPr/>
          </p:nvSpPr>
          <p:spPr>
            <a:xfrm>
              <a:off x="2262528" y="2009866"/>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8"/>
            <p:cNvSpPr/>
            <p:nvPr/>
          </p:nvSpPr>
          <p:spPr>
            <a:xfrm>
              <a:off x="2262814" y="2009812"/>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8"/>
            <p:cNvSpPr/>
            <p:nvPr/>
          </p:nvSpPr>
          <p:spPr>
            <a:xfrm>
              <a:off x="2268706" y="2014143"/>
              <a:ext cx="394" cy="339"/>
            </a:xfrm>
            <a:custGeom>
              <a:avLst/>
              <a:gdLst/>
              <a:ahLst/>
              <a:cxnLst/>
              <a:rect l="l" t="t" r="r" b="b"/>
              <a:pathLst>
                <a:path w="29" h="25" extrusionOk="0">
                  <a:moveTo>
                    <a:pt x="28"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8"/>
            <p:cNvSpPr/>
            <p:nvPr/>
          </p:nvSpPr>
          <p:spPr>
            <a:xfrm>
              <a:off x="2268041" y="2013613"/>
              <a:ext cx="394" cy="353"/>
            </a:xfrm>
            <a:custGeom>
              <a:avLst/>
              <a:gdLst/>
              <a:ahLst/>
              <a:cxnLst/>
              <a:rect l="l" t="t" r="r" b="b"/>
              <a:pathLst>
                <a:path w="29" h="26" extrusionOk="0">
                  <a:moveTo>
                    <a:pt x="28"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48"/>
            <p:cNvSpPr/>
            <p:nvPr/>
          </p:nvSpPr>
          <p:spPr>
            <a:xfrm>
              <a:off x="2269371" y="2014754"/>
              <a:ext cx="339" cy="299"/>
            </a:xfrm>
            <a:custGeom>
              <a:avLst/>
              <a:gdLst/>
              <a:ahLst/>
              <a:cxnLst/>
              <a:rect l="l" t="t" r="r" b="b"/>
              <a:pathLst>
                <a:path w="25" h="22" extrusionOk="0">
                  <a:moveTo>
                    <a:pt x="25" y="22"/>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8"/>
            <p:cNvSpPr/>
            <p:nvPr/>
          </p:nvSpPr>
          <p:spPr>
            <a:xfrm>
              <a:off x="2270743" y="2015949"/>
              <a:ext cx="353" cy="299"/>
            </a:xfrm>
            <a:custGeom>
              <a:avLst/>
              <a:gdLst/>
              <a:ahLst/>
              <a:cxnLst/>
              <a:rect l="l" t="t" r="r" b="b"/>
              <a:pathLst>
                <a:path w="26" h="22" extrusionOk="0">
                  <a:moveTo>
                    <a:pt x="25" y="2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8"/>
            <p:cNvSpPr/>
            <p:nvPr/>
          </p:nvSpPr>
          <p:spPr>
            <a:xfrm>
              <a:off x="2270037" y="2015324"/>
              <a:ext cx="339" cy="353"/>
            </a:xfrm>
            <a:custGeom>
              <a:avLst/>
              <a:gdLst/>
              <a:ahLst/>
              <a:cxnLst/>
              <a:rect l="l" t="t" r="r" b="b"/>
              <a:pathLst>
                <a:path w="25" h="26" extrusionOk="0">
                  <a:moveTo>
                    <a:pt x="25"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8"/>
            <p:cNvSpPr/>
            <p:nvPr/>
          </p:nvSpPr>
          <p:spPr>
            <a:xfrm>
              <a:off x="2247172" y="2005684"/>
              <a:ext cx="54" cy="54"/>
            </a:xfrm>
            <a:custGeom>
              <a:avLst/>
              <a:gdLst/>
              <a:ahLst/>
              <a:cxnLst/>
              <a:rect l="l" t="t" r="r" b="b"/>
              <a:pathLst>
                <a:path w="4" h="4" extrusionOk="0">
                  <a:moveTo>
                    <a:pt x="4"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8"/>
            <p:cNvSpPr/>
            <p:nvPr/>
          </p:nvSpPr>
          <p:spPr>
            <a:xfrm>
              <a:off x="2267416" y="2013043"/>
              <a:ext cx="394" cy="353"/>
            </a:xfrm>
            <a:custGeom>
              <a:avLst/>
              <a:gdLst/>
              <a:ahLst/>
              <a:cxnLst/>
              <a:rect l="l" t="t" r="r" b="b"/>
              <a:pathLst>
                <a:path w="29" h="26" extrusionOk="0">
                  <a:moveTo>
                    <a:pt x="29"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8"/>
            <p:cNvSpPr/>
            <p:nvPr/>
          </p:nvSpPr>
          <p:spPr>
            <a:xfrm>
              <a:off x="2247362" y="2005915"/>
              <a:ext cx="54" cy="68"/>
            </a:xfrm>
            <a:custGeom>
              <a:avLst/>
              <a:gdLst/>
              <a:ahLst/>
              <a:cxnLst/>
              <a:rect l="l" t="t" r="r" b="b"/>
              <a:pathLst>
                <a:path w="4" h="5" extrusionOk="0">
                  <a:moveTo>
                    <a:pt x="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8"/>
            <p:cNvSpPr/>
            <p:nvPr/>
          </p:nvSpPr>
          <p:spPr>
            <a:xfrm>
              <a:off x="2271028" y="2020511"/>
              <a:ext cx="14" cy="149"/>
            </a:xfrm>
            <a:custGeom>
              <a:avLst/>
              <a:gdLst/>
              <a:ahLst/>
              <a:cxnLst/>
              <a:rect l="l" t="t" r="r" b="b"/>
              <a:pathLst>
                <a:path w="1" h="11" extrusionOk="0">
                  <a:moveTo>
                    <a:pt x="1"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8"/>
            <p:cNvSpPr/>
            <p:nvPr/>
          </p:nvSpPr>
          <p:spPr>
            <a:xfrm>
              <a:off x="2270987" y="2020986"/>
              <a:ext cx="14" cy="204"/>
            </a:xfrm>
            <a:custGeom>
              <a:avLst/>
              <a:gdLst/>
              <a:ahLst/>
              <a:cxnLst/>
              <a:rect l="l" t="t" r="r" b="b"/>
              <a:pathLst>
                <a:path w="1" h="15" extrusionOk="0">
                  <a:moveTo>
                    <a:pt x="0"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8"/>
            <p:cNvSpPr/>
            <p:nvPr/>
          </p:nvSpPr>
          <p:spPr>
            <a:xfrm>
              <a:off x="2271082" y="2019981"/>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8"/>
            <p:cNvSpPr/>
            <p:nvPr/>
          </p:nvSpPr>
          <p:spPr>
            <a:xfrm>
              <a:off x="2271313" y="2017890"/>
              <a:ext cx="14" cy="204"/>
            </a:xfrm>
            <a:custGeom>
              <a:avLst/>
              <a:gdLst/>
              <a:ahLst/>
              <a:cxnLst/>
              <a:rect l="l" t="t" r="r" b="b"/>
              <a:pathLst>
                <a:path w="1" h="15" extrusionOk="0">
                  <a:moveTo>
                    <a:pt x="1"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8"/>
            <p:cNvSpPr/>
            <p:nvPr/>
          </p:nvSpPr>
          <p:spPr>
            <a:xfrm>
              <a:off x="2270933" y="2021461"/>
              <a:ext cx="14" cy="204"/>
            </a:xfrm>
            <a:custGeom>
              <a:avLst/>
              <a:gdLst/>
              <a:ahLst/>
              <a:cxnLst/>
              <a:rect l="l" t="t" r="r" b="b"/>
              <a:pathLst>
                <a:path w="1" h="15" extrusionOk="0">
                  <a:moveTo>
                    <a:pt x="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8"/>
            <p:cNvSpPr/>
            <p:nvPr/>
          </p:nvSpPr>
          <p:spPr>
            <a:xfrm>
              <a:off x="2271272" y="2018325"/>
              <a:ext cx="14" cy="244"/>
            </a:xfrm>
            <a:custGeom>
              <a:avLst/>
              <a:gdLst/>
              <a:ahLst/>
              <a:cxnLst/>
              <a:rect l="l" t="t" r="r" b="b"/>
              <a:pathLst>
                <a:path w="1" h="18" extrusionOk="0">
                  <a:moveTo>
                    <a:pt x="0"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8"/>
            <p:cNvSpPr/>
            <p:nvPr/>
          </p:nvSpPr>
          <p:spPr>
            <a:xfrm>
              <a:off x="2271123" y="2019370"/>
              <a:ext cx="14" cy="204"/>
            </a:xfrm>
            <a:custGeom>
              <a:avLst/>
              <a:gdLst/>
              <a:ahLst/>
              <a:cxnLst/>
              <a:rect l="l" t="t" r="r" b="b"/>
              <a:pathLst>
                <a:path w="1" h="15" extrusionOk="0">
                  <a:moveTo>
                    <a:pt x="1"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8"/>
            <p:cNvSpPr/>
            <p:nvPr/>
          </p:nvSpPr>
          <p:spPr>
            <a:xfrm>
              <a:off x="2270892" y="2021936"/>
              <a:ext cx="14" cy="149"/>
            </a:xfrm>
            <a:custGeom>
              <a:avLst/>
              <a:gdLst/>
              <a:ahLst/>
              <a:cxnLst/>
              <a:rect l="l" t="t" r="r" b="b"/>
              <a:pathLst>
                <a:path w="1" h="11" extrusionOk="0">
                  <a:moveTo>
                    <a:pt x="0"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8"/>
            <p:cNvSpPr/>
            <p:nvPr/>
          </p:nvSpPr>
          <p:spPr>
            <a:xfrm>
              <a:off x="2271177" y="2018800"/>
              <a:ext cx="14" cy="244"/>
            </a:xfrm>
            <a:custGeom>
              <a:avLst/>
              <a:gdLst/>
              <a:ahLst/>
              <a:cxnLst/>
              <a:rect l="l" t="t" r="r" b="b"/>
              <a:pathLst>
                <a:path w="1" h="18" extrusionOk="0">
                  <a:moveTo>
                    <a:pt x="0"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8"/>
            <p:cNvSpPr/>
            <p:nvPr/>
          </p:nvSpPr>
          <p:spPr>
            <a:xfrm>
              <a:off x="2263044" y="2064624"/>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8"/>
            <p:cNvSpPr/>
            <p:nvPr/>
          </p:nvSpPr>
          <p:spPr>
            <a:xfrm>
              <a:off x="2261103" y="2064380"/>
              <a:ext cx="434" cy="109"/>
            </a:xfrm>
            <a:custGeom>
              <a:avLst/>
              <a:gdLst/>
              <a:ahLst/>
              <a:cxnLst/>
              <a:rect l="l" t="t" r="r" b="b"/>
              <a:pathLst>
                <a:path w="32" h="8" extrusionOk="0">
                  <a:moveTo>
                    <a:pt x="0" y="1"/>
                  </a:moveTo>
                  <a:lnTo>
                    <a:pt x="32"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8"/>
            <p:cNvSpPr/>
            <p:nvPr/>
          </p:nvSpPr>
          <p:spPr>
            <a:xfrm>
              <a:off x="2264904" y="2064054"/>
              <a:ext cx="149" cy="109"/>
            </a:xfrm>
            <a:custGeom>
              <a:avLst/>
              <a:gdLst/>
              <a:ahLst/>
              <a:cxnLst/>
              <a:rect l="l" t="t" r="r" b="b"/>
              <a:pathLst>
                <a:path w="11" h="8" extrusionOk="0">
                  <a:moveTo>
                    <a:pt x="0" y="7"/>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8"/>
            <p:cNvSpPr/>
            <p:nvPr/>
          </p:nvSpPr>
          <p:spPr>
            <a:xfrm>
              <a:off x="2264375" y="2064339"/>
              <a:ext cx="109" cy="54"/>
            </a:xfrm>
            <a:custGeom>
              <a:avLst/>
              <a:gdLst/>
              <a:ahLst/>
              <a:cxnLst/>
              <a:rect l="l" t="t" r="r" b="b"/>
              <a:pathLst>
                <a:path w="8" h="4" extrusionOk="0">
                  <a:moveTo>
                    <a:pt x="1" y="4"/>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8"/>
            <p:cNvSpPr/>
            <p:nvPr/>
          </p:nvSpPr>
          <p:spPr>
            <a:xfrm>
              <a:off x="2262243" y="2064570"/>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8"/>
            <p:cNvSpPr/>
            <p:nvPr/>
          </p:nvSpPr>
          <p:spPr>
            <a:xfrm>
              <a:off x="2263615" y="2064570"/>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8"/>
            <p:cNvSpPr/>
            <p:nvPr/>
          </p:nvSpPr>
          <p:spPr>
            <a:xfrm>
              <a:off x="2344428" y="2155362"/>
              <a:ext cx="14" cy="14"/>
            </a:xfrm>
            <a:custGeom>
              <a:avLst/>
              <a:gdLst/>
              <a:ahLst/>
              <a:cxnLst/>
              <a:rect l="l" t="t" r="r" b="b"/>
              <a:pathLst>
                <a:path w="1" h="1"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8"/>
            <p:cNvSpPr/>
            <p:nvPr/>
          </p:nvSpPr>
          <p:spPr>
            <a:xfrm>
              <a:off x="2276119" y="2212116"/>
              <a:ext cx="1059" cy="964"/>
            </a:xfrm>
            <a:custGeom>
              <a:avLst/>
              <a:gdLst/>
              <a:ahLst/>
              <a:cxnLst/>
              <a:rect l="l" t="t" r="r" b="b"/>
              <a:pathLst>
                <a:path w="78" h="71" extrusionOk="0">
                  <a:moveTo>
                    <a:pt x="77" y="0"/>
                  </a:moveTo>
                  <a:lnTo>
                    <a:pt x="0" y="7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8"/>
            <p:cNvSpPr/>
            <p:nvPr/>
          </p:nvSpPr>
          <p:spPr>
            <a:xfrm>
              <a:off x="2276215" y="2216393"/>
              <a:ext cx="54" cy="149"/>
            </a:xfrm>
            <a:custGeom>
              <a:avLst/>
              <a:gdLst/>
              <a:ahLst/>
              <a:cxnLst/>
              <a:rect l="l" t="t" r="r" b="b"/>
              <a:pathLst>
                <a:path w="4" h="11" extrusionOk="0">
                  <a:moveTo>
                    <a:pt x="0" y="0"/>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8"/>
            <p:cNvSpPr/>
            <p:nvPr/>
          </p:nvSpPr>
          <p:spPr>
            <a:xfrm>
              <a:off x="2281917" y="2248708"/>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8"/>
            <p:cNvSpPr/>
            <p:nvPr/>
          </p:nvSpPr>
          <p:spPr>
            <a:xfrm>
              <a:off x="2275875" y="2215158"/>
              <a:ext cx="68" cy="109"/>
            </a:xfrm>
            <a:custGeom>
              <a:avLst/>
              <a:gdLst/>
              <a:ahLst/>
              <a:cxnLst/>
              <a:rect l="l" t="t" r="r" b="b"/>
              <a:pathLst>
                <a:path w="5" h="8" extrusionOk="0">
                  <a:moveTo>
                    <a:pt x="1" y="0"/>
                  </a:moveTo>
                  <a:lnTo>
                    <a:pt x="4"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8"/>
            <p:cNvSpPr/>
            <p:nvPr/>
          </p:nvSpPr>
          <p:spPr>
            <a:xfrm>
              <a:off x="2275780" y="2214683"/>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8"/>
            <p:cNvSpPr/>
            <p:nvPr/>
          </p:nvSpPr>
          <p:spPr>
            <a:xfrm>
              <a:off x="2276024" y="2215728"/>
              <a:ext cx="54" cy="149"/>
            </a:xfrm>
            <a:custGeom>
              <a:avLst/>
              <a:gdLst/>
              <a:ahLst/>
              <a:cxnLst/>
              <a:rect l="l" t="t" r="r" b="b"/>
              <a:pathLst>
                <a:path w="4" h="11" extrusionOk="0">
                  <a:moveTo>
                    <a:pt x="0" y="0"/>
                  </a:moveTo>
                  <a:lnTo>
                    <a:pt x="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8"/>
            <p:cNvSpPr/>
            <p:nvPr/>
          </p:nvSpPr>
          <p:spPr>
            <a:xfrm>
              <a:off x="2269222" y="2162721"/>
              <a:ext cx="258" cy="68"/>
            </a:xfrm>
            <a:custGeom>
              <a:avLst/>
              <a:gdLst/>
              <a:ahLst/>
              <a:cxnLst/>
              <a:rect l="l" t="t" r="r" b="b"/>
              <a:pathLst>
                <a:path w="19" h="5" extrusionOk="0">
                  <a:moveTo>
                    <a:pt x="1" y="4"/>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8"/>
            <p:cNvSpPr/>
            <p:nvPr/>
          </p:nvSpPr>
          <p:spPr>
            <a:xfrm>
              <a:off x="2267851" y="2156693"/>
              <a:ext cx="720" cy="244"/>
            </a:xfrm>
            <a:custGeom>
              <a:avLst/>
              <a:gdLst/>
              <a:ahLst/>
              <a:cxnLst/>
              <a:rect l="l" t="t" r="r" b="b"/>
              <a:pathLst>
                <a:path w="53" h="18" extrusionOk="0">
                  <a:moveTo>
                    <a:pt x="53"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8"/>
            <p:cNvSpPr/>
            <p:nvPr/>
          </p:nvSpPr>
          <p:spPr>
            <a:xfrm>
              <a:off x="2274164" y="2107447"/>
              <a:ext cx="258" cy="54"/>
            </a:xfrm>
            <a:custGeom>
              <a:avLst/>
              <a:gdLst/>
              <a:ahLst/>
              <a:cxnLst/>
              <a:rect l="l" t="t" r="r" b="b"/>
              <a:pathLst>
                <a:path w="19" h="4" extrusionOk="0">
                  <a:moveTo>
                    <a:pt x="1" y="0"/>
                  </a:moveTo>
                  <a:lnTo>
                    <a:pt x="1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8"/>
            <p:cNvSpPr/>
            <p:nvPr/>
          </p:nvSpPr>
          <p:spPr>
            <a:xfrm>
              <a:off x="2273173" y="2107203"/>
              <a:ext cx="204" cy="14"/>
            </a:xfrm>
            <a:custGeom>
              <a:avLst/>
              <a:gdLst/>
              <a:ahLst/>
              <a:cxnLst/>
              <a:rect l="l" t="t" r="r" b="b"/>
              <a:pathLst>
                <a:path w="15" h="1" extrusionOk="0">
                  <a:moveTo>
                    <a:pt x="0" y="1"/>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8"/>
            <p:cNvSpPr/>
            <p:nvPr/>
          </p:nvSpPr>
          <p:spPr>
            <a:xfrm>
              <a:off x="2275739" y="2108058"/>
              <a:ext cx="244" cy="109"/>
            </a:xfrm>
            <a:custGeom>
              <a:avLst/>
              <a:gdLst/>
              <a:ahLst/>
              <a:cxnLst/>
              <a:rect l="l" t="t" r="r" b="b"/>
              <a:pathLst>
                <a:path w="18" h="8" extrusionOk="0">
                  <a:moveTo>
                    <a:pt x="0" y="1"/>
                  </a:moveTo>
                  <a:lnTo>
                    <a:pt x="1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8"/>
            <p:cNvSpPr/>
            <p:nvPr/>
          </p:nvSpPr>
          <p:spPr>
            <a:xfrm>
              <a:off x="2274694" y="2107583"/>
              <a:ext cx="244" cy="109"/>
            </a:xfrm>
            <a:custGeom>
              <a:avLst/>
              <a:gdLst/>
              <a:ahLst/>
              <a:cxnLst/>
              <a:rect l="l" t="t" r="r" b="b"/>
              <a:pathLst>
                <a:path w="18" h="8" extrusionOk="0">
                  <a:moveTo>
                    <a:pt x="0" y="1"/>
                  </a:moveTo>
                  <a:lnTo>
                    <a:pt x="1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8"/>
            <p:cNvSpPr/>
            <p:nvPr/>
          </p:nvSpPr>
          <p:spPr>
            <a:xfrm>
              <a:off x="2275210" y="2107828"/>
              <a:ext cx="258" cy="109"/>
            </a:xfrm>
            <a:custGeom>
              <a:avLst/>
              <a:gdLst/>
              <a:ahLst/>
              <a:cxnLst/>
              <a:rect l="l" t="t" r="r" b="b"/>
              <a:pathLst>
                <a:path w="19" h="8" extrusionOk="0">
                  <a:moveTo>
                    <a:pt x="1" y="0"/>
                  </a:moveTo>
                  <a:lnTo>
                    <a:pt x="1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8"/>
            <p:cNvSpPr/>
            <p:nvPr/>
          </p:nvSpPr>
          <p:spPr>
            <a:xfrm>
              <a:off x="2273648" y="2107298"/>
              <a:ext cx="244" cy="68"/>
            </a:xfrm>
            <a:custGeom>
              <a:avLst/>
              <a:gdLst/>
              <a:ahLst/>
              <a:cxnLst/>
              <a:rect l="l" t="t" r="r" b="b"/>
              <a:pathLst>
                <a:path w="18" h="5" extrusionOk="0">
                  <a:moveTo>
                    <a:pt x="0" y="1"/>
                  </a:moveTo>
                  <a:lnTo>
                    <a:pt x="1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8"/>
            <p:cNvSpPr/>
            <p:nvPr/>
          </p:nvSpPr>
          <p:spPr>
            <a:xfrm>
              <a:off x="2276310" y="2108344"/>
              <a:ext cx="204" cy="68"/>
            </a:xfrm>
            <a:custGeom>
              <a:avLst/>
              <a:gdLst/>
              <a:ahLst/>
              <a:cxnLst/>
              <a:rect l="l" t="t" r="r" b="b"/>
              <a:pathLst>
                <a:path w="15" h="5" extrusionOk="0">
                  <a:moveTo>
                    <a:pt x="0" y="1"/>
                  </a:moveTo>
                  <a:lnTo>
                    <a:pt x="1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48"/>
            <p:cNvSpPr/>
            <p:nvPr/>
          </p:nvSpPr>
          <p:spPr>
            <a:xfrm>
              <a:off x="2270227" y="2064285"/>
              <a:ext cx="14" cy="109"/>
            </a:xfrm>
            <a:custGeom>
              <a:avLst/>
              <a:gdLst/>
              <a:ahLst/>
              <a:cxnLst/>
              <a:rect l="l" t="t" r="r" b="b"/>
              <a:pathLst>
                <a:path w="1" h="8" extrusionOk="0">
                  <a:moveTo>
                    <a:pt x="0"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48"/>
            <p:cNvSpPr/>
            <p:nvPr/>
          </p:nvSpPr>
          <p:spPr>
            <a:xfrm>
              <a:off x="2270227" y="2063579"/>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8"/>
            <p:cNvSpPr/>
            <p:nvPr/>
          </p:nvSpPr>
          <p:spPr>
            <a:xfrm>
              <a:off x="2264375" y="2076314"/>
              <a:ext cx="163" cy="109"/>
            </a:xfrm>
            <a:custGeom>
              <a:avLst/>
              <a:gdLst/>
              <a:ahLst/>
              <a:cxnLst/>
              <a:rect l="l" t="t" r="r" b="b"/>
              <a:pathLst>
                <a:path w="12" h="8" extrusionOk="0">
                  <a:moveTo>
                    <a:pt x="1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8"/>
            <p:cNvSpPr/>
            <p:nvPr/>
          </p:nvSpPr>
          <p:spPr>
            <a:xfrm>
              <a:off x="2270227" y="2063904"/>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8"/>
            <p:cNvSpPr/>
            <p:nvPr/>
          </p:nvSpPr>
          <p:spPr>
            <a:xfrm>
              <a:off x="2265380" y="2075839"/>
              <a:ext cx="109" cy="54"/>
            </a:xfrm>
            <a:custGeom>
              <a:avLst/>
              <a:gdLst/>
              <a:ahLst/>
              <a:cxnLst/>
              <a:rect l="l" t="t" r="r" b="b"/>
              <a:pathLst>
                <a:path w="8" h="4" extrusionOk="0">
                  <a:moveTo>
                    <a:pt x="7"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8"/>
            <p:cNvSpPr/>
            <p:nvPr/>
          </p:nvSpPr>
          <p:spPr>
            <a:xfrm>
              <a:off x="2265190" y="2075880"/>
              <a:ext cx="109" cy="68"/>
            </a:xfrm>
            <a:custGeom>
              <a:avLst/>
              <a:gdLst/>
              <a:ahLst/>
              <a:cxnLst/>
              <a:rect l="l" t="t" r="r" b="b"/>
              <a:pathLst>
                <a:path w="8" h="5"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8"/>
            <p:cNvSpPr/>
            <p:nvPr/>
          </p:nvSpPr>
          <p:spPr>
            <a:xfrm>
              <a:off x="2263900" y="2076599"/>
              <a:ext cx="258" cy="109"/>
            </a:xfrm>
            <a:custGeom>
              <a:avLst/>
              <a:gdLst/>
              <a:ahLst/>
              <a:cxnLst/>
              <a:rect l="l" t="t" r="r" b="b"/>
              <a:pathLst>
                <a:path w="19" h="8" extrusionOk="0">
                  <a:moveTo>
                    <a:pt x="1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8"/>
            <p:cNvSpPr/>
            <p:nvPr/>
          </p:nvSpPr>
          <p:spPr>
            <a:xfrm>
              <a:off x="2265000" y="2075975"/>
              <a:ext cx="109" cy="68"/>
            </a:xfrm>
            <a:custGeom>
              <a:avLst/>
              <a:gdLst/>
              <a:ahLst/>
              <a:cxnLst/>
              <a:rect l="l" t="t" r="r" b="b"/>
              <a:pathLst>
                <a:path w="8" h="5" extrusionOk="0">
                  <a:moveTo>
                    <a:pt x="7"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8"/>
            <p:cNvSpPr/>
            <p:nvPr/>
          </p:nvSpPr>
          <p:spPr>
            <a:xfrm>
              <a:off x="2264714" y="2076124"/>
              <a:ext cx="149" cy="109"/>
            </a:xfrm>
            <a:custGeom>
              <a:avLst/>
              <a:gdLst/>
              <a:ahLst/>
              <a:cxnLst/>
              <a:rect l="l" t="t" r="r" b="b"/>
              <a:pathLst>
                <a:path w="11" h="8" extrusionOk="0">
                  <a:moveTo>
                    <a:pt x="1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8"/>
            <p:cNvSpPr/>
            <p:nvPr/>
          </p:nvSpPr>
          <p:spPr>
            <a:xfrm>
              <a:off x="2262949" y="2077210"/>
              <a:ext cx="163" cy="109"/>
            </a:xfrm>
            <a:custGeom>
              <a:avLst/>
              <a:gdLst/>
              <a:ahLst/>
              <a:cxnLst/>
              <a:rect l="l" t="t" r="r" b="b"/>
              <a:pathLst>
                <a:path w="12" h="8" extrusionOk="0">
                  <a:moveTo>
                    <a:pt x="1" y="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8"/>
            <p:cNvSpPr/>
            <p:nvPr/>
          </p:nvSpPr>
          <p:spPr>
            <a:xfrm>
              <a:off x="2270077" y="2062058"/>
              <a:ext cx="14" cy="204"/>
            </a:xfrm>
            <a:custGeom>
              <a:avLst/>
              <a:gdLst/>
              <a:ahLst/>
              <a:cxnLst/>
              <a:rect l="l" t="t" r="r" b="b"/>
              <a:pathLst>
                <a:path w="1" h="15" extrusionOk="0">
                  <a:moveTo>
                    <a:pt x="1" y="0"/>
                  </a:moveTo>
                  <a:lnTo>
                    <a:pt x="1"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8"/>
            <p:cNvSpPr/>
            <p:nvPr/>
          </p:nvSpPr>
          <p:spPr>
            <a:xfrm>
              <a:off x="2270132" y="2062574"/>
              <a:ext cx="14" cy="163"/>
            </a:xfrm>
            <a:custGeom>
              <a:avLst/>
              <a:gdLst/>
              <a:ahLst/>
              <a:cxnLst/>
              <a:rect l="l" t="t" r="r" b="b"/>
              <a:pathLst>
                <a:path w="1" h="12" extrusionOk="0">
                  <a:moveTo>
                    <a:pt x="0"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8"/>
            <p:cNvSpPr/>
            <p:nvPr/>
          </p:nvSpPr>
          <p:spPr>
            <a:xfrm>
              <a:off x="2263289" y="2076830"/>
              <a:ext cx="394" cy="258"/>
            </a:xfrm>
            <a:custGeom>
              <a:avLst/>
              <a:gdLst/>
              <a:ahLst/>
              <a:cxnLst/>
              <a:rect l="l" t="t" r="r" b="b"/>
              <a:pathLst>
                <a:path w="29" h="19" extrusionOk="0">
                  <a:moveTo>
                    <a:pt x="28"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8"/>
            <p:cNvSpPr/>
            <p:nvPr/>
          </p:nvSpPr>
          <p:spPr>
            <a:xfrm>
              <a:off x="2270173" y="2063103"/>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8"/>
            <p:cNvSpPr/>
            <p:nvPr/>
          </p:nvSpPr>
          <p:spPr>
            <a:xfrm>
              <a:off x="2334109" y="212622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8"/>
            <p:cNvSpPr/>
            <p:nvPr/>
          </p:nvSpPr>
          <p:spPr>
            <a:xfrm>
              <a:off x="2334204" y="2126076"/>
              <a:ext cx="14" cy="68"/>
            </a:xfrm>
            <a:custGeom>
              <a:avLst/>
              <a:gdLst/>
              <a:ahLst/>
              <a:cxnLst/>
              <a:rect l="l" t="t" r="r" b="b"/>
              <a:pathLst>
                <a:path w="1" h="5" extrusionOk="0">
                  <a:moveTo>
                    <a:pt x="0" y="1"/>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8"/>
            <p:cNvSpPr/>
            <p:nvPr/>
          </p:nvSpPr>
          <p:spPr>
            <a:xfrm>
              <a:off x="2334150" y="212613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8"/>
            <p:cNvSpPr/>
            <p:nvPr/>
          </p:nvSpPr>
          <p:spPr>
            <a:xfrm>
              <a:off x="2334204" y="2126035"/>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8"/>
            <p:cNvSpPr/>
            <p:nvPr/>
          </p:nvSpPr>
          <p:spPr>
            <a:xfrm>
              <a:off x="2334055" y="212632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8"/>
            <p:cNvSpPr/>
            <p:nvPr/>
          </p:nvSpPr>
          <p:spPr>
            <a:xfrm>
              <a:off x="2334109" y="212626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8"/>
            <p:cNvSpPr/>
            <p:nvPr/>
          </p:nvSpPr>
          <p:spPr>
            <a:xfrm>
              <a:off x="2336580" y="2124365"/>
              <a:ext cx="204" cy="163"/>
            </a:xfrm>
            <a:custGeom>
              <a:avLst/>
              <a:gdLst/>
              <a:ahLst/>
              <a:cxnLst/>
              <a:rect l="l" t="t" r="r" b="b"/>
              <a:pathLst>
                <a:path w="15" h="12" extrusionOk="0">
                  <a:moveTo>
                    <a:pt x="14"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8"/>
            <p:cNvSpPr/>
            <p:nvPr/>
          </p:nvSpPr>
          <p:spPr>
            <a:xfrm>
              <a:off x="2304306" y="2129782"/>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8"/>
            <p:cNvSpPr/>
            <p:nvPr/>
          </p:nvSpPr>
          <p:spPr>
            <a:xfrm>
              <a:off x="2337245" y="2123985"/>
              <a:ext cx="299" cy="163"/>
            </a:xfrm>
            <a:custGeom>
              <a:avLst/>
              <a:gdLst/>
              <a:ahLst/>
              <a:cxnLst/>
              <a:rect l="l" t="t" r="r" b="b"/>
              <a:pathLst>
                <a:path w="22" h="12" extrusionOk="0">
                  <a:moveTo>
                    <a:pt x="2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8"/>
            <p:cNvSpPr/>
            <p:nvPr/>
          </p:nvSpPr>
          <p:spPr>
            <a:xfrm>
              <a:off x="2304687" y="2129782"/>
              <a:ext cx="204" cy="14"/>
            </a:xfrm>
            <a:custGeom>
              <a:avLst/>
              <a:gdLst/>
              <a:ahLst/>
              <a:cxnLst/>
              <a:rect l="l" t="t" r="r" b="b"/>
              <a:pathLst>
                <a:path w="15" h="1" extrusionOk="0">
                  <a:moveTo>
                    <a:pt x="1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8"/>
            <p:cNvSpPr/>
            <p:nvPr/>
          </p:nvSpPr>
          <p:spPr>
            <a:xfrm>
              <a:off x="2336241" y="2124555"/>
              <a:ext cx="258" cy="109"/>
            </a:xfrm>
            <a:custGeom>
              <a:avLst/>
              <a:gdLst/>
              <a:ahLst/>
              <a:cxnLst/>
              <a:rect l="l" t="t" r="r" b="b"/>
              <a:pathLst>
                <a:path w="19" h="8" extrusionOk="0">
                  <a:moveTo>
                    <a:pt x="18"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8"/>
            <p:cNvSpPr/>
            <p:nvPr/>
          </p:nvSpPr>
          <p:spPr>
            <a:xfrm>
              <a:off x="2336010" y="2124704"/>
              <a:ext cx="204" cy="109"/>
            </a:xfrm>
            <a:custGeom>
              <a:avLst/>
              <a:gdLst/>
              <a:ahLst/>
              <a:cxnLst/>
              <a:rect l="l" t="t" r="r" b="b"/>
              <a:pathLst>
                <a:path w="15" h="8" extrusionOk="0">
                  <a:moveTo>
                    <a:pt x="1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2335725" y="2124895"/>
              <a:ext cx="204" cy="109"/>
            </a:xfrm>
            <a:custGeom>
              <a:avLst/>
              <a:gdLst/>
              <a:ahLst/>
              <a:cxnLst/>
              <a:rect l="l" t="t" r="r" b="b"/>
              <a:pathLst>
                <a:path w="15" h="8" extrusionOk="0">
                  <a:moveTo>
                    <a:pt x="1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p:nvPr/>
          </p:nvSpPr>
          <p:spPr>
            <a:xfrm>
              <a:off x="2341237" y="2121989"/>
              <a:ext cx="530" cy="258"/>
            </a:xfrm>
            <a:custGeom>
              <a:avLst/>
              <a:gdLst/>
              <a:ahLst/>
              <a:cxnLst/>
              <a:rect l="l" t="t" r="r" b="b"/>
              <a:pathLst>
                <a:path w="39" h="19" extrusionOk="0">
                  <a:moveTo>
                    <a:pt x="39"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8"/>
            <p:cNvSpPr/>
            <p:nvPr/>
          </p:nvSpPr>
          <p:spPr>
            <a:xfrm>
              <a:off x="2336865" y="2124229"/>
              <a:ext cx="299" cy="109"/>
            </a:xfrm>
            <a:custGeom>
              <a:avLst/>
              <a:gdLst/>
              <a:ahLst/>
              <a:cxnLst/>
              <a:rect l="l" t="t" r="r" b="b"/>
              <a:pathLst>
                <a:path w="22" h="8" extrusionOk="0">
                  <a:moveTo>
                    <a:pt x="2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8"/>
            <p:cNvSpPr/>
            <p:nvPr/>
          </p:nvSpPr>
          <p:spPr>
            <a:xfrm>
              <a:off x="2339472" y="2122844"/>
              <a:ext cx="448" cy="204"/>
            </a:xfrm>
            <a:custGeom>
              <a:avLst/>
              <a:gdLst/>
              <a:ahLst/>
              <a:cxnLst/>
              <a:rect l="l" t="t" r="r" b="b"/>
              <a:pathLst>
                <a:path w="33" h="15" extrusionOk="0">
                  <a:moveTo>
                    <a:pt x="32"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8"/>
            <p:cNvSpPr/>
            <p:nvPr/>
          </p:nvSpPr>
          <p:spPr>
            <a:xfrm>
              <a:off x="2301876" y="2129457"/>
              <a:ext cx="679" cy="109"/>
            </a:xfrm>
            <a:custGeom>
              <a:avLst/>
              <a:gdLst/>
              <a:ahLst/>
              <a:cxnLst/>
              <a:rect l="l" t="t" r="r" b="b"/>
              <a:pathLst>
                <a:path w="50" h="8" extrusionOk="0">
                  <a:moveTo>
                    <a:pt x="1" y="0"/>
                  </a:moveTo>
                  <a:lnTo>
                    <a:pt x="5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8"/>
            <p:cNvSpPr/>
            <p:nvPr/>
          </p:nvSpPr>
          <p:spPr>
            <a:xfrm>
              <a:off x="2340572" y="2122274"/>
              <a:ext cx="530" cy="258"/>
            </a:xfrm>
            <a:custGeom>
              <a:avLst/>
              <a:gdLst/>
              <a:ahLst/>
              <a:cxnLst/>
              <a:rect l="l" t="t" r="r" b="b"/>
              <a:pathLst>
                <a:path w="39" h="19" extrusionOk="0">
                  <a:moveTo>
                    <a:pt x="39"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8"/>
            <p:cNvSpPr/>
            <p:nvPr/>
          </p:nvSpPr>
          <p:spPr>
            <a:xfrm>
              <a:off x="2334340" y="2125886"/>
              <a:ext cx="68" cy="68"/>
            </a:xfrm>
            <a:custGeom>
              <a:avLst/>
              <a:gdLst/>
              <a:ahLst/>
              <a:cxnLst/>
              <a:rect l="l" t="t" r="r" b="b"/>
              <a:pathLst>
                <a:path w="5" h="5" extrusionOk="0">
                  <a:moveTo>
                    <a:pt x="1" y="4"/>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8"/>
            <p:cNvSpPr/>
            <p:nvPr/>
          </p:nvSpPr>
          <p:spPr>
            <a:xfrm>
              <a:off x="2338956" y="2123129"/>
              <a:ext cx="394" cy="163"/>
            </a:xfrm>
            <a:custGeom>
              <a:avLst/>
              <a:gdLst/>
              <a:ahLst/>
              <a:cxnLst/>
              <a:rect l="l" t="t" r="r" b="b"/>
              <a:pathLst>
                <a:path w="29" h="12" extrusionOk="0">
                  <a:moveTo>
                    <a:pt x="28"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8"/>
            <p:cNvSpPr/>
            <p:nvPr/>
          </p:nvSpPr>
          <p:spPr>
            <a:xfrm>
              <a:off x="2338481" y="2123374"/>
              <a:ext cx="339" cy="149"/>
            </a:xfrm>
            <a:custGeom>
              <a:avLst/>
              <a:gdLst/>
              <a:ahLst/>
              <a:cxnLst/>
              <a:rect l="l" t="t" r="r" b="b"/>
              <a:pathLst>
                <a:path w="25" h="11" extrusionOk="0">
                  <a:moveTo>
                    <a:pt x="25"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8"/>
            <p:cNvSpPr/>
            <p:nvPr/>
          </p:nvSpPr>
          <p:spPr>
            <a:xfrm>
              <a:off x="2302691" y="2129592"/>
              <a:ext cx="489" cy="68"/>
            </a:xfrm>
            <a:custGeom>
              <a:avLst/>
              <a:gdLst/>
              <a:ahLst/>
              <a:cxnLst/>
              <a:rect l="l" t="t" r="r" b="b"/>
              <a:pathLst>
                <a:path w="36" h="5" extrusionOk="0">
                  <a:moveTo>
                    <a:pt x="35"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8"/>
            <p:cNvSpPr/>
            <p:nvPr/>
          </p:nvSpPr>
          <p:spPr>
            <a:xfrm>
              <a:off x="2334245" y="2125981"/>
              <a:ext cx="68" cy="68"/>
            </a:xfrm>
            <a:custGeom>
              <a:avLst/>
              <a:gdLst/>
              <a:ahLst/>
              <a:cxnLst/>
              <a:rect l="l" t="t" r="r" b="b"/>
              <a:pathLst>
                <a:path w="5" h="5" extrusionOk="0">
                  <a:moveTo>
                    <a:pt x="4"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8"/>
            <p:cNvSpPr/>
            <p:nvPr/>
          </p:nvSpPr>
          <p:spPr>
            <a:xfrm>
              <a:off x="2334489" y="2125750"/>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8"/>
            <p:cNvSpPr/>
            <p:nvPr/>
          </p:nvSpPr>
          <p:spPr>
            <a:xfrm>
              <a:off x="2303302" y="2129647"/>
              <a:ext cx="394" cy="54"/>
            </a:xfrm>
            <a:custGeom>
              <a:avLst/>
              <a:gdLst/>
              <a:ahLst/>
              <a:cxnLst/>
              <a:rect l="l" t="t" r="r" b="b"/>
              <a:pathLst>
                <a:path w="29" h="4" extrusionOk="0">
                  <a:moveTo>
                    <a:pt x="29"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8"/>
            <p:cNvSpPr/>
            <p:nvPr/>
          </p:nvSpPr>
          <p:spPr>
            <a:xfrm>
              <a:off x="2333294" y="2126456"/>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8"/>
            <p:cNvSpPr/>
            <p:nvPr/>
          </p:nvSpPr>
          <p:spPr>
            <a:xfrm>
              <a:off x="2334394" y="2125845"/>
              <a:ext cx="54" cy="54"/>
            </a:xfrm>
            <a:custGeom>
              <a:avLst/>
              <a:gdLst/>
              <a:ahLst/>
              <a:cxnLst/>
              <a:rect l="l" t="t" r="r" b="b"/>
              <a:pathLst>
                <a:path w="4" h="4" extrusionOk="0">
                  <a:moveTo>
                    <a:pt x="4"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8"/>
            <p:cNvSpPr/>
            <p:nvPr/>
          </p:nvSpPr>
          <p:spPr>
            <a:xfrm>
              <a:off x="2340002" y="2122559"/>
              <a:ext cx="489" cy="258"/>
            </a:xfrm>
            <a:custGeom>
              <a:avLst/>
              <a:gdLst/>
              <a:ahLst/>
              <a:cxnLst/>
              <a:rect l="l" t="t" r="r" b="b"/>
              <a:pathLst>
                <a:path w="36" h="19" extrusionOk="0">
                  <a:moveTo>
                    <a:pt x="35" y="1"/>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8"/>
            <p:cNvSpPr/>
            <p:nvPr/>
          </p:nvSpPr>
          <p:spPr>
            <a:xfrm>
              <a:off x="2334530" y="2125655"/>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8"/>
            <p:cNvSpPr/>
            <p:nvPr/>
          </p:nvSpPr>
          <p:spPr>
            <a:xfrm>
              <a:off x="2305202" y="2129837"/>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8"/>
            <p:cNvSpPr/>
            <p:nvPr/>
          </p:nvSpPr>
          <p:spPr>
            <a:xfrm>
              <a:off x="2335100" y="2125275"/>
              <a:ext cx="163" cy="109"/>
            </a:xfrm>
            <a:custGeom>
              <a:avLst/>
              <a:gdLst/>
              <a:ahLst/>
              <a:cxnLst/>
              <a:rect l="l" t="t" r="r" b="b"/>
              <a:pathLst>
                <a:path w="12" h="8" extrusionOk="0">
                  <a:moveTo>
                    <a:pt x="11"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8"/>
            <p:cNvSpPr/>
            <p:nvPr/>
          </p:nvSpPr>
          <p:spPr>
            <a:xfrm>
              <a:off x="2334964" y="2125370"/>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8"/>
            <p:cNvSpPr/>
            <p:nvPr/>
          </p:nvSpPr>
          <p:spPr>
            <a:xfrm>
              <a:off x="2335535" y="2124990"/>
              <a:ext cx="149" cy="109"/>
            </a:xfrm>
            <a:custGeom>
              <a:avLst/>
              <a:gdLst/>
              <a:ahLst/>
              <a:cxnLst/>
              <a:rect l="l" t="t" r="r" b="b"/>
              <a:pathLst>
                <a:path w="11" h="8" extrusionOk="0">
                  <a:moveTo>
                    <a:pt x="11"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8"/>
            <p:cNvSpPr/>
            <p:nvPr/>
          </p:nvSpPr>
          <p:spPr>
            <a:xfrm>
              <a:off x="2338046" y="2123605"/>
              <a:ext cx="299" cy="163"/>
            </a:xfrm>
            <a:custGeom>
              <a:avLst/>
              <a:gdLst/>
              <a:ahLst/>
              <a:cxnLst/>
              <a:rect l="l" t="t" r="r" b="b"/>
              <a:pathLst>
                <a:path w="22" h="12" extrusionOk="0">
                  <a:moveTo>
                    <a:pt x="22"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8"/>
            <p:cNvSpPr/>
            <p:nvPr/>
          </p:nvSpPr>
          <p:spPr>
            <a:xfrm>
              <a:off x="2303831" y="2129742"/>
              <a:ext cx="299" cy="14"/>
            </a:xfrm>
            <a:custGeom>
              <a:avLst/>
              <a:gdLst/>
              <a:ahLst/>
              <a:cxnLst/>
              <a:rect l="l" t="t" r="r" b="b"/>
              <a:pathLst>
                <a:path w="22" h="1" extrusionOk="0">
                  <a:moveTo>
                    <a:pt x="2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8"/>
            <p:cNvSpPr/>
            <p:nvPr/>
          </p:nvSpPr>
          <p:spPr>
            <a:xfrm>
              <a:off x="2335290" y="2125125"/>
              <a:ext cx="163" cy="109"/>
            </a:xfrm>
            <a:custGeom>
              <a:avLst/>
              <a:gdLst/>
              <a:ahLst/>
              <a:cxnLst/>
              <a:rect l="l" t="t" r="r" b="b"/>
              <a:pathLst>
                <a:path w="12" h="8" extrusionOk="0">
                  <a:moveTo>
                    <a:pt x="11"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8"/>
            <p:cNvSpPr/>
            <p:nvPr/>
          </p:nvSpPr>
          <p:spPr>
            <a:xfrm>
              <a:off x="2334679" y="2125560"/>
              <a:ext cx="109" cy="109"/>
            </a:xfrm>
            <a:custGeom>
              <a:avLst/>
              <a:gdLst/>
              <a:ahLst/>
              <a:cxnLst/>
              <a:rect l="l" t="t" r="r" b="b"/>
              <a:pathLst>
                <a:path w="8" h="8" extrusionOk="0">
                  <a:moveTo>
                    <a:pt x="7"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8"/>
            <p:cNvSpPr/>
            <p:nvPr/>
          </p:nvSpPr>
          <p:spPr>
            <a:xfrm>
              <a:off x="2337626" y="2123795"/>
              <a:ext cx="299" cy="163"/>
            </a:xfrm>
            <a:custGeom>
              <a:avLst/>
              <a:gdLst/>
              <a:ahLst/>
              <a:cxnLst/>
              <a:rect l="l" t="t" r="r" b="b"/>
              <a:pathLst>
                <a:path w="22" h="12" extrusionOk="0">
                  <a:moveTo>
                    <a:pt x="21" y="1"/>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8"/>
            <p:cNvSpPr/>
            <p:nvPr/>
          </p:nvSpPr>
          <p:spPr>
            <a:xfrm>
              <a:off x="2334815" y="2125465"/>
              <a:ext cx="109" cy="109"/>
            </a:xfrm>
            <a:custGeom>
              <a:avLst/>
              <a:gdLst/>
              <a:ahLst/>
              <a:cxnLst/>
              <a:rect l="l" t="t" r="r" b="b"/>
              <a:pathLst>
                <a:path w="8" h="8" extrusionOk="0">
                  <a:moveTo>
                    <a:pt x="8"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8"/>
            <p:cNvSpPr/>
            <p:nvPr/>
          </p:nvSpPr>
          <p:spPr>
            <a:xfrm>
              <a:off x="2292942" y="2120903"/>
              <a:ext cx="68" cy="149"/>
            </a:xfrm>
            <a:custGeom>
              <a:avLst/>
              <a:gdLst/>
              <a:ahLst/>
              <a:cxnLst/>
              <a:rect l="l" t="t" r="r" b="b"/>
              <a:pathLst>
                <a:path w="5" h="11" extrusionOk="0">
                  <a:moveTo>
                    <a:pt x="4"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8"/>
            <p:cNvSpPr/>
            <p:nvPr/>
          </p:nvSpPr>
          <p:spPr>
            <a:xfrm>
              <a:off x="2292711" y="2120183"/>
              <a:ext cx="109" cy="353"/>
            </a:xfrm>
            <a:custGeom>
              <a:avLst/>
              <a:gdLst/>
              <a:ahLst/>
              <a:cxnLst/>
              <a:rect l="l" t="t" r="r" b="b"/>
              <a:pathLst>
                <a:path w="8" h="26" extrusionOk="0">
                  <a:moveTo>
                    <a:pt x="7" y="2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8"/>
            <p:cNvSpPr/>
            <p:nvPr/>
          </p:nvSpPr>
          <p:spPr>
            <a:xfrm>
              <a:off x="2293376" y="2122464"/>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8"/>
            <p:cNvSpPr/>
            <p:nvPr/>
          </p:nvSpPr>
          <p:spPr>
            <a:xfrm>
              <a:off x="2293281" y="2122043"/>
              <a:ext cx="14" cy="54"/>
            </a:xfrm>
            <a:custGeom>
              <a:avLst/>
              <a:gdLst/>
              <a:ahLst/>
              <a:cxnLst/>
              <a:rect l="l" t="t" r="r" b="b"/>
              <a:pathLst>
                <a:path w="1" h="4" extrusionOk="0">
                  <a:moveTo>
                    <a:pt x="0"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8"/>
            <p:cNvSpPr/>
            <p:nvPr/>
          </p:nvSpPr>
          <p:spPr>
            <a:xfrm>
              <a:off x="2287769" y="2147800"/>
              <a:ext cx="54" cy="163"/>
            </a:xfrm>
            <a:custGeom>
              <a:avLst/>
              <a:gdLst/>
              <a:ahLst/>
              <a:cxnLst/>
              <a:rect l="l" t="t" r="r" b="b"/>
              <a:pathLst>
                <a:path w="4" h="12" extrusionOk="0">
                  <a:moveTo>
                    <a:pt x="4"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8"/>
            <p:cNvSpPr/>
            <p:nvPr/>
          </p:nvSpPr>
          <p:spPr>
            <a:xfrm>
              <a:off x="2288760" y="2148709"/>
              <a:ext cx="299" cy="299"/>
            </a:xfrm>
            <a:custGeom>
              <a:avLst/>
              <a:gdLst/>
              <a:ahLst/>
              <a:cxnLst/>
              <a:rect l="l" t="t" r="r" b="b"/>
              <a:pathLst>
                <a:path w="22" h="22" extrusionOk="0">
                  <a:moveTo>
                    <a:pt x="22" y="2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8"/>
            <p:cNvSpPr/>
            <p:nvPr/>
          </p:nvSpPr>
          <p:spPr>
            <a:xfrm>
              <a:off x="2293227" y="2151126"/>
              <a:ext cx="638" cy="204"/>
            </a:xfrm>
            <a:custGeom>
              <a:avLst/>
              <a:gdLst/>
              <a:ahLst/>
              <a:cxnLst/>
              <a:rect l="l" t="t" r="r" b="b"/>
              <a:pathLst>
                <a:path w="47" h="15" extrusionOk="0">
                  <a:moveTo>
                    <a:pt x="46"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8"/>
            <p:cNvSpPr/>
            <p:nvPr/>
          </p:nvSpPr>
          <p:spPr>
            <a:xfrm>
              <a:off x="2296703" y="2150800"/>
              <a:ext cx="204" cy="14"/>
            </a:xfrm>
            <a:custGeom>
              <a:avLst/>
              <a:gdLst/>
              <a:ahLst/>
              <a:cxnLst/>
              <a:rect l="l" t="t" r="r" b="b"/>
              <a:pathLst>
                <a:path w="15" h="1" extrusionOk="0">
                  <a:moveTo>
                    <a:pt x="14"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8"/>
            <p:cNvSpPr/>
            <p:nvPr/>
          </p:nvSpPr>
          <p:spPr>
            <a:xfrm>
              <a:off x="2289195" y="2149130"/>
              <a:ext cx="489" cy="394"/>
            </a:xfrm>
            <a:custGeom>
              <a:avLst/>
              <a:gdLst/>
              <a:ahLst/>
              <a:cxnLst/>
              <a:rect l="l" t="t" r="r" b="b"/>
              <a:pathLst>
                <a:path w="36" h="29" extrusionOk="0">
                  <a:moveTo>
                    <a:pt x="35" y="29"/>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8"/>
            <p:cNvSpPr/>
            <p:nvPr/>
          </p:nvSpPr>
          <p:spPr>
            <a:xfrm>
              <a:off x="2297273" y="2150895"/>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8"/>
            <p:cNvSpPr/>
            <p:nvPr/>
          </p:nvSpPr>
          <p:spPr>
            <a:xfrm>
              <a:off x="2293987" y="2150936"/>
              <a:ext cx="543" cy="163"/>
            </a:xfrm>
            <a:custGeom>
              <a:avLst/>
              <a:gdLst/>
              <a:ahLst/>
              <a:cxnLst/>
              <a:rect l="l" t="t" r="r" b="b"/>
              <a:pathLst>
                <a:path w="40" h="12" extrusionOk="0">
                  <a:moveTo>
                    <a:pt x="39"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8"/>
            <p:cNvSpPr/>
            <p:nvPr/>
          </p:nvSpPr>
          <p:spPr>
            <a:xfrm>
              <a:off x="2306913" y="2152701"/>
              <a:ext cx="258" cy="299"/>
            </a:xfrm>
            <a:custGeom>
              <a:avLst/>
              <a:gdLst/>
              <a:ahLst/>
              <a:cxnLst/>
              <a:rect l="l" t="t" r="r" b="b"/>
              <a:pathLst>
                <a:path w="19" h="22" extrusionOk="0">
                  <a:moveTo>
                    <a:pt x="1" y="0"/>
                  </a:moveTo>
                  <a:lnTo>
                    <a:pt x="18" y="2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8"/>
            <p:cNvSpPr/>
            <p:nvPr/>
          </p:nvSpPr>
          <p:spPr>
            <a:xfrm>
              <a:off x="2307293" y="2153081"/>
              <a:ext cx="299" cy="339"/>
            </a:xfrm>
            <a:custGeom>
              <a:avLst/>
              <a:gdLst/>
              <a:ahLst/>
              <a:cxnLst/>
              <a:rect l="l" t="t" r="r" b="b"/>
              <a:pathLst>
                <a:path w="22" h="25" extrusionOk="0">
                  <a:moveTo>
                    <a:pt x="1" y="0"/>
                  </a:moveTo>
                  <a:lnTo>
                    <a:pt x="22"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8"/>
            <p:cNvSpPr/>
            <p:nvPr/>
          </p:nvSpPr>
          <p:spPr>
            <a:xfrm>
              <a:off x="2305352" y="2151126"/>
              <a:ext cx="530" cy="543"/>
            </a:xfrm>
            <a:custGeom>
              <a:avLst/>
              <a:gdLst/>
              <a:ahLst/>
              <a:cxnLst/>
              <a:rect l="l" t="t" r="r" b="b"/>
              <a:pathLst>
                <a:path w="39" h="40" extrusionOk="0">
                  <a:moveTo>
                    <a:pt x="0" y="1"/>
                  </a:moveTo>
                  <a:lnTo>
                    <a:pt x="39" y="3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8"/>
            <p:cNvSpPr/>
            <p:nvPr/>
          </p:nvSpPr>
          <p:spPr>
            <a:xfrm>
              <a:off x="2305922" y="2151697"/>
              <a:ext cx="434" cy="448"/>
            </a:xfrm>
            <a:custGeom>
              <a:avLst/>
              <a:gdLst/>
              <a:ahLst/>
              <a:cxnLst/>
              <a:rect l="l" t="t" r="r" b="b"/>
              <a:pathLst>
                <a:path w="32" h="33" extrusionOk="0">
                  <a:moveTo>
                    <a:pt x="0" y="1"/>
                  </a:moveTo>
                  <a:lnTo>
                    <a:pt x="32"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8"/>
            <p:cNvSpPr/>
            <p:nvPr/>
          </p:nvSpPr>
          <p:spPr>
            <a:xfrm>
              <a:off x="2306492" y="2152267"/>
              <a:ext cx="299" cy="299"/>
            </a:xfrm>
            <a:custGeom>
              <a:avLst/>
              <a:gdLst/>
              <a:ahLst/>
              <a:cxnLst/>
              <a:rect l="l" t="t" r="r" b="b"/>
              <a:pathLst>
                <a:path w="22" h="22" extrusionOk="0">
                  <a:moveTo>
                    <a:pt x="0" y="1"/>
                  </a:moveTo>
                  <a:lnTo>
                    <a:pt x="21"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8"/>
            <p:cNvSpPr/>
            <p:nvPr/>
          </p:nvSpPr>
          <p:spPr>
            <a:xfrm>
              <a:off x="2304727" y="2150610"/>
              <a:ext cx="489" cy="434"/>
            </a:xfrm>
            <a:custGeom>
              <a:avLst/>
              <a:gdLst/>
              <a:ahLst/>
              <a:cxnLst/>
              <a:rect l="l" t="t" r="r" b="b"/>
              <a:pathLst>
                <a:path w="36" h="32" extrusionOk="0">
                  <a:moveTo>
                    <a:pt x="1" y="0"/>
                  </a:moveTo>
                  <a:lnTo>
                    <a:pt x="36" y="3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4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8"/>
            <p:cNvSpPr/>
            <p:nvPr/>
          </p:nvSpPr>
          <p:spPr>
            <a:xfrm>
              <a:off x="2291951" y="2116436"/>
              <a:ext cx="14" cy="0"/>
            </a:xfrm>
            <a:custGeom>
              <a:avLst/>
              <a:gdLst/>
              <a:ahLst/>
              <a:cxnLst/>
              <a:rect l="l" t="t" r="r" b="b"/>
              <a:pathLst>
                <a:path w="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8"/>
            <p:cNvSpPr/>
            <p:nvPr/>
          </p:nvSpPr>
          <p:spPr>
            <a:xfrm>
              <a:off x="2292562" y="2116436"/>
              <a:ext cx="14" cy="0"/>
            </a:xfrm>
            <a:custGeom>
              <a:avLst/>
              <a:gdLst/>
              <a:ahLst/>
              <a:cxnLst/>
              <a:rect l="l" t="t" r="r" b="b"/>
              <a:pathLst>
                <a:path w="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8"/>
            <p:cNvSpPr/>
            <p:nvPr/>
          </p:nvSpPr>
          <p:spPr>
            <a:xfrm>
              <a:off x="2291095" y="211647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8"/>
            <p:cNvSpPr/>
            <p:nvPr/>
          </p:nvSpPr>
          <p:spPr>
            <a:xfrm>
              <a:off x="2293132" y="2116436"/>
              <a:ext cx="14" cy="0"/>
            </a:xfrm>
            <a:custGeom>
              <a:avLst/>
              <a:gdLst/>
              <a:ahLst/>
              <a:cxnLst/>
              <a:rect l="l" t="t" r="r" b="b"/>
              <a:pathLst>
                <a:path w="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8"/>
            <p:cNvSpPr/>
            <p:nvPr/>
          </p:nvSpPr>
          <p:spPr>
            <a:xfrm>
              <a:off x="2291326" y="2116476"/>
              <a:ext cx="448" cy="14"/>
            </a:xfrm>
            <a:custGeom>
              <a:avLst/>
              <a:gdLst/>
              <a:ahLst/>
              <a:cxnLst/>
              <a:rect l="l" t="t" r="r" b="b"/>
              <a:pathLst>
                <a:path w="33" h="1" extrusionOk="0">
                  <a:moveTo>
                    <a:pt x="1" y="1"/>
                  </a:moveTo>
                  <a:lnTo>
                    <a:pt x="3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8"/>
            <p:cNvSpPr/>
            <p:nvPr/>
          </p:nvSpPr>
          <p:spPr>
            <a:xfrm>
              <a:off x="2585741" y="173408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8"/>
            <p:cNvSpPr/>
            <p:nvPr/>
          </p:nvSpPr>
          <p:spPr>
            <a:xfrm>
              <a:off x="2587696" y="1734365"/>
              <a:ext cx="299" cy="14"/>
            </a:xfrm>
            <a:custGeom>
              <a:avLst/>
              <a:gdLst/>
              <a:ahLst/>
              <a:cxnLst/>
              <a:rect l="l" t="t" r="r" b="b"/>
              <a:pathLst>
                <a:path w="22" h="1" extrusionOk="0">
                  <a:moveTo>
                    <a:pt x="0" y="0"/>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8"/>
            <p:cNvSpPr/>
            <p:nvPr/>
          </p:nvSpPr>
          <p:spPr>
            <a:xfrm>
              <a:off x="2588782" y="1734365"/>
              <a:ext cx="489" cy="14"/>
            </a:xfrm>
            <a:custGeom>
              <a:avLst/>
              <a:gdLst/>
              <a:ahLst/>
              <a:cxnLst/>
              <a:rect l="l" t="t" r="r" b="b"/>
              <a:pathLst>
                <a:path w="36" h="1" extrusionOk="0">
                  <a:moveTo>
                    <a:pt x="1" y="0"/>
                  </a:moveTo>
                  <a:lnTo>
                    <a:pt x="36"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8"/>
            <p:cNvSpPr/>
            <p:nvPr/>
          </p:nvSpPr>
          <p:spPr>
            <a:xfrm>
              <a:off x="2587221" y="1734365"/>
              <a:ext cx="204" cy="14"/>
            </a:xfrm>
            <a:custGeom>
              <a:avLst/>
              <a:gdLst/>
              <a:ahLst/>
              <a:cxnLst/>
              <a:rect l="l" t="t" r="r" b="b"/>
              <a:pathLst>
                <a:path w="15" h="1" extrusionOk="0">
                  <a:moveTo>
                    <a:pt x="0" y="0"/>
                  </a:moveTo>
                  <a:lnTo>
                    <a:pt x="1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8"/>
            <p:cNvSpPr/>
            <p:nvPr/>
          </p:nvSpPr>
          <p:spPr>
            <a:xfrm>
              <a:off x="2586786" y="1734270"/>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8"/>
            <p:cNvSpPr/>
            <p:nvPr/>
          </p:nvSpPr>
          <p:spPr>
            <a:xfrm>
              <a:off x="2588646" y="173436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8"/>
            <p:cNvSpPr/>
            <p:nvPr/>
          </p:nvSpPr>
          <p:spPr>
            <a:xfrm>
              <a:off x="2586121" y="1734080"/>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8"/>
            <p:cNvSpPr/>
            <p:nvPr/>
          </p:nvSpPr>
          <p:spPr>
            <a:xfrm>
              <a:off x="2585075" y="1734080"/>
              <a:ext cx="258" cy="14"/>
            </a:xfrm>
            <a:custGeom>
              <a:avLst/>
              <a:gdLst/>
              <a:ahLst/>
              <a:cxnLst/>
              <a:rect l="l" t="t" r="r" b="b"/>
              <a:pathLst>
                <a:path w="19" h="1" extrusionOk="0">
                  <a:moveTo>
                    <a:pt x="1" y="0"/>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8"/>
            <p:cNvSpPr/>
            <p:nvPr/>
          </p:nvSpPr>
          <p:spPr>
            <a:xfrm>
              <a:off x="2553752" y="1749137"/>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8"/>
            <p:cNvSpPr/>
            <p:nvPr/>
          </p:nvSpPr>
          <p:spPr>
            <a:xfrm>
              <a:off x="2553997" y="1748716"/>
              <a:ext cx="109" cy="244"/>
            </a:xfrm>
            <a:custGeom>
              <a:avLst/>
              <a:gdLst/>
              <a:ahLst/>
              <a:cxnLst/>
              <a:rect l="l" t="t" r="r" b="b"/>
              <a:pathLst>
                <a:path w="8" h="18" extrusionOk="0">
                  <a:moveTo>
                    <a:pt x="7"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8"/>
            <p:cNvSpPr/>
            <p:nvPr/>
          </p:nvSpPr>
          <p:spPr>
            <a:xfrm>
              <a:off x="2555612" y="1746720"/>
              <a:ext cx="244" cy="204"/>
            </a:xfrm>
            <a:custGeom>
              <a:avLst/>
              <a:gdLst/>
              <a:ahLst/>
              <a:cxnLst/>
              <a:rect l="l" t="t" r="r" b="b"/>
              <a:pathLst>
                <a:path w="18" h="15" extrusionOk="0">
                  <a:moveTo>
                    <a:pt x="18" y="0"/>
                  </a:moveTo>
                  <a:lnTo>
                    <a:pt x="0"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8"/>
            <p:cNvSpPr/>
            <p:nvPr/>
          </p:nvSpPr>
          <p:spPr>
            <a:xfrm>
              <a:off x="2554893" y="1747426"/>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8"/>
            <p:cNvSpPr/>
            <p:nvPr/>
          </p:nvSpPr>
          <p:spPr>
            <a:xfrm>
              <a:off x="2554187" y="1748377"/>
              <a:ext cx="149" cy="204"/>
            </a:xfrm>
            <a:custGeom>
              <a:avLst/>
              <a:gdLst/>
              <a:ahLst/>
              <a:cxnLst/>
              <a:rect l="l" t="t" r="r" b="b"/>
              <a:pathLst>
                <a:path w="11" h="15" extrusionOk="0">
                  <a:moveTo>
                    <a:pt x="11"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8"/>
            <p:cNvSpPr/>
            <p:nvPr/>
          </p:nvSpPr>
          <p:spPr>
            <a:xfrm>
              <a:off x="2555368" y="1746951"/>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8"/>
            <p:cNvSpPr/>
            <p:nvPr/>
          </p:nvSpPr>
          <p:spPr>
            <a:xfrm>
              <a:off x="2554417" y="1747997"/>
              <a:ext cx="163" cy="204"/>
            </a:xfrm>
            <a:custGeom>
              <a:avLst/>
              <a:gdLst/>
              <a:ahLst/>
              <a:cxnLst/>
              <a:rect l="l" t="t" r="r" b="b"/>
              <a:pathLst>
                <a:path w="12" h="15" extrusionOk="0">
                  <a:moveTo>
                    <a:pt x="11" y="1"/>
                  </a:moveTo>
                  <a:lnTo>
                    <a:pt x="1"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8"/>
            <p:cNvSpPr/>
            <p:nvPr/>
          </p:nvSpPr>
          <p:spPr>
            <a:xfrm>
              <a:off x="2553616" y="1749572"/>
              <a:ext cx="109" cy="244"/>
            </a:xfrm>
            <a:custGeom>
              <a:avLst/>
              <a:gdLst/>
              <a:ahLst/>
              <a:cxnLst/>
              <a:rect l="l" t="t" r="r" b="b"/>
              <a:pathLst>
                <a:path w="8" h="18" extrusionOk="0">
                  <a:moveTo>
                    <a:pt x="7" y="0"/>
                  </a:moveTo>
                  <a:lnTo>
                    <a:pt x="0"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8"/>
            <p:cNvSpPr/>
            <p:nvPr/>
          </p:nvSpPr>
          <p:spPr>
            <a:xfrm>
              <a:off x="2553087" y="1753143"/>
              <a:ext cx="14" cy="149"/>
            </a:xfrm>
            <a:custGeom>
              <a:avLst/>
              <a:gdLst/>
              <a:ahLst/>
              <a:cxnLst/>
              <a:rect l="l" t="t" r="r" b="b"/>
              <a:pathLst>
                <a:path w="1" h="11" extrusionOk="0">
                  <a:moveTo>
                    <a:pt x="1"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8"/>
            <p:cNvSpPr/>
            <p:nvPr/>
          </p:nvSpPr>
          <p:spPr>
            <a:xfrm>
              <a:off x="2555137" y="1747196"/>
              <a:ext cx="149" cy="149"/>
            </a:xfrm>
            <a:custGeom>
              <a:avLst/>
              <a:gdLst/>
              <a:ahLst/>
              <a:cxnLst/>
              <a:rect l="l" t="t" r="r" b="b"/>
              <a:pathLst>
                <a:path w="11" h="11" extrusionOk="0">
                  <a:moveTo>
                    <a:pt x="0" y="11"/>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8"/>
            <p:cNvSpPr/>
            <p:nvPr/>
          </p:nvSpPr>
          <p:spPr>
            <a:xfrm>
              <a:off x="2554662" y="1747712"/>
              <a:ext cx="149" cy="204"/>
            </a:xfrm>
            <a:custGeom>
              <a:avLst/>
              <a:gdLst/>
              <a:ahLst/>
              <a:cxnLst/>
              <a:rect l="l" t="t" r="r" b="b"/>
              <a:pathLst>
                <a:path w="11" h="15" extrusionOk="0">
                  <a:moveTo>
                    <a:pt x="11"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8"/>
            <p:cNvSpPr/>
            <p:nvPr/>
          </p:nvSpPr>
          <p:spPr>
            <a:xfrm>
              <a:off x="2572014" y="1722675"/>
              <a:ext cx="109" cy="190"/>
            </a:xfrm>
            <a:custGeom>
              <a:avLst/>
              <a:gdLst/>
              <a:ahLst/>
              <a:cxnLst/>
              <a:rect l="l" t="t" r="r" b="b"/>
              <a:pathLst>
                <a:path w="8" h="14" extrusionOk="0">
                  <a:moveTo>
                    <a:pt x="0" y="14"/>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8"/>
            <p:cNvSpPr/>
            <p:nvPr/>
          </p:nvSpPr>
          <p:spPr>
            <a:xfrm>
              <a:off x="2572489" y="1721616"/>
              <a:ext cx="54" cy="163"/>
            </a:xfrm>
            <a:custGeom>
              <a:avLst/>
              <a:gdLst/>
              <a:ahLst/>
              <a:cxnLst/>
              <a:rect l="l" t="t" r="r" b="b"/>
              <a:pathLst>
                <a:path w="4" h="12" extrusionOk="0">
                  <a:moveTo>
                    <a:pt x="0" y="1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8"/>
            <p:cNvSpPr/>
            <p:nvPr/>
          </p:nvSpPr>
          <p:spPr>
            <a:xfrm>
              <a:off x="2572299" y="1722050"/>
              <a:ext cx="54" cy="204"/>
            </a:xfrm>
            <a:custGeom>
              <a:avLst/>
              <a:gdLst/>
              <a:ahLst/>
              <a:cxnLst/>
              <a:rect l="l" t="t" r="r" b="b"/>
              <a:pathLst>
                <a:path w="4" h="15" extrusionOk="0">
                  <a:moveTo>
                    <a:pt x="0"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8"/>
            <p:cNvSpPr/>
            <p:nvPr/>
          </p:nvSpPr>
          <p:spPr>
            <a:xfrm>
              <a:off x="2571824" y="1723001"/>
              <a:ext cx="109" cy="204"/>
            </a:xfrm>
            <a:custGeom>
              <a:avLst/>
              <a:gdLst/>
              <a:ahLst/>
              <a:cxnLst/>
              <a:rect l="l" t="t" r="r" b="b"/>
              <a:pathLst>
                <a:path w="8" h="15" extrusionOk="0">
                  <a:moveTo>
                    <a:pt x="0" y="15"/>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8"/>
            <p:cNvSpPr/>
            <p:nvPr/>
          </p:nvSpPr>
          <p:spPr>
            <a:xfrm>
              <a:off x="2572394" y="1721860"/>
              <a:ext cx="54" cy="109"/>
            </a:xfrm>
            <a:custGeom>
              <a:avLst/>
              <a:gdLst/>
              <a:ahLst/>
              <a:cxnLst/>
              <a:rect l="l" t="t" r="r" b="b"/>
              <a:pathLst>
                <a:path w="4" h="8" extrusionOk="0">
                  <a:moveTo>
                    <a:pt x="0" y="7"/>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8"/>
            <p:cNvSpPr/>
            <p:nvPr/>
          </p:nvSpPr>
          <p:spPr>
            <a:xfrm>
              <a:off x="2572150" y="1722335"/>
              <a:ext cx="109" cy="204"/>
            </a:xfrm>
            <a:custGeom>
              <a:avLst/>
              <a:gdLst/>
              <a:ahLst/>
              <a:cxnLst/>
              <a:rect l="l" t="t" r="r" b="b"/>
              <a:pathLst>
                <a:path w="8" h="15" extrusionOk="0">
                  <a:moveTo>
                    <a:pt x="1" y="15"/>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8"/>
            <p:cNvSpPr/>
            <p:nvPr/>
          </p:nvSpPr>
          <p:spPr>
            <a:xfrm>
              <a:off x="2570914" y="1724671"/>
              <a:ext cx="109" cy="244"/>
            </a:xfrm>
            <a:custGeom>
              <a:avLst/>
              <a:gdLst/>
              <a:ahLst/>
              <a:cxnLst/>
              <a:rect l="l" t="t" r="r" b="b"/>
              <a:pathLst>
                <a:path w="8" h="18" extrusionOk="0">
                  <a:moveTo>
                    <a:pt x="1" y="18"/>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8"/>
            <p:cNvSpPr/>
            <p:nvPr/>
          </p:nvSpPr>
          <p:spPr>
            <a:xfrm>
              <a:off x="2570588" y="1725187"/>
              <a:ext cx="149" cy="258"/>
            </a:xfrm>
            <a:custGeom>
              <a:avLst/>
              <a:gdLst/>
              <a:ahLst/>
              <a:cxnLst/>
              <a:rect l="l" t="t" r="r" b="b"/>
              <a:pathLst>
                <a:path w="11" h="19" extrusionOk="0">
                  <a:moveTo>
                    <a:pt x="0" y="1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8"/>
            <p:cNvSpPr/>
            <p:nvPr/>
          </p:nvSpPr>
          <p:spPr>
            <a:xfrm>
              <a:off x="2571634" y="1723381"/>
              <a:ext cx="149" cy="204"/>
            </a:xfrm>
            <a:custGeom>
              <a:avLst/>
              <a:gdLst/>
              <a:ahLst/>
              <a:cxnLst/>
              <a:rect l="l" t="t" r="r" b="b"/>
              <a:pathLst>
                <a:path w="11" h="15" extrusionOk="0">
                  <a:moveTo>
                    <a:pt x="0" y="15"/>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8"/>
            <p:cNvSpPr/>
            <p:nvPr/>
          </p:nvSpPr>
          <p:spPr>
            <a:xfrm>
              <a:off x="2571159" y="1724195"/>
              <a:ext cx="149" cy="244"/>
            </a:xfrm>
            <a:custGeom>
              <a:avLst/>
              <a:gdLst/>
              <a:ahLst/>
              <a:cxnLst/>
              <a:rect l="l" t="t" r="r" b="b"/>
              <a:pathLst>
                <a:path w="11" h="18" extrusionOk="0">
                  <a:moveTo>
                    <a:pt x="0" y="18"/>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8"/>
            <p:cNvSpPr/>
            <p:nvPr/>
          </p:nvSpPr>
          <p:spPr>
            <a:xfrm>
              <a:off x="2571389" y="1723761"/>
              <a:ext cx="163" cy="258"/>
            </a:xfrm>
            <a:custGeom>
              <a:avLst/>
              <a:gdLst/>
              <a:ahLst/>
              <a:cxnLst/>
              <a:rect l="l" t="t" r="r" b="b"/>
              <a:pathLst>
                <a:path w="12" h="19" extrusionOk="0">
                  <a:moveTo>
                    <a:pt x="1" y="18"/>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8"/>
            <p:cNvSpPr/>
            <p:nvPr/>
          </p:nvSpPr>
          <p:spPr>
            <a:xfrm>
              <a:off x="2572679" y="1721140"/>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8"/>
            <p:cNvSpPr/>
            <p:nvPr/>
          </p:nvSpPr>
          <p:spPr>
            <a:xfrm>
              <a:off x="2572584" y="1721426"/>
              <a:ext cx="14" cy="109"/>
            </a:xfrm>
            <a:custGeom>
              <a:avLst/>
              <a:gdLst/>
              <a:ahLst/>
              <a:cxnLst/>
              <a:rect l="l" t="t" r="r" b="b"/>
              <a:pathLst>
                <a:path w="1" h="8" extrusionOk="0">
                  <a:moveTo>
                    <a:pt x="0"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8"/>
            <p:cNvSpPr/>
            <p:nvPr/>
          </p:nvSpPr>
          <p:spPr>
            <a:xfrm>
              <a:off x="2572625" y="1721235"/>
              <a:ext cx="14" cy="163"/>
            </a:xfrm>
            <a:custGeom>
              <a:avLst/>
              <a:gdLst/>
              <a:ahLst/>
              <a:cxnLst/>
              <a:rect l="l" t="t" r="r" b="b"/>
              <a:pathLst>
                <a:path w="1" h="12" extrusionOk="0">
                  <a:moveTo>
                    <a:pt x="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8"/>
            <p:cNvSpPr/>
            <p:nvPr/>
          </p:nvSpPr>
          <p:spPr>
            <a:xfrm>
              <a:off x="2604994" y="1750237"/>
              <a:ext cx="14" cy="149"/>
            </a:xfrm>
            <a:custGeom>
              <a:avLst/>
              <a:gdLst/>
              <a:ahLst/>
              <a:cxnLst/>
              <a:rect l="l" t="t" r="r" b="b"/>
              <a:pathLst>
                <a:path w="1" h="11" extrusionOk="0">
                  <a:moveTo>
                    <a:pt x="1"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8"/>
            <p:cNvSpPr/>
            <p:nvPr/>
          </p:nvSpPr>
          <p:spPr>
            <a:xfrm>
              <a:off x="2605048" y="1750807"/>
              <a:ext cx="54" cy="244"/>
            </a:xfrm>
            <a:custGeom>
              <a:avLst/>
              <a:gdLst/>
              <a:ahLst/>
              <a:cxnLst/>
              <a:rect l="l" t="t" r="r" b="b"/>
              <a:pathLst>
                <a:path w="4" h="18" extrusionOk="0">
                  <a:moveTo>
                    <a:pt x="0" y="1"/>
                  </a:moveTo>
                  <a:lnTo>
                    <a:pt x="4"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8"/>
            <p:cNvSpPr/>
            <p:nvPr/>
          </p:nvSpPr>
          <p:spPr>
            <a:xfrm>
              <a:off x="2376321" y="1716673"/>
              <a:ext cx="584" cy="68"/>
            </a:xfrm>
            <a:custGeom>
              <a:avLst/>
              <a:gdLst/>
              <a:ahLst/>
              <a:cxnLst/>
              <a:rect l="l" t="t" r="r" b="b"/>
              <a:pathLst>
                <a:path w="43" h="5" extrusionOk="0">
                  <a:moveTo>
                    <a:pt x="0" y="1"/>
                  </a:moveTo>
                  <a:lnTo>
                    <a:pt x="4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8"/>
            <p:cNvSpPr/>
            <p:nvPr/>
          </p:nvSpPr>
          <p:spPr>
            <a:xfrm>
              <a:off x="2377122" y="1716728"/>
              <a:ext cx="543" cy="109"/>
            </a:xfrm>
            <a:custGeom>
              <a:avLst/>
              <a:gdLst/>
              <a:ahLst/>
              <a:cxnLst/>
              <a:rect l="l" t="t" r="r" b="b"/>
              <a:pathLst>
                <a:path w="40" h="8" extrusionOk="0">
                  <a:moveTo>
                    <a:pt x="1" y="0"/>
                  </a:moveTo>
                  <a:lnTo>
                    <a:pt x="39"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8"/>
            <p:cNvSpPr/>
            <p:nvPr/>
          </p:nvSpPr>
          <p:spPr>
            <a:xfrm>
              <a:off x="2378833" y="1717013"/>
              <a:ext cx="543" cy="109"/>
            </a:xfrm>
            <a:custGeom>
              <a:avLst/>
              <a:gdLst/>
              <a:ahLst/>
              <a:cxnLst/>
              <a:rect l="l" t="t" r="r" b="b"/>
              <a:pathLst>
                <a:path w="40" h="8" extrusionOk="0">
                  <a:moveTo>
                    <a:pt x="1" y="0"/>
                  </a:moveTo>
                  <a:lnTo>
                    <a:pt x="39"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8"/>
            <p:cNvSpPr/>
            <p:nvPr/>
          </p:nvSpPr>
          <p:spPr>
            <a:xfrm>
              <a:off x="2377937" y="1716864"/>
              <a:ext cx="584" cy="68"/>
            </a:xfrm>
            <a:custGeom>
              <a:avLst/>
              <a:gdLst/>
              <a:ahLst/>
              <a:cxnLst/>
              <a:rect l="l" t="t" r="r" b="b"/>
              <a:pathLst>
                <a:path w="43" h="5" extrusionOk="0">
                  <a:moveTo>
                    <a:pt x="0" y="1"/>
                  </a:moveTo>
                  <a:lnTo>
                    <a:pt x="42"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8"/>
            <p:cNvSpPr/>
            <p:nvPr/>
          </p:nvSpPr>
          <p:spPr>
            <a:xfrm>
              <a:off x="2375561" y="1716633"/>
              <a:ext cx="584" cy="14"/>
            </a:xfrm>
            <a:custGeom>
              <a:avLst/>
              <a:gdLst/>
              <a:ahLst/>
              <a:cxnLst/>
              <a:rect l="l" t="t" r="r" b="b"/>
              <a:pathLst>
                <a:path w="43" h="1" extrusionOk="0">
                  <a:moveTo>
                    <a:pt x="0" y="0"/>
                  </a:moveTo>
                  <a:lnTo>
                    <a:pt x="4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8"/>
            <p:cNvSpPr/>
            <p:nvPr/>
          </p:nvSpPr>
          <p:spPr>
            <a:xfrm>
              <a:off x="2379784" y="1717203"/>
              <a:ext cx="299" cy="54"/>
            </a:xfrm>
            <a:custGeom>
              <a:avLst/>
              <a:gdLst/>
              <a:ahLst/>
              <a:cxnLst/>
              <a:rect l="l" t="t" r="r" b="b"/>
              <a:pathLst>
                <a:path w="22" h="4" extrusionOk="0">
                  <a:moveTo>
                    <a:pt x="22"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8"/>
            <p:cNvSpPr/>
            <p:nvPr/>
          </p:nvSpPr>
          <p:spPr>
            <a:xfrm>
              <a:off x="2368134" y="1717773"/>
              <a:ext cx="828" cy="149"/>
            </a:xfrm>
            <a:custGeom>
              <a:avLst/>
              <a:gdLst/>
              <a:ahLst/>
              <a:cxnLst/>
              <a:rect l="l" t="t" r="r" b="b"/>
              <a:pathLst>
                <a:path w="61" h="11" extrusionOk="0">
                  <a:moveTo>
                    <a:pt x="1" y="11"/>
                  </a:moveTo>
                  <a:lnTo>
                    <a:pt x="6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8"/>
            <p:cNvSpPr/>
            <p:nvPr/>
          </p:nvSpPr>
          <p:spPr>
            <a:xfrm>
              <a:off x="2374896" y="1716633"/>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8"/>
            <p:cNvSpPr/>
            <p:nvPr/>
          </p:nvSpPr>
          <p:spPr>
            <a:xfrm>
              <a:off x="2369234" y="1717488"/>
              <a:ext cx="964" cy="244"/>
            </a:xfrm>
            <a:custGeom>
              <a:avLst/>
              <a:gdLst/>
              <a:ahLst/>
              <a:cxnLst/>
              <a:rect l="l" t="t" r="r" b="b"/>
              <a:pathLst>
                <a:path w="71" h="18" extrusionOk="0">
                  <a:moveTo>
                    <a:pt x="0" y="18"/>
                  </a:moveTo>
                  <a:lnTo>
                    <a:pt x="7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8"/>
            <p:cNvSpPr/>
            <p:nvPr/>
          </p:nvSpPr>
          <p:spPr>
            <a:xfrm>
              <a:off x="2374611" y="1725051"/>
              <a:ext cx="149" cy="109"/>
            </a:xfrm>
            <a:custGeom>
              <a:avLst/>
              <a:gdLst/>
              <a:ahLst/>
              <a:cxnLst/>
              <a:rect l="l" t="t" r="r" b="b"/>
              <a:pathLst>
                <a:path w="11" h="8" extrusionOk="0">
                  <a:moveTo>
                    <a:pt x="0" y="0"/>
                  </a:moveTo>
                  <a:lnTo>
                    <a:pt x="1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8"/>
            <p:cNvSpPr/>
            <p:nvPr/>
          </p:nvSpPr>
          <p:spPr>
            <a:xfrm>
              <a:off x="2374461" y="1724901"/>
              <a:ext cx="163" cy="109"/>
            </a:xfrm>
            <a:custGeom>
              <a:avLst/>
              <a:gdLst/>
              <a:ahLst/>
              <a:cxnLst/>
              <a:rect l="l" t="t" r="r" b="b"/>
              <a:pathLst>
                <a:path w="12" h="8" extrusionOk="0">
                  <a:moveTo>
                    <a:pt x="11"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8"/>
            <p:cNvSpPr/>
            <p:nvPr/>
          </p:nvSpPr>
          <p:spPr>
            <a:xfrm>
              <a:off x="2374896" y="1725377"/>
              <a:ext cx="149" cy="258"/>
            </a:xfrm>
            <a:custGeom>
              <a:avLst/>
              <a:gdLst/>
              <a:ahLst/>
              <a:cxnLst/>
              <a:rect l="l" t="t" r="r" b="b"/>
              <a:pathLst>
                <a:path w="11" h="19" extrusionOk="0">
                  <a:moveTo>
                    <a:pt x="11" y="1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8"/>
            <p:cNvSpPr/>
            <p:nvPr/>
          </p:nvSpPr>
          <p:spPr>
            <a:xfrm>
              <a:off x="2374746" y="1725187"/>
              <a:ext cx="163" cy="163"/>
            </a:xfrm>
            <a:custGeom>
              <a:avLst/>
              <a:gdLst/>
              <a:ahLst/>
              <a:cxnLst/>
              <a:rect l="l" t="t" r="r" b="b"/>
              <a:pathLst>
                <a:path w="12" h="12" extrusionOk="0">
                  <a:moveTo>
                    <a:pt x="11"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8"/>
            <p:cNvSpPr/>
            <p:nvPr/>
          </p:nvSpPr>
          <p:spPr>
            <a:xfrm>
              <a:off x="2376702" y="1727617"/>
              <a:ext cx="339" cy="109"/>
            </a:xfrm>
            <a:custGeom>
              <a:avLst/>
              <a:gdLst/>
              <a:ahLst/>
              <a:cxnLst/>
              <a:rect l="l" t="t" r="r" b="b"/>
              <a:pathLst>
                <a:path w="25" h="8" extrusionOk="0">
                  <a:moveTo>
                    <a:pt x="25"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8"/>
            <p:cNvSpPr/>
            <p:nvPr/>
          </p:nvSpPr>
          <p:spPr>
            <a:xfrm>
              <a:off x="2377177" y="1727753"/>
              <a:ext cx="244" cy="163"/>
            </a:xfrm>
            <a:custGeom>
              <a:avLst/>
              <a:gdLst/>
              <a:ahLst/>
              <a:cxnLst/>
              <a:rect l="l" t="t" r="r" b="b"/>
              <a:pathLst>
                <a:path w="18" h="12" extrusionOk="0">
                  <a:moveTo>
                    <a:pt x="18" y="1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8"/>
            <p:cNvSpPr/>
            <p:nvPr/>
          </p:nvSpPr>
          <p:spPr>
            <a:xfrm>
              <a:off x="2377937" y="1728323"/>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8"/>
            <p:cNvSpPr/>
            <p:nvPr/>
          </p:nvSpPr>
          <p:spPr>
            <a:xfrm>
              <a:off x="2389668" y="1712682"/>
              <a:ext cx="109" cy="109"/>
            </a:xfrm>
            <a:custGeom>
              <a:avLst/>
              <a:gdLst/>
              <a:ahLst/>
              <a:cxnLst/>
              <a:rect l="l" t="t" r="r" b="b"/>
              <a:pathLst>
                <a:path w="8" h="8" extrusionOk="0">
                  <a:moveTo>
                    <a:pt x="1" y="8"/>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8"/>
            <p:cNvSpPr/>
            <p:nvPr/>
          </p:nvSpPr>
          <p:spPr>
            <a:xfrm>
              <a:off x="2389953" y="1712111"/>
              <a:ext cx="204" cy="258"/>
            </a:xfrm>
            <a:custGeom>
              <a:avLst/>
              <a:gdLst/>
              <a:ahLst/>
              <a:cxnLst/>
              <a:rect l="l" t="t" r="r" b="b"/>
              <a:pathLst>
                <a:path w="15" h="19" extrusionOk="0">
                  <a:moveTo>
                    <a:pt x="1" y="1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8"/>
            <p:cNvSpPr/>
            <p:nvPr/>
          </p:nvSpPr>
          <p:spPr>
            <a:xfrm>
              <a:off x="2389532" y="1713021"/>
              <a:ext cx="54" cy="54"/>
            </a:xfrm>
            <a:custGeom>
              <a:avLst/>
              <a:gdLst/>
              <a:ahLst/>
              <a:cxnLst/>
              <a:rect l="l" t="t" r="r" b="b"/>
              <a:pathLst>
                <a:path w="4" h="4" extrusionOk="0">
                  <a:moveTo>
                    <a:pt x="0" y="4"/>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8"/>
            <p:cNvSpPr/>
            <p:nvPr/>
          </p:nvSpPr>
          <p:spPr>
            <a:xfrm>
              <a:off x="2389573" y="1712872"/>
              <a:ext cx="68" cy="109"/>
            </a:xfrm>
            <a:custGeom>
              <a:avLst/>
              <a:gdLst/>
              <a:ahLst/>
              <a:cxnLst/>
              <a:rect l="l" t="t" r="r" b="b"/>
              <a:pathLst>
                <a:path w="5" h="8" extrusionOk="0">
                  <a:moveTo>
                    <a:pt x="1" y="8"/>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8"/>
            <p:cNvSpPr/>
            <p:nvPr/>
          </p:nvSpPr>
          <p:spPr>
            <a:xfrm>
              <a:off x="2389763" y="1712397"/>
              <a:ext cx="204" cy="258"/>
            </a:xfrm>
            <a:custGeom>
              <a:avLst/>
              <a:gdLst/>
              <a:ahLst/>
              <a:cxnLst/>
              <a:rect l="l" t="t" r="r" b="b"/>
              <a:pathLst>
                <a:path w="15" h="19" extrusionOk="0">
                  <a:moveTo>
                    <a:pt x="1" y="18"/>
                  </a:moveTo>
                  <a:lnTo>
                    <a:pt x="15"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8"/>
            <p:cNvSpPr/>
            <p:nvPr/>
          </p:nvSpPr>
          <p:spPr>
            <a:xfrm>
              <a:off x="2389478" y="1713116"/>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8"/>
            <p:cNvSpPr/>
            <p:nvPr/>
          </p:nvSpPr>
          <p:spPr>
            <a:xfrm>
              <a:off x="2381114" y="1715248"/>
              <a:ext cx="109" cy="14"/>
            </a:xfrm>
            <a:custGeom>
              <a:avLst/>
              <a:gdLst/>
              <a:ahLst/>
              <a:cxnLst/>
              <a:rect l="l" t="t" r="r" b="b"/>
              <a:pathLst>
                <a:path w="8" h="1" extrusionOk="0">
                  <a:moveTo>
                    <a:pt x="1" y="1"/>
                  </a:moveTo>
                  <a:lnTo>
                    <a:pt x="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8"/>
            <p:cNvSpPr/>
            <p:nvPr/>
          </p:nvSpPr>
          <p:spPr>
            <a:xfrm>
              <a:off x="2403748" y="1738262"/>
              <a:ext cx="339" cy="244"/>
            </a:xfrm>
            <a:custGeom>
              <a:avLst/>
              <a:gdLst/>
              <a:ahLst/>
              <a:cxnLst/>
              <a:rect l="l" t="t" r="r" b="b"/>
              <a:pathLst>
                <a:path w="25" h="18" extrusionOk="0">
                  <a:moveTo>
                    <a:pt x="25" y="18"/>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8"/>
            <p:cNvSpPr/>
            <p:nvPr/>
          </p:nvSpPr>
          <p:spPr>
            <a:xfrm>
              <a:off x="2403273" y="1737922"/>
              <a:ext cx="299" cy="204"/>
            </a:xfrm>
            <a:custGeom>
              <a:avLst/>
              <a:gdLst/>
              <a:ahLst/>
              <a:cxnLst/>
              <a:rect l="l" t="t" r="r" b="b"/>
              <a:pathLst>
                <a:path w="22" h="15" extrusionOk="0">
                  <a:moveTo>
                    <a:pt x="2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8"/>
            <p:cNvSpPr/>
            <p:nvPr/>
          </p:nvSpPr>
          <p:spPr>
            <a:xfrm>
              <a:off x="2402933" y="1737596"/>
              <a:ext cx="258" cy="204"/>
            </a:xfrm>
            <a:custGeom>
              <a:avLst/>
              <a:gdLst/>
              <a:ahLst/>
              <a:cxnLst/>
              <a:rect l="l" t="t" r="r" b="b"/>
              <a:pathLst>
                <a:path w="19" h="15" extrusionOk="0">
                  <a:moveTo>
                    <a:pt x="18" y="1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8"/>
            <p:cNvSpPr/>
            <p:nvPr/>
          </p:nvSpPr>
          <p:spPr>
            <a:xfrm>
              <a:off x="2380069" y="1732695"/>
              <a:ext cx="204" cy="163"/>
            </a:xfrm>
            <a:custGeom>
              <a:avLst/>
              <a:gdLst/>
              <a:ahLst/>
              <a:cxnLst/>
              <a:rect l="l" t="t" r="r" b="b"/>
              <a:pathLst>
                <a:path w="15" h="12" extrusionOk="0">
                  <a:moveTo>
                    <a:pt x="15" y="1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8"/>
            <p:cNvSpPr/>
            <p:nvPr/>
          </p:nvSpPr>
          <p:spPr>
            <a:xfrm>
              <a:off x="2404264" y="1738588"/>
              <a:ext cx="543" cy="353"/>
            </a:xfrm>
            <a:custGeom>
              <a:avLst/>
              <a:gdLst/>
              <a:ahLst/>
              <a:cxnLst/>
              <a:rect l="l" t="t" r="r" b="b"/>
              <a:pathLst>
                <a:path w="40" h="26" extrusionOk="0">
                  <a:moveTo>
                    <a:pt x="39"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8"/>
            <p:cNvSpPr/>
            <p:nvPr/>
          </p:nvSpPr>
          <p:spPr>
            <a:xfrm>
              <a:off x="2405364" y="1714447"/>
              <a:ext cx="244" cy="204"/>
            </a:xfrm>
            <a:custGeom>
              <a:avLst/>
              <a:gdLst/>
              <a:ahLst/>
              <a:cxnLst/>
              <a:rect l="l" t="t" r="r" b="b"/>
              <a:pathLst>
                <a:path w="18" h="15" extrusionOk="0">
                  <a:moveTo>
                    <a:pt x="0" y="14"/>
                  </a:move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8"/>
            <p:cNvSpPr/>
            <p:nvPr/>
          </p:nvSpPr>
          <p:spPr>
            <a:xfrm>
              <a:off x="2400612" y="1717298"/>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8"/>
            <p:cNvSpPr/>
            <p:nvPr/>
          </p:nvSpPr>
          <p:spPr>
            <a:xfrm>
              <a:off x="2403884" y="1715153"/>
              <a:ext cx="299" cy="109"/>
            </a:xfrm>
            <a:custGeom>
              <a:avLst/>
              <a:gdLst/>
              <a:ahLst/>
              <a:cxnLst/>
              <a:rect l="l" t="t" r="r" b="b"/>
              <a:pathLst>
                <a:path w="22" h="8" extrusionOk="0">
                  <a:moveTo>
                    <a:pt x="1" y="8"/>
                  </a:moveTo>
                  <a:lnTo>
                    <a:pt x="2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8"/>
            <p:cNvSpPr/>
            <p:nvPr/>
          </p:nvSpPr>
          <p:spPr>
            <a:xfrm>
              <a:off x="2404603" y="1714868"/>
              <a:ext cx="299" cy="109"/>
            </a:xfrm>
            <a:custGeom>
              <a:avLst/>
              <a:gdLst/>
              <a:ahLst/>
              <a:cxnLst/>
              <a:rect l="l" t="t" r="r" b="b"/>
              <a:pathLst>
                <a:path w="22" h="8" extrusionOk="0">
                  <a:moveTo>
                    <a:pt x="0" y="8"/>
                  </a:moveTo>
                  <a:lnTo>
                    <a:pt x="2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8"/>
            <p:cNvSpPr/>
            <p:nvPr/>
          </p:nvSpPr>
          <p:spPr>
            <a:xfrm>
              <a:off x="2403504" y="1715302"/>
              <a:ext cx="299" cy="109"/>
            </a:xfrm>
            <a:custGeom>
              <a:avLst/>
              <a:gdLst/>
              <a:ahLst/>
              <a:cxnLst/>
              <a:rect l="l" t="t" r="r" b="b"/>
              <a:pathLst>
                <a:path w="22" h="8" extrusionOk="0">
                  <a:moveTo>
                    <a:pt x="1" y="7"/>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8"/>
            <p:cNvSpPr/>
            <p:nvPr/>
          </p:nvSpPr>
          <p:spPr>
            <a:xfrm>
              <a:off x="2404929" y="1714637"/>
              <a:ext cx="353" cy="204"/>
            </a:xfrm>
            <a:custGeom>
              <a:avLst/>
              <a:gdLst/>
              <a:ahLst/>
              <a:cxnLst/>
              <a:rect l="l" t="t" r="r" b="b"/>
              <a:pathLst>
                <a:path w="26" h="15" extrusionOk="0">
                  <a:moveTo>
                    <a:pt x="1" y="14"/>
                  </a:move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8"/>
            <p:cNvSpPr/>
            <p:nvPr/>
          </p:nvSpPr>
          <p:spPr>
            <a:xfrm>
              <a:off x="2404223" y="1715017"/>
              <a:ext cx="299" cy="149"/>
            </a:xfrm>
            <a:custGeom>
              <a:avLst/>
              <a:gdLst/>
              <a:ahLst/>
              <a:cxnLst/>
              <a:rect l="l" t="t" r="r" b="b"/>
              <a:pathLst>
                <a:path w="22" h="11" extrusionOk="0">
                  <a:moveTo>
                    <a:pt x="0" y="11"/>
                  </a:moveTo>
                  <a:lnTo>
                    <a:pt x="2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8"/>
            <p:cNvSpPr/>
            <p:nvPr/>
          </p:nvSpPr>
          <p:spPr>
            <a:xfrm>
              <a:off x="2390958" y="1712261"/>
              <a:ext cx="394" cy="149"/>
            </a:xfrm>
            <a:custGeom>
              <a:avLst/>
              <a:gdLst/>
              <a:ahLst/>
              <a:cxnLst/>
              <a:rect l="l" t="t" r="r" b="b"/>
              <a:pathLst>
                <a:path w="29" h="11" extrusionOk="0">
                  <a:moveTo>
                    <a:pt x="0" y="0"/>
                  </a:moveTo>
                  <a:lnTo>
                    <a:pt x="2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8"/>
            <p:cNvSpPr/>
            <p:nvPr/>
          </p:nvSpPr>
          <p:spPr>
            <a:xfrm>
              <a:off x="2391664" y="1712492"/>
              <a:ext cx="204" cy="68"/>
            </a:xfrm>
            <a:custGeom>
              <a:avLst/>
              <a:gdLst/>
              <a:ahLst/>
              <a:cxnLst/>
              <a:rect l="l" t="t" r="r" b="b"/>
              <a:pathLst>
                <a:path w="15" h="5" extrusionOk="0">
                  <a:moveTo>
                    <a:pt x="1" y="1"/>
                  </a:moveTo>
                  <a:lnTo>
                    <a:pt x="15"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8"/>
            <p:cNvSpPr/>
            <p:nvPr/>
          </p:nvSpPr>
          <p:spPr>
            <a:xfrm>
              <a:off x="2400136" y="1717244"/>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8"/>
            <p:cNvSpPr/>
            <p:nvPr/>
          </p:nvSpPr>
          <p:spPr>
            <a:xfrm>
              <a:off x="2399702" y="1717108"/>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8"/>
            <p:cNvSpPr/>
            <p:nvPr/>
          </p:nvSpPr>
          <p:spPr>
            <a:xfrm>
              <a:off x="2400747" y="1717244"/>
              <a:ext cx="163" cy="14"/>
            </a:xfrm>
            <a:custGeom>
              <a:avLst/>
              <a:gdLst/>
              <a:ahLst/>
              <a:cxnLst/>
              <a:rect l="l" t="t" r="r" b="b"/>
              <a:pathLst>
                <a:path w="12" h="1" extrusionOk="0">
                  <a:moveTo>
                    <a:pt x="1" y="1"/>
                  </a:move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8"/>
            <p:cNvSpPr/>
            <p:nvPr/>
          </p:nvSpPr>
          <p:spPr>
            <a:xfrm>
              <a:off x="2399322" y="1716959"/>
              <a:ext cx="109" cy="68"/>
            </a:xfrm>
            <a:custGeom>
              <a:avLst/>
              <a:gdLst/>
              <a:ahLst/>
              <a:cxnLst/>
              <a:rect l="l" t="t" r="r" b="b"/>
              <a:pathLst>
                <a:path w="8" h="5" extrusionOk="0">
                  <a:moveTo>
                    <a:pt x="1" y="1"/>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8"/>
            <p:cNvSpPr/>
            <p:nvPr/>
          </p:nvSpPr>
          <p:spPr>
            <a:xfrm>
              <a:off x="2390958" y="1732790"/>
              <a:ext cx="54" cy="204"/>
            </a:xfrm>
            <a:custGeom>
              <a:avLst/>
              <a:gdLst/>
              <a:ahLst/>
              <a:cxnLst/>
              <a:rect l="l" t="t" r="r" b="b"/>
              <a:pathLst>
                <a:path w="4" h="15" extrusionOk="0">
                  <a:moveTo>
                    <a:pt x="0"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8"/>
            <p:cNvSpPr/>
            <p:nvPr/>
          </p:nvSpPr>
          <p:spPr>
            <a:xfrm>
              <a:off x="2391243" y="1733550"/>
              <a:ext cx="149" cy="353"/>
            </a:xfrm>
            <a:custGeom>
              <a:avLst/>
              <a:gdLst/>
              <a:ahLst/>
              <a:cxnLst/>
              <a:rect l="l" t="t" r="r" b="b"/>
              <a:pathLst>
                <a:path w="11" h="26" extrusionOk="0">
                  <a:moveTo>
                    <a:pt x="0" y="1"/>
                  </a:moveTo>
                  <a:lnTo>
                    <a:pt x="11"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8"/>
            <p:cNvSpPr/>
            <p:nvPr/>
          </p:nvSpPr>
          <p:spPr>
            <a:xfrm>
              <a:off x="2391813" y="1734691"/>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8"/>
            <p:cNvSpPr/>
            <p:nvPr/>
          </p:nvSpPr>
          <p:spPr>
            <a:xfrm>
              <a:off x="2390904" y="1732559"/>
              <a:ext cx="14" cy="149"/>
            </a:xfrm>
            <a:custGeom>
              <a:avLst/>
              <a:gdLst/>
              <a:ahLst/>
              <a:cxnLst/>
              <a:rect l="l" t="t" r="r" b="b"/>
              <a:pathLst>
                <a:path w="1" h="11" extrusionOk="0">
                  <a:moveTo>
                    <a:pt x="1"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8"/>
            <p:cNvSpPr/>
            <p:nvPr/>
          </p:nvSpPr>
          <p:spPr>
            <a:xfrm>
              <a:off x="2391094" y="1733170"/>
              <a:ext cx="109" cy="258"/>
            </a:xfrm>
            <a:custGeom>
              <a:avLst/>
              <a:gdLst/>
              <a:ahLst/>
              <a:cxnLst/>
              <a:rect l="l" t="t" r="r" b="b"/>
              <a:pathLst>
                <a:path w="8" h="19"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8"/>
            <p:cNvSpPr/>
            <p:nvPr/>
          </p:nvSpPr>
          <p:spPr>
            <a:xfrm>
              <a:off x="2384726" y="1733930"/>
              <a:ext cx="109" cy="109"/>
            </a:xfrm>
            <a:custGeom>
              <a:avLst/>
              <a:gdLst/>
              <a:ahLst/>
              <a:cxnLst/>
              <a:rect l="l" t="t" r="r" b="b"/>
              <a:pathLst>
                <a:path w="8" h="8" extrusionOk="0">
                  <a:moveTo>
                    <a:pt x="8"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8"/>
            <p:cNvSpPr/>
            <p:nvPr/>
          </p:nvSpPr>
          <p:spPr>
            <a:xfrm>
              <a:off x="2385350" y="1734691"/>
              <a:ext cx="14" cy="68"/>
            </a:xfrm>
            <a:custGeom>
              <a:avLst/>
              <a:gdLst/>
              <a:ahLst/>
              <a:cxnLst/>
              <a:rect l="l" t="t" r="r" b="b"/>
              <a:pathLst>
                <a:path w="1" h="5" extrusionOk="0">
                  <a:moveTo>
                    <a:pt x="0"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8"/>
            <p:cNvSpPr/>
            <p:nvPr/>
          </p:nvSpPr>
          <p:spPr>
            <a:xfrm>
              <a:off x="2379784" y="1731744"/>
              <a:ext cx="543" cy="299"/>
            </a:xfrm>
            <a:custGeom>
              <a:avLst/>
              <a:gdLst/>
              <a:ahLst/>
              <a:cxnLst/>
              <a:rect l="l" t="t" r="r" b="b"/>
              <a:pathLst>
                <a:path w="40" h="22" extrusionOk="0">
                  <a:moveTo>
                    <a:pt x="39"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8"/>
            <p:cNvSpPr/>
            <p:nvPr/>
          </p:nvSpPr>
          <p:spPr>
            <a:xfrm>
              <a:off x="2385826" y="173579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8"/>
            <p:cNvSpPr/>
            <p:nvPr/>
          </p:nvSpPr>
          <p:spPr>
            <a:xfrm>
              <a:off x="2385676" y="1735220"/>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8"/>
            <p:cNvSpPr/>
            <p:nvPr/>
          </p:nvSpPr>
          <p:spPr>
            <a:xfrm>
              <a:off x="2595449" y="1751378"/>
              <a:ext cx="0" cy="14"/>
            </a:xfrm>
            <a:custGeom>
              <a:avLst/>
              <a:gdLst/>
              <a:ahLst/>
              <a:cxnLst/>
              <a:rect l="l" t="t" r="r" b="b"/>
              <a:pathLst>
                <a:path h="1" extrusionOk="0">
                  <a:moveTo>
                    <a:pt x="0"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8"/>
            <p:cNvSpPr/>
            <p:nvPr/>
          </p:nvSpPr>
          <p:spPr>
            <a:xfrm>
              <a:off x="2549950" y="1753523"/>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8"/>
            <p:cNvSpPr/>
            <p:nvPr/>
          </p:nvSpPr>
          <p:spPr>
            <a:xfrm>
              <a:off x="2550236" y="1753618"/>
              <a:ext cx="109" cy="54"/>
            </a:xfrm>
            <a:custGeom>
              <a:avLst/>
              <a:gdLst/>
              <a:ahLst/>
              <a:cxnLst/>
              <a:rect l="l" t="t" r="r" b="b"/>
              <a:pathLst>
                <a:path w="8" h="4" extrusionOk="0">
                  <a:moveTo>
                    <a:pt x="8"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8"/>
            <p:cNvSpPr/>
            <p:nvPr/>
          </p:nvSpPr>
          <p:spPr>
            <a:xfrm>
              <a:off x="2550480" y="1753754"/>
              <a:ext cx="149" cy="68"/>
            </a:xfrm>
            <a:custGeom>
              <a:avLst/>
              <a:gdLst/>
              <a:ahLst/>
              <a:cxnLst/>
              <a:rect l="l" t="t" r="r" b="b"/>
              <a:pathLst>
                <a:path w="11" h="5" extrusionOk="0">
                  <a:moveTo>
                    <a:pt x="11"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8"/>
            <p:cNvSpPr/>
            <p:nvPr/>
          </p:nvSpPr>
          <p:spPr>
            <a:xfrm>
              <a:off x="2550711" y="1753903"/>
              <a:ext cx="204" cy="109"/>
            </a:xfrm>
            <a:custGeom>
              <a:avLst/>
              <a:gdLst/>
              <a:ahLst/>
              <a:cxnLst/>
              <a:rect l="l" t="t" r="r" b="b"/>
              <a:pathLst>
                <a:path w="15" h="8" extrusionOk="0">
                  <a:moveTo>
                    <a:pt x="15"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8"/>
            <p:cNvSpPr/>
            <p:nvPr/>
          </p:nvSpPr>
          <p:spPr>
            <a:xfrm>
              <a:off x="2549625" y="1753373"/>
              <a:ext cx="109" cy="14"/>
            </a:xfrm>
            <a:custGeom>
              <a:avLst/>
              <a:gdLst/>
              <a:ahLst/>
              <a:cxnLst/>
              <a:rect l="l" t="t" r="r" b="b"/>
              <a:pathLst>
                <a:path w="8" h="1" extrusionOk="0">
                  <a:moveTo>
                    <a:pt x="7"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8"/>
            <p:cNvSpPr/>
            <p:nvPr/>
          </p:nvSpPr>
          <p:spPr>
            <a:xfrm>
              <a:off x="2579848" y="1757895"/>
              <a:ext cx="68" cy="14"/>
            </a:xfrm>
            <a:custGeom>
              <a:avLst/>
              <a:gdLst/>
              <a:ahLst/>
              <a:cxnLst/>
              <a:rect l="l" t="t" r="r" b="b"/>
              <a:pathLst>
                <a:path w="5"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8"/>
            <p:cNvSpPr/>
            <p:nvPr/>
          </p:nvSpPr>
          <p:spPr>
            <a:xfrm>
              <a:off x="2583419" y="1758221"/>
              <a:ext cx="204" cy="68"/>
            </a:xfrm>
            <a:custGeom>
              <a:avLst/>
              <a:gdLst/>
              <a:ahLst/>
              <a:cxnLst/>
              <a:rect l="l" t="t" r="r" b="b"/>
              <a:pathLst>
                <a:path w="15" h="5" extrusionOk="0">
                  <a:moveTo>
                    <a:pt x="0" y="4"/>
                  </a:moveTo>
                  <a:lnTo>
                    <a:pt x="1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8"/>
            <p:cNvSpPr/>
            <p:nvPr/>
          </p:nvSpPr>
          <p:spPr>
            <a:xfrm>
              <a:off x="2582319" y="1758465"/>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8"/>
            <p:cNvSpPr/>
            <p:nvPr/>
          </p:nvSpPr>
          <p:spPr>
            <a:xfrm>
              <a:off x="2584030" y="1758126"/>
              <a:ext cx="68" cy="14"/>
            </a:xfrm>
            <a:custGeom>
              <a:avLst/>
              <a:gdLst/>
              <a:ahLst/>
              <a:cxnLst/>
              <a:rect l="l" t="t" r="r" b="b"/>
              <a:pathLst>
                <a:path w="5" h="1" extrusionOk="0">
                  <a:moveTo>
                    <a:pt x="4"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8"/>
            <p:cNvSpPr/>
            <p:nvPr/>
          </p:nvSpPr>
          <p:spPr>
            <a:xfrm>
              <a:off x="2582890" y="1758370"/>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8"/>
            <p:cNvSpPr/>
            <p:nvPr/>
          </p:nvSpPr>
          <p:spPr>
            <a:xfrm>
              <a:off x="2581803" y="175850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8"/>
            <p:cNvSpPr/>
            <p:nvPr/>
          </p:nvSpPr>
          <p:spPr>
            <a:xfrm>
              <a:off x="2600147" y="1753618"/>
              <a:ext cx="163" cy="14"/>
            </a:xfrm>
            <a:custGeom>
              <a:avLst/>
              <a:gdLst/>
              <a:ahLst/>
              <a:cxnLst/>
              <a:rect l="l" t="t" r="r" b="b"/>
              <a:pathLst>
                <a:path w="12" h="1" extrusionOk="0">
                  <a:moveTo>
                    <a:pt x="1"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8"/>
            <p:cNvSpPr/>
            <p:nvPr/>
          </p:nvSpPr>
          <p:spPr>
            <a:xfrm>
              <a:off x="2596250" y="1752097"/>
              <a:ext cx="54" cy="54"/>
            </a:xfrm>
            <a:custGeom>
              <a:avLst/>
              <a:gdLst/>
              <a:ahLst/>
              <a:cxnLst/>
              <a:rect l="l" t="t" r="r" b="b"/>
              <a:pathLst>
                <a:path w="4" h="4" extrusionOk="0">
                  <a:moveTo>
                    <a:pt x="1" y="0"/>
                  </a:moveTo>
                  <a:lnTo>
                    <a:pt x="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8"/>
            <p:cNvSpPr/>
            <p:nvPr/>
          </p:nvSpPr>
          <p:spPr>
            <a:xfrm>
              <a:off x="2599536" y="1753563"/>
              <a:ext cx="244" cy="14"/>
            </a:xfrm>
            <a:custGeom>
              <a:avLst/>
              <a:gdLst/>
              <a:ahLst/>
              <a:cxnLst/>
              <a:rect l="l" t="t" r="r" b="b"/>
              <a:pathLst>
                <a:path w="18" h="1" extrusionOk="0">
                  <a:moveTo>
                    <a:pt x="0"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8"/>
            <p:cNvSpPr/>
            <p:nvPr/>
          </p:nvSpPr>
          <p:spPr>
            <a:xfrm>
              <a:off x="2595639" y="1751473"/>
              <a:ext cx="190" cy="163"/>
            </a:xfrm>
            <a:custGeom>
              <a:avLst/>
              <a:gdLst/>
              <a:ahLst/>
              <a:cxnLst/>
              <a:rect l="l" t="t" r="r" b="b"/>
              <a:pathLst>
                <a:path w="14" h="12" extrusionOk="0">
                  <a:moveTo>
                    <a:pt x="0" y="1"/>
                  </a:moveTo>
                  <a:lnTo>
                    <a:pt x="14"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8"/>
            <p:cNvSpPr/>
            <p:nvPr/>
          </p:nvSpPr>
          <p:spPr>
            <a:xfrm>
              <a:off x="2595965" y="1751758"/>
              <a:ext cx="149" cy="109"/>
            </a:xfrm>
            <a:custGeom>
              <a:avLst/>
              <a:gdLst/>
              <a:ahLst/>
              <a:cxnLst/>
              <a:rect l="l" t="t" r="r" b="b"/>
              <a:pathLst>
                <a:path w="11" h="8" extrusionOk="0">
                  <a:moveTo>
                    <a:pt x="1" y="1"/>
                  </a:moveTo>
                  <a:lnTo>
                    <a:pt x="1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8"/>
            <p:cNvSpPr/>
            <p:nvPr/>
          </p:nvSpPr>
          <p:spPr>
            <a:xfrm>
              <a:off x="2600812" y="1753754"/>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8"/>
            <p:cNvSpPr/>
            <p:nvPr/>
          </p:nvSpPr>
          <p:spPr>
            <a:xfrm>
              <a:off x="2556033" y="1755138"/>
              <a:ext cx="68" cy="54"/>
            </a:xfrm>
            <a:custGeom>
              <a:avLst/>
              <a:gdLst/>
              <a:ahLst/>
              <a:cxnLst/>
              <a:rect l="l" t="t" r="r" b="b"/>
              <a:pathLst>
                <a:path w="5" h="4" extrusionOk="0">
                  <a:moveTo>
                    <a:pt x="4"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8"/>
            <p:cNvSpPr/>
            <p:nvPr/>
          </p:nvSpPr>
          <p:spPr>
            <a:xfrm>
              <a:off x="2552951" y="1755274"/>
              <a:ext cx="204" cy="68"/>
            </a:xfrm>
            <a:custGeom>
              <a:avLst/>
              <a:gdLst/>
              <a:ahLst/>
              <a:cxnLst/>
              <a:rect l="l" t="t" r="r" b="b"/>
              <a:pathLst>
                <a:path w="15" h="5" extrusionOk="0">
                  <a:moveTo>
                    <a:pt x="0" y="1"/>
                  </a:moveTo>
                  <a:lnTo>
                    <a:pt x="14"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8"/>
            <p:cNvSpPr/>
            <p:nvPr/>
          </p:nvSpPr>
          <p:spPr>
            <a:xfrm>
              <a:off x="2580663" y="1829951"/>
              <a:ext cx="204" cy="109"/>
            </a:xfrm>
            <a:custGeom>
              <a:avLst/>
              <a:gdLst/>
              <a:ahLst/>
              <a:cxnLst/>
              <a:rect l="l" t="t" r="r" b="b"/>
              <a:pathLst>
                <a:path w="15" h="8" extrusionOk="0">
                  <a:moveTo>
                    <a:pt x="14"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8"/>
            <p:cNvSpPr/>
            <p:nvPr/>
          </p:nvSpPr>
          <p:spPr>
            <a:xfrm>
              <a:off x="2555273" y="1862360"/>
              <a:ext cx="68" cy="68"/>
            </a:xfrm>
            <a:custGeom>
              <a:avLst/>
              <a:gdLst/>
              <a:ahLst/>
              <a:cxnLst/>
              <a:rect l="l" t="t" r="r" b="b"/>
              <a:pathLst>
                <a:path w="5" h="5" extrusionOk="0">
                  <a:moveTo>
                    <a:pt x="4" y="1"/>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8"/>
            <p:cNvSpPr/>
            <p:nvPr/>
          </p:nvSpPr>
          <p:spPr>
            <a:xfrm>
              <a:off x="2620255" y="1767725"/>
              <a:ext cx="530" cy="258"/>
            </a:xfrm>
            <a:custGeom>
              <a:avLst/>
              <a:gdLst/>
              <a:ahLst/>
              <a:cxnLst/>
              <a:rect l="l" t="t" r="r" b="b"/>
              <a:pathLst>
                <a:path w="39" h="19" extrusionOk="0">
                  <a:moveTo>
                    <a:pt x="0" y="1"/>
                  </a:moveTo>
                  <a:lnTo>
                    <a:pt x="39"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8"/>
            <p:cNvSpPr/>
            <p:nvPr/>
          </p:nvSpPr>
          <p:spPr>
            <a:xfrm>
              <a:off x="2619589" y="1767345"/>
              <a:ext cx="434" cy="258"/>
            </a:xfrm>
            <a:custGeom>
              <a:avLst/>
              <a:gdLst/>
              <a:ahLst/>
              <a:cxnLst/>
              <a:rect l="l" t="t" r="r" b="b"/>
              <a:pathLst>
                <a:path w="32" h="19" extrusionOk="0">
                  <a:moveTo>
                    <a:pt x="0" y="1"/>
                  </a:moveTo>
                  <a:lnTo>
                    <a:pt x="32"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8"/>
            <p:cNvSpPr/>
            <p:nvPr/>
          </p:nvSpPr>
          <p:spPr>
            <a:xfrm>
              <a:off x="2620920" y="1768064"/>
              <a:ext cx="530" cy="339"/>
            </a:xfrm>
            <a:custGeom>
              <a:avLst/>
              <a:gdLst/>
              <a:ahLst/>
              <a:cxnLst/>
              <a:rect l="l" t="t" r="r" b="b"/>
              <a:pathLst>
                <a:path w="39" h="25" extrusionOk="0">
                  <a:moveTo>
                    <a:pt x="39" y="25"/>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8"/>
            <p:cNvSpPr/>
            <p:nvPr/>
          </p:nvSpPr>
          <p:spPr>
            <a:xfrm>
              <a:off x="2618870" y="1766964"/>
              <a:ext cx="448" cy="258"/>
            </a:xfrm>
            <a:custGeom>
              <a:avLst/>
              <a:gdLst/>
              <a:ahLst/>
              <a:cxnLst/>
              <a:rect l="l" t="t" r="r" b="b"/>
              <a:pathLst>
                <a:path w="33" h="19" extrusionOk="0">
                  <a:moveTo>
                    <a:pt x="1" y="1"/>
                  </a:moveTo>
                  <a:lnTo>
                    <a:pt x="32"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8"/>
            <p:cNvSpPr/>
            <p:nvPr/>
          </p:nvSpPr>
          <p:spPr>
            <a:xfrm>
              <a:off x="2616358" y="1765783"/>
              <a:ext cx="720" cy="339"/>
            </a:xfrm>
            <a:custGeom>
              <a:avLst/>
              <a:gdLst/>
              <a:ahLst/>
              <a:cxnLst/>
              <a:rect l="l" t="t" r="r" b="b"/>
              <a:pathLst>
                <a:path w="53" h="25" extrusionOk="0">
                  <a:moveTo>
                    <a:pt x="0" y="0"/>
                  </a:moveTo>
                  <a:lnTo>
                    <a:pt x="53"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8"/>
            <p:cNvSpPr/>
            <p:nvPr/>
          </p:nvSpPr>
          <p:spPr>
            <a:xfrm>
              <a:off x="2618164" y="1766639"/>
              <a:ext cx="394" cy="204"/>
            </a:xfrm>
            <a:custGeom>
              <a:avLst/>
              <a:gdLst/>
              <a:ahLst/>
              <a:cxnLst/>
              <a:rect l="l" t="t" r="r" b="b"/>
              <a:pathLst>
                <a:path w="29" h="15" extrusionOk="0">
                  <a:moveTo>
                    <a:pt x="0" y="0"/>
                  </a:moveTo>
                  <a:lnTo>
                    <a:pt x="28"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8"/>
            <p:cNvSpPr/>
            <p:nvPr/>
          </p:nvSpPr>
          <p:spPr>
            <a:xfrm>
              <a:off x="2607465" y="1755940"/>
              <a:ext cx="1208" cy="828"/>
            </a:xfrm>
            <a:custGeom>
              <a:avLst/>
              <a:gdLst/>
              <a:ahLst/>
              <a:cxnLst/>
              <a:rect l="l" t="t" r="r" b="b"/>
              <a:pathLst>
                <a:path w="89" h="61" extrusionOk="0">
                  <a:moveTo>
                    <a:pt x="1" y="1"/>
                  </a:moveTo>
                  <a:lnTo>
                    <a:pt x="88" y="6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8"/>
            <p:cNvSpPr/>
            <p:nvPr/>
          </p:nvSpPr>
          <p:spPr>
            <a:xfrm>
              <a:off x="2617349" y="1766258"/>
              <a:ext cx="489" cy="204"/>
            </a:xfrm>
            <a:custGeom>
              <a:avLst/>
              <a:gdLst/>
              <a:ahLst/>
              <a:cxnLst/>
              <a:rect l="l" t="t" r="r" b="b"/>
              <a:pathLst>
                <a:path w="36" h="15" extrusionOk="0">
                  <a:moveTo>
                    <a:pt x="1" y="0"/>
                  </a:moveTo>
                  <a:lnTo>
                    <a:pt x="36"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8"/>
            <p:cNvSpPr/>
            <p:nvPr/>
          </p:nvSpPr>
          <p:spPr>
            <a:xfrm>
              <a:off x="2514350" y="1832802"/>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8"/>
            <p:cNvSpPr/>
            <p:nvPr/>
          </p:nvSpPr>
          <p:spPr>
            <a:xfrm>
              <a:off x="2517772" y="1837839"/>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8"/>
            <p:cNvSpPr/>
            <p:nvPr/>
          </p:nvSpPr>
          <p:spPr>
            <a:xfrm>
              <a:off x="2514500" y="1833372"/>
              <a:ext cx="14" cy="109"/>
            </a:xfrm>
            <a:custGeom>
              <a:avLst/>
              <a:gdLst/>
              <a:ahLst/>
              <a:cxnLst/>
              <a:rect l="l" t="t" r="r" b="b"/>
              <a:pathLst>
                <a:path w="1"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8"/>
            <p:cNvSpPr/>
            <p:nvPr/>
          </p:nvSpPr>
          <p:spPr>
            <a:xfrm>
              <a:off x="2503556" y="1818831"/>
              <a:ext cx="14" cy="54"/>
            </a:xfrm>
            <a:custGeom>
              <a:avLst/>
              <a:gdLst/>
              <a:ahLst/>
              <a:cxnLst/>
              <a:rect l="l" t="t" r="r" b="b"/>
              <a:pathLst>
                <a:path w="1" h="4" extrusionOk="0">
                  <a:moveTo>
                    <a:pt x="1"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8"/>
            <p:cNvSpPr/>
            <p:nvPr/>
          </p:nvSpPr>
          <p:spPr>
            <a:xfrm>
              <a:off x="2514310" y="1832422"/>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8"/>
            <p:cNvSpPr/>
            <p:nvPr/>
          </p:nvSpPr>
          <p:spPr>
            <a:xfrm>
              <a:off x="2505606" y="1850439"/>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8"/>
            <p:cNvSpPr/>
            <p:nvPr/>
          </p:nvSpPr>
          <p:spPr>
            <a:xfrm>
              <a:off x="2503801" y="1819251"/>
              <a:ext cx="54" cy="109"/>
            </a:xfrm>
            <a:custGeom>
              <a:avLst/>
              <a:gdLst/>
              <a:ahLst/>
              <a:cxnLst/>
              <a:rect l="l" t="t" r="r" b="b"/>
              <a:pathLst>
                <a:path w="4" h="8" extrusionOk="0">
                  <a:moveTo>
                    <a:pt x="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8"/>
            <p:cNvSpPr/>
            <p:nvPr/>
          </p:nvSpPr>
          <p:spPr>
            <a:xfrm>
              <a:off x="2514405" y="1833087"/>
              <a:ext cx="14" cy="109"/>
            </a:xfrm>
            <a:custGeom>
              <a:avLst/>
              <a:gdLst/>
              <a:ahLst/>
              <a:cxnLst/>
              <a:rect l="l" t="t" r="r" b="b"/>
              <a:pathLst>
                <a:path w="1" h="8" extrusionOk="0">
                  <a:moveTo>
                    <a:pt x="0"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8"/>
            <p:cNvSpPr/>
            <p:nvPr/>
          </p:nvSpPr>
          <p:spPr>
            <a:xfrm>
              <a:off x="2514255" y="1832136"/>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8"/>
            <p:cNvSpPr/>
            <p:nvPr/>
          </p:nvSpPr>
          <p:spPr>
            <a:xfrm>
              <a:off x="2599196" y="1756374"/>
              <a:ext cx="299" cy="109"/>
            </a:xfrm>
            <a:custGeom>
              <a:avLst/>
              <a:gdLst/>
              <a:ahLst/>
              <a:cxnLst/>
              <a:rect l="l" t="t" r="r" b="b"/>
              <a:pathLst>
                <a:path w="22" h="8" extrusionOk="0">
                  <a:moveTo>
                    <a:pt x="22"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8"/>
            <p:cNvSpPr/>
            <p:nvPr/>
          </p:nvSpPr>
          <p:spPr>
            <a:xfrm>
              <a:off x="2502796" y="1817215"/>
              <a:ext cx="964" cy="109"/>
            </a:xfrm>
            <a:custGeom>
              <a:avLst/>
              <a:gdLst/>
              <a:ahLst/>
              <a:cxnLst/>
              <a:rect l="l" t="t" r="r" b="b"/>
              <a:pathLst>
                <a:path w="71" h="8" extrusionOk="0">
                  <a:moveTo>
                    <a:pt x="71"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8"/>
            <p:cNvSpPr/>
            <p:nvPr/>
          </p:nvSpPr>
          <p:spPr>
            <a:xfrm>
              <a:off x="2513264" y="181839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8"/>
            <p:cNvSpPr/>
            <p:nvPr/>
          </p:nvSpPr>
          <p:spPr>
            <a:xfrm>
              <a:off x="2516020" y="1818301"/>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8"/>
            <p:cNvSpPr/>
            <p:nvPr/>
          </p:nvSpPr>
          <p:spPr>
            <a:xfrm>
              <a:off x="2514119" y="1818396"/>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8"/>
            <p:cNvSpPr/>
            <p:nvPr/>
          </p:nvSpPr>
          <p:spPr>
            <a:xfrm>
              <a:off x="2596725" y="1756849"/>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8"/>
            <p:cNvSpPr/>
            <p:nvPr/>
          </p:nvSpPr>
          <p:spPr>
            <a:xfrm>
              <a:off x="2599766" y="1756184"/>
              <a:ext cx="299" cy="109"/>
            </a:xfrm>
            <a:custGeom>
              <a:avLst/>
              <a:gdLst/>
              <a:ahLst/>
              <a:cxnLst/>
              <a:rect l="l" t="t" r="r" b="b"/>
              <a:pathLst>
                <a:path w="22" h="8" extrusionOk="0">
                  <a:moveTo>
                    <a:pt x="22"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8"/>
            <p:cNvSpPr/>
            <p:nvPr/>
          </p:nvSpPr>
          <p:spPr>
            <a:xfrm>
              <a:off x="2502131" y="1817161"/>
              <a:ext cx="258" cy="14"/>
            </a:xfrm>
            <a:custGeom>
              <a:avLst/>
              <a:gdLst/>
              <a:ahLst/>
              <a:cxnLst/>
              <a:rect l="l" t="t" r="r" b="b"/>
              <a:pathLst>
                <a:path w="19" h="1" extrusionOk="0">
                  <a:moveTo>
                    <a:pt x="1" y="1"/>
                  </a:moveTo>
                  <a:lnTo>
                    <a:pt x="18"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8"/>
            <p:cNvSpPr/>
            <p:nvPr/>
          </p:nvSpPr>
          <p:spPr>
            <a:xfrm>
              <a:off x="2595109" y="1756659"/>
              <a:ext cx="149" cy="54"/>
            </a:xfrm>
            <a:custGeom>
              <a:avLst/>
              <a:gdLst/>
              <a:ahLst/>
              <a:cxnLst/>
              <a:rect l="l" t="t" r="r" b="b"/>
              <a:pathLst>
                <a:path w="11" h="4" extrusionOk="0">
                  <a:moveTo>
                    <a:pt x="11"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8"/>
            <p:cNvSpPr/>
            <p:nvPr/>
          </p:nvSpPr>
          <p:spPr>
            <a:xfrm>
              <a:off x="2602672" y="1754568"/>
              <a:ext cx="109" cy="54"/>
            </a:xfrm>
            <a:custGeom>
              <a:avLst/>
              <a:gdLst/>
              <a:ahLst/>
              <a:cxnLst/>
              <a:rect l="l" t="t" r="r" b="b"/>
              <a:pathLst>
                <a:path w="8" h="4" extrusionOk="0">
                  <a:moveTo>
                    <a:pt x="7" y="0"/>
                  </a:moveTo>
                  <a:lnTo>
                    <a:pt x="0"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8"/>
            <p:cNvSpPr/>
            <p:nvPr/>
          </p:nvSpPr>
          <p:spPr>
            <a:xfrm>
              <a:off x="2595544" y="1756795"/>
              <a:ext cx="190" cy="14"/>
            </a:xfrm>
            <a:custGeom>
              <a:avLst/>
              <a:gdLst/>
              <a:ahLst/>
              <a:cxnLst/>
              <a:rect l="l" t="t" r="r" b="b"/>
              <a:pathLst>
                <a:path w="14" h="1" extrusionOk="0">
                  <a:moveTo>
                    <a:pt x="14"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8"/>
            <p:cNvSpPr/>
            <p:nvPr/>
          </p:nvSpPr>
          <p:spPr>
            <a:xfrm>
              <a:off x="2595965" y="1756849"/>
              <a:ext cx="244" cy="14"/>
            </a:xfrm>
            <a:custGeom>
              <a:avLst/>
              <a:gdLst/>
              <a:ahLst/>
              <a:cxnLst/>
              <a:rect l="l" t="t" r="r" b="b"/>
              <a:pathLst>
                <a:path w="18" h="1" extrusionOk="0">
                  <a:moveTo>
                    <a:pt x="18"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8"/>
            <p:cNvSpPr/>
            <p:nvPr/>
          </p:nvSpPr>
          <p:spPr>
            <a:xfrm>
              <a:off x="2602047" y="1754948"/>
              <a:ext cx="204" cy="149"/>
            </a:xfrm>
            <a:custGeom>
              <a:avLst/>
              <a:gdLst/>
              <a:ahLst/>
              <a:cxnLst/>
              <a:rect l="l" t="t" r="r" b="b"/>
              <a:pathLst>
                <a:path w="15" h="11" extrusionOk="0">
                  <a:moveTo>
                    <a:pt x="15"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8"/>
            <p:cNvSpPr/>
            <p:nvPr/>
          </p:nvSpPr>
          <p:spPr>
            <a:xfrm>
              <a:off x="2507127" y="1817690"/>
              <a:ext cx="1005" cy="109"/>
            </a:xfrm>
            <a:custGeom>
              <a:avLst/>
              <a:gdLst/>
              <a:ahLst/>
              <a:cxnLst/>
              <a:rect l="l" t="t" r="r" b="b"/>
              <a:pathLst>
                <a:path w="74" h="8" extrusionOk="0">
                  <a:moveTo>
                    <a:pt x="74" y="7"/>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8"/>
            <p:cNvSpPr/>
            <p:nvPr/>
          </p:nvSpPr>
          <p:spPr>
            <a:xfrm>
              <a:off x="2526665" y="181721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8"/>
            <p:cNvSpPr/>
            <p:nvPr/>
          </p:nvSpPr>
          <p:spPr>
            <a:xfrm>
              <a:off x="2597010" y="1756795"/>
              <a:ext cx="258" cy="14"/>
            </a:xfrm>
            <a:custGeom>
              <a:avLst/>
              <a:gdLst/>
              <a:ahLst/>
              <a:cxnLst/>
              <a:rect l="l" t="t" r="r" b="b"/>
              <a:pathLst>
                <a:path w="19" h="1" extrusionOk="0">
                  <a:moveTo>
                    <a:pt x="18" y="1"/>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8"/>
            <p:cNvSpPr/>
            <p:nvPr/>
          </p:nvSpPr>
          <p:spPr>
            <a:xfrm>
              <a:off x="2527330" y="181712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8"/>
            <p:cNvSpPr/>
            <p:nvPr/>
          </p:nvSpPr>
          <p:spPr>
            <a:xfrm>
              <a:off x="2598626" y="1756564"/>
              <a:ext cx="299" cy="54"/>
            </a:xfrm>
            <a:custGeom>
              <a:avLst/>
              <a:gdLst/>
              <a:ahLst/>
              <a:cxnLst/>
              <a:rect l="l" t="t" r="r" b="b"/>
              <a:pathLst>
                <a:path w="22" h="4" extrusionOk="0">
                  <a:moveTo>
                    <a:pt x="22"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8"/>
            <p:cNvSpPr/>
            <p:nvPr/>
          </p:nvSpPr>
          <p:spPr>
            <a:xfrm>
              <a:off x="2600337" y="1755940"/>
              <a:ext cx="299" cy="109"/>
            </a:xfrm>
            <a:custGeom>
              <a:avLst/>
              <a:gdLst/>
              <a:ahLst/>
              <a:cxnLst/>
              <a:rect l="l" t="t" r="r" b="b"/>
              <a:pathLst>
                <a:path w="22" h="8" extrusionOk="0">
                  <a:moveTo>
                    <a:pt x="22"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8"/>
            <p:cNvSpPr/>
            <p:nvPr/>
          </p:nvSpPr>
          <p:spPr>
            <a:xfrm>
              <a:off x="2598056" y="1756659"/>
              <a:ext cx="299" cy="54"/>
            </a:xfrm>
            <a:custGeom>
              <a:avLst/>
              <a:gdLst/>
              <a:ahLst/>
              <a:cxnLst/>
              <a:rect l="l" t="t" r="r" b="b"/>
              <a:pathLst>
                <a:path w="22" h="4" extrusionOk="0">
                  <a:moveTo>
                    <a:pt x="22"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8"/>
            <p:cNvSpPr/>
            <p:nvPr/>
          </p:nvSpPr>
          <p:spPr>
            <a:xfrm>
              <a:off x="2597485" y="1756754"/>
              <a:ext cx="299" cy="54"/>
            </a:xfrm>
            <a:custGeom>
              <a:avLst/>
              <a:gdLst/>
              <a:ahLst/>
              <a:cxnLst/>
              <a:rect l="l" t="t" r="r" b="b"/>
              <a:pathLst>
                <a:path w="22" h="4" extrusionOk="0">
                  <a:moveTo>
                    <a:pt x="22" y="0"/>
                  </a:moveTo>
                  <a:lnTo>
                    <a:pt x="1"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8"/>
            <p:cNvSpPr/>
            <p:nvPr/>
          </p:nvSpPr>
          <p:spPr>
            <a:xfrm>
              <a:off x="2601477" y="1755329"/>
              <a:ext cx="258" cy="149"/>
            </a:xfrm>
            <a:custGeom>
              <a:avLst/>
              <a:gdLst/>
              <a:ahLst/>
              <a:cxnLst/>
              <a:rect l="l" t="t" r="r" b="b"/>
              <a:pathLst>
                <a:path w="19" h="11" extrusionOk="0">
                  <a:moveTo>
                    <a:pt x="18" y="0"/>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8"/>
            <p:cNvSpPr/>
            <p:nvPr/>
          </p:nvSpPr>
          <p:spPr>
            <a:xfrm>
              <a:off x="2508498" y="1817880"/>
              <a:ext cx="923" cy="109"/>
            </a:xfrm>
            <a:custGeom>
              <a:avLst/>
              <a:gdLst/>
              <a:ahLst/>
              <a:cxnLst/>
              <a:rect l="l" t="t" r="r" b="b"/>
              <a:pathLst>
                <a:path w="68" h="8" extrusionOk="0">
                  <a:moveTo>
                    <a:pt x="67"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8"/>
            <p:cNvSpPr/>
            <p:nvPr/>
          </p:nvSpPr>
          <p:spPr>
            <a:xfrm>
              <a:off x="2600907" y="1755654"/>
              <a:ext cx="258" cy="163"/>
            </a:xfrm>
            <a:custGeom>
              <a:avLst/>
              <a:gdLst/>
              <a:ahLst/>
              <a:cxnLst/>
              <a:rect l="l" t="t" r="r" b="b"/>
              <a:pathLst>
                <a:path w="19" h="12" extrusionOk="0">
                  <a:moveTo>
                    <a:pt x="18"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8"/>
            <p:cNvSpPr/>
            <p:nvPr/>
          </p:nvSpPr>
          <p:spPr>
            <a:xfrm>
              <a:off x="2504181" y="1817310"/>
              <a:ext cx="1195" cy="149"/>
            </a:xfrm>
            <a:custGeom>
              <a:avLst/>
              <a:gdLst/>
              <a:ahLst/>
              <a:cxnLst/>
              <a:rect l="l" t="t" r="r" b="b"/>
              <a:pathLst>
                <a:path w="88" h="11" extrusionOk="0">
                  <a:moveTo>
                    <a:pt x="88"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8"/>
            <p:cNvSpPr/>
            <p:nvPr/>
          </p:nvSpPr>
          <p:spPr>
            <a:xfrm>
              <a:off x="2512640" y="1818396"/>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8"/>
            <p:cNvSpPr/>
            <p:nvPr/>
          </p:nvSpPr>
          <p:spPr>
            <a:xfrm>
              <a:off x="2505457" y="1817446"/>
              <a:ext cx="1344" cy="204"/>
            </a:xfrm>
            <a:custGeom>
              <a:avLst/>
              <a:gdLst/>
              <a:ahLst/>
              <a:cxnLst/>
              <a:rect l="l" t="t" r="r" b="b"/>
              <a:pathLst>
                <a:path w="99" h="15" extrusionOk="0">
                  <a:moveTo>
                    <a:pt x="99" y="1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8"/>
            <p:cNvSpPr/>
            <p:nvPr/>
          </p:nvSpPr>
          <p:spPr>
            <a:xfrm>
              <a:off x="2509788" y="1818070"/>
              <a:ext cx="1195" cy="204"/>
            </a:xfrm>
            <a:custGeom>
              <a:avLst/>
              <a:gdLst/>
              <a:ahLst/>
              <a:cxnLst/>
              <a:rect l="l" t="t" r="r" b="b"/>
              <a:pathLst>
                <a:path w="88" h="15" extrusionOk="0">
                  <a:moveTo>
                    <a:pt x="88" y="1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8"/>
            <p:cNvSpPr/>
            <p:nvPr/>
          </p:nvSpPr>
          <p:spPr>
            <a:xfrm>
              <a:off x="2511404" y="1818355"/>
              <a:ext cx="149" cy="14"/>
            </a:xfrm>
            <a:custGeom>
              <a:avLst/>
              <a:gdLst/>
              <a:ahLst/>
              <a:cxnLst/>
              <a:rect l="l" t="t" r="r" b="b"/>
              <a:pathLst>
                <a:path w="11" h="1" extrusionOk="0">
                  <a:moveTo>
                    <a:pt x="1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8"/>
            <p:cNvSpPr/>
            <p:nvPr/>
          </p:nvSpPr>
          <p:spPr>
            <a:xfrm>
              <a:off x="2512029" y="181835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8"/>
            <p:cNvSpPr/>
            <p:nvPr/>
          </p:nvSpPr>
          <p:spPr>
            <a:xfrm>
              <a:off x="2859015" y="2039003"/>
              <a:ext cx="109" cy="14"/>
            </a:xfrm>
            <a:custGeom>
              <a:avLst/>
              <a:gdLst/>
              <a:ahLst/>
              <a:cxnLst/>
              <a:rect l="l" t="t" r="r" b="b"/>
              <a:pathLst>
                <a:path w="8" h="1" extrusionOk="0">
                  <a:moveTo>
                    <a:pt x="0" y="0"/>
                  </a:moveTo>
                  <a:lnTo>
                    <a:pt x="7"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8"/>
            <p:cNvSpPr/>
            <p:nvPr/>
          </p:nvSpPr>
          <p:spPr>
            <a:xfrm>
              <a:off x="2860481" y="2039098"/>
              <a:ext cx="163" cy="54"/>
            </a:xfrm>
            <a:custGeom>
              <a:avLst/>
              <a:gdLst/>
              <a:ahLst/>
              <a:cxnLst/>
              <a:rect l="l" t="t" r="r" b="b"/>
              <a:pathLst>
                <a:path w="12" h="4" extrusionOk="0">
                  <a:moveTo>
                    <a:pt x="1" y="4"/>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8"/>
            <p:cNvSpPr/>
            <p:nvPr/>
          </p:nvSpPr>
          <p:spPr>
            <a:xfrm>
              <a:off x="2860156" y="2039193"/>
              <a:ext cx="149" cy="14"/>
            </a:xfrm>
            <a:custGeom>
              <a:avLst/>
              <a:gdLst/>
              <a:ahLst/>
              <a:cxnLst/>
              <a:rect l="l" t="t" r="r" b="b"/>
              <a:pathLst>
                <a:path w="11" h="1" extrusionOk="0">
                  <a:moveTo>
                    <a:pt x="0" y="0"/>
                  </a:moveTo>
                  <a:lnTo>
                    <a:pt x="1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8"/>
            <p:cNvSpPr/>
            <p:nvPr/>
          </p:nvSpPr>
          <p:spPr>
            <a:xfrm>
              <a:off x="2858160" y="2038569"/>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8"/>
            <p:cNvSpPr/>
            <p:nvPr/>
          </p:nvSpPr>
          <p:spPr>
            <a:xfrm>
              <a:off x="2858581" y="2038759"/>
              <a:ext cx="109" cy="109"/>
            </a:xfrm>
            <a:custGeom>
              <a:avLst/>
              <a:gdLst/>
              <a:ahLst/>
              <a:cxnLst/>
              <a:rect l="l" t="t" r="r" b="b"/>
              <a:pathLst>
                <a:path w="8" h="8" extrusionOk="0">
                  <a:moveTo>
                    <a:pt x="1" y="1"/>
                  </a:moveTo>
                  <a:lnTo>
                    <a:pt x="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8"/>
            <p:cNvSpPr/>
            <p:nvPr/>
          </p:nvSpPr>
          <p:spPr>
            <a:xfrm>
              <a:off x="2860821" y="2038949"/>
              <a:ext cx="109" cy="68"/>
            </a:xfrm>
            <a:custGeom>
              <a:avLst/>
              <a:gdLst/>
              <a:ahLst/>
              <a:cxnLst/>
              <a:rect l="l" t="t" r="r" b="b"/>
              <a:pathLst>
                <a:path w="8" h="5" extrusionOk="0">
                  <a:moveTo>
                    <a:pt x="0" y="4"/>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8"/>
            <p:cNvSpPr/>
            <p:nvPr/>
          </p:nvSpPr>
          <p:spPr>
            <a:xfrm>
              <a:off x="2852457" y="2033776"/>
              <a:ext cx="109" cy="204"/>
            </a:xfrm>
            <a:custGeom>
              <a:avLst/>
              <a:gdLst/>
              <a:ahLst/>
              <a:cxnLst/>
              <a:rect l="l" t="t" r="r" b="b"/>
              <a:pathLst>
                <a:path w="8" h="15" extrusionOk="0">
                  <a:moveTo>
                    <a:pt x="0" y="0"/>
                  </a:moveTo>
                  <a:lnTo>
                    <a:pt x="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8"/>
            <p:cNvSpPr/>
            <p:nvPr/>
          </p:nvSpPr>
          <p:spPr>
            <a:xfrm>
              <a:off x="2852267" y="2033301"/>
              <a:ext cx="109" cy="244"/>
            </a:xfrm>
            <a:custGeom>
              <a:avLst/>
              <a:gdLst/>
              <a:ahLst/>
              <a:cxnLst/>
              <a:rect l="l" t="t" r="r" b="b"/>
              <a:pathLst>
                <a:path w="8" h="18" extrusionOk="0">
                  <a:moveTo>
                    <a:pt x="0" y="0"/>
                  </a:moveTo>
                  <a:lnTo>
                    <a:pt x="7"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8"/>
            <p:cNvSpPr/>
            <p:nvPr/>
          </p:nvSpPr>
          <p:spPr>
            <a:xfrm>
              <a:off x="2852647" y="2034156"/>
              <a:ext cx="109" cy="204"/>
            </a:xfrm>
            <a:custGeom>
              <a:avLst/>
              <a:gdLst/>
              <a:ahLst/>
              <a:cxnLst/>
              <a:rect l="l" t="t" r="r" b="b"/>
              <a:pathLst>
                <a:path w="8" h="15" extrusionOk="0">
                  <a:moveTo>
                    <a:pt x="0" y="0"/>
                  </a:moveTo>
                  <a:lnTo>
                    <a:pt x="7" y="1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8"/>
            <p:cNvSpPr/>
            <p:nvPr/>
          </p:nvSpPr>
          <p:spPr>
            <a:xfrm>
              <a:off x="2852118" y="2032826"/>
              <a:ext cx="109" cy="244"/>
            </a:xfrm>
            <a:custGeom>
              <a:avLst/>
              <a:gdLst/>
              <a:ahLst/>
              <a:cxnLst/>
              <a:rect l="l" t="t" r="r" b="b"/>
              <a:pathLst>
                <a:path w="8" h="18" extrusionOk="0">
                  <a:moveTo>
                    <a:pt x="1" y="0"/>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8"/>
            <p:cNvSpPr/>
            <p:nvPr/>
          </p:nvSpPr>
          <p:spPr>
            <a:xfrm>
              <a:off x="2851602" y="2031060"/>
              <a:ext cx="109" cy="339"/>
            </a:xfrm>
            <a:custGeom>
              <a:avLst/>
              <a:gdLst/>
              <a:ahLst/>
              <a:cxnLst/>
              <a:rect l="l" t="t" r="r" b="b"/>
              <a:pathLst>
                <a:path w="8" h="25" extrusionOk="0">
                  <a:moveTo>
                    <a:pt x="0" y="0"/>
                  </a:moveTo>
                  <a:lnTo>
                    <a:pt x="7" y="2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8"/>
            <p:cNvSpPr/>
            <p:nvPr/>
          </p:nvSpPr>
          <p:spPr>
            <a:xfrm>
              <a:off x="2851928" y="2032296"/>
              <a:ext cx="109" cy="244"/>
            </a:xfrm>
            <a:custGeom>
              <a:avLst/>
              <a:gdLst/>
              <a:ahLst/>
              <a:cxnLst/>
              <a:rect l="l" t="t" r="r" b="b"/>
              <a:pathLst>
                <a:path w="8" h="18" extrusionOk="0">
                  <a:moveTo>
                    <a:pt x="1" y="1"/>
                  </a:moveTo>
                  <a:lnTo>
                    <a:pt x="8"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8"/>
            <p:cNvSpPr/>
            <p:nvPr/>
          </p:nvSpPr>
          <p:spPr>
            <a:xfrm>
              <a:off x="2857725" y="2038189"/>
              <a:ext cx="109" cy="109"/>
            </a:xfrm>
            <a:custGeom>
              <a:avLst/>
              <a:gdLst/>
              <a:ahLst/>
              <a:cxnLst/>
              <a:rect l="l" t="t" r="r" b="b"/>
              <a:pathLst>
                <a:path w="8" h="8" extrusionOk="0">
                  <a:moveTo>
                    <a:pt x="1" y="1"/>
                  </a:moveTo>
                  <a:lnTo>
                    <a:pt x="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8"/>
            <p:cNvSpPr/>
            <p:nvPr/>
          </p:nvSpPr>
          <p:spPr>
            <a:xfrm>
              <a:off x="2851792" y="2031671"/>
              <a:ext cx="109" cy="299"/>
            </a:xfrm>
            <a:custGeom>
              <a:avLst/>
              <a:gdLst/>
              <a:ahLst/>
              <a:cxnLst/>
              <a:rect l="l" t="t" r="r" b="b"/>
              <a:pathLst>
                <a:path w="8" h="22" extrusionOk="0">
                  <a:moveTo>
                    <a:pt x="0" y="1"/>
                  </a:moveTo>
                  <a:lnTo>
                    <a:pt x="7" y="22"/>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8"/>
            <p:cNvSpPr/>
            <p:nvPr/>
          </p:nvSpPr>
          <p:spPr>
            <a:xfrm>
              <a:off x="2852837" y="2034482"/>
              <a:ext cx="54" cy="204"/>
            </a:xfrm>
            <a:custGeom>
              <a:avLst/>
              <a:gdLst/>
              <a:ahLst/>
              <a:cxnLst/>
              <a:rect l="l" t="t" r="r" b="b"/>
              <a:pathLst>
                <a:path w="4" h="15" extrusionOk="0">
                  <a:moveTo>
                    <a:pt x="0" y="1"/>
                  </a:moveTo>
                  <a:lnTo>
                    <a:pt x="4"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8"/>
            <p:cNvSpPr/>
            <p:nvPr/>
          </p:nvSpPr>
          <p:spPr>
            <a:xfrm>
              <a:off x="2856870" y="2037523"/>
              <a:ext cx="109" cy="109"/>
            </a:xfrm>
            <a:custGeom>
              <a:avLst/>
              <a:gdLst/>
              <a:ahLst/>
              <a:cxnLst/>
              <a:rect l="l" t="t" r="r" b="b"/>
              <a:pathLst>
                <a:path w="8" h="8" extrusionOk="0">
                  <a:moveTo>
                    <a:pt x="1" y="1"/>
                  </a:moveTo>
                  <a:lnTo>
                    <a:pt x="8"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8"/>
            <p:cNvSpPr/>
            <p:nvPr/>
          </p:nvSpPr>
          <p:spPr>
            <a:xfrm>
              <a:off x="2852973" y="2034821"/>
              <a:ext cx="109" cy="149"/>
            </a:xfrm>
            <a:custGeom>
              <a:avLst/>
              <a:gdLst/>
              <a:ahLst/>
              <a:cxnLst/>
              <a:rect l="l" t="t" r="r" b="b"/>
              <a:pathLst>
                <a:path w="8" h="11" extrusionOk="0">
                  <a:moveTo>
                    <a:pt x="1" y="0"/>
                  </a:moveTo>
                  <a:lnTo>
                    <a:pt x="8"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8"/>
            <p:cNvSpPr/>
            <p:nvPr/>
          </p:nvSpPr>
          <p:spPr>
            <a:xfrm>
              <a:off x="2854019" y="2035772"/>
              <a:ext cx="109" cy="54"/>
            </a:xfrm>
            <a:custGeom>
              <a:avLst/>
              <a:gdLst/>
              <a:ahLst/>
              <a:cxnLst/>
              <a:rect l="l" t="t" r="r" b="b"/>
              <a:pathLst>
                <a:path w="8" h="4" extrusionOk="0">
                  <a:moveTo>
                    <a:pt x="1" y="0"/>
                  </a:moveTo>
                  <a:lnTo>
                    <a:pt x="8" y="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8"/>
            <p:cNvSpPr/>
            <p:nvPr/>
          </p:nvSpPr>
          <p:spPr>
            <a:xfrm>
              <a:off x="2857304" y="2037903"/>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8"/>
            <p:cNvSpPr/>
            <p:nvPr/>
          </p:nvSpPr>
          <p:spPr>
            <a:xfrm>
              <a:off x="2854263" y="2035813"/>
              <a:ext cx="54" cy="14"/>
            </a:xfrm>
            <a:custGeom>
              <a:avLst/>
              <a:gdLst/>
              <a:ahLst/>
              <a:cxnLst/>
              <a:rect l="l" t="t" r="r" b="b"/>
              <a:pathLst>
                <a:path w="4" h="1" extrusionOk="0">
                  <a:moveTo>
                    <a:pt x="0" y="1"/>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8"/>
            <p:cNvSpPr/>
            <p:nvPr/>
          </p:nvSpPr>
          <p:spPr>
            <a:xfrm>
              <a:off x="2853163" y="2035107"/>
              <a:ext cx="109" cy="109"/>
            </a:xfrm>
            <a:custGeom>
              <a:avLst/>
              <a:gdLst/>
              <a:ahLst/>
              <a:cxnLst/>
              <a:rect l="l" t="t" r="r" b="b"/>
              <a:pathLst>
                <a:path w="8" h="8" extrusionOk="0">
                  <a:moveTo>
                    <a:pt x="1" y="0"/>
                  </a:moveTo>
                  <a:lnTo>
                    <a:pt x="8"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8"/>
            <p:cNvSpPr/>
            <p:nvPr/>
          </p:nvSpPr>
          <p:spPr>
            <a:xfrm>
              <a:off x="2853598" y="2035487"/>
              <a:ext cx="109" cy="109"/>
            </a:xfrm>
            <a:custGeom>
              <a:avLst/>
              <a:gdLst/>
              <a:ahLst/>
              <a:cxnLst/>
              <a:rect l="l" t="t" r="r" b="b"/>
              <a:pathLst>
                <a:path w="8" h="8" extrusionOk="0">
                  <a:moveTo>
                    <a:pt x="0" y="0"/>
                  </a:moveTo>
                  <a:lnTo>
                    <a:pt x="7"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8"/>
            <p:cNvSpPr/>
            <p:nvPr/>
          </p:nvSpPr>
          <p:spPr>
            <a:xfrm>
              <a:off x="2853788" y="2035622"/>
              <a:ext cx="109" cy="109"/>
            </a:xfrm>
            <a:custGeom>
              <a:avLst/>
              <a:gdLst/>
              <a:ahLst/>
              <a:cxnLst/>
              <a:rect l="l" t="t" r="r" b="b"/>
              <a:pathLst>
                <a:path w="8" h="8" extrusionOk="0">
                  <a:moveTo>
                    <a:pt x="0" y="1"/>
                  </a:moveTo>
                  <a:lnTo>
                    <a:pt x="7"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8"/>
            <p:cNvSpPr/>
            <p:nvPr/>
          </p:nvSpPr>
          <p:spPr>
            <a:xfrm>
              <a:off x="2859490" y="2039139"/>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8"/>
            <p:cNvSpPr/>
            <p:nvPr/>
          </p:nvSpPr>
          <p:spPr>
            <a:xfrm>
              <a:off x="2853353" y="2035297"/>
              <a:ext cx="109" cy="109"/>
            </a:xfrm>
            <a:custGeom>
              <a:avLst/>
              <a:gdLst/>
              <a:ahLst/>
              <a:cxnLst/>
              <a:rect l="l" t="t" r="r" b="b"/>
              <a:pathLst>
                <a:path w="8" h="8" extrusionOk="0">
                  <a:moveTo>
                    <a:pt x="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8"/>
            <p:cNvSpPr/>
            <p:nvPr/>
          </p:nvSpPr>
          <p:spPr>
            <a:xfrm>
              <a:off x="2860006" y="2039193"/>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8"/>
            <p:cNvSpPr/>
            <p:nvPr/>
          </p:nvSpPr>
          <p:spPr>
            <a:xfrm>
              <a:off x="2909971" y="2013518"/>
              <a:ext cx="109" cy="14"/>
            </a:xfrm>
            <a:custGeom>
              <a:avLst/>
              <a:gdLst/>
              <a:ahLst/>
              <a:cxnLst/>
              <a:rect l="l" t="t" r="r" b="b"/>
              <a:pathLst>
                <a:path w="8" h="1" extrusionOk="0">
                  <a:moveTo>
                    <a:pt x="0" y="1"/>
                  </a:moveTo>
                  <a:lnTo>
                    <a:pt x="7"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8"/>
            <p:cNvSpPr/>
            <p:nvPr/>
          </p:nvSpPr>
          <p:spPr>
            <a:xfrm>
              <a:off x="2909632" y="2013478"/>
              <a:ext cx="109" cy="14"/>
            </a:xfrm>
            <a:custGeom>
              <a:avLst/>
              <a:gdLst/>
              <a:ahLst/>
              <a:cxnLst/>
              <a:rect l="l" t="t" r="r" b="b"/>
              <a:pathLst>
                <a:path w="8" h="1" extrusionOk="0">
                  <a:moveTo>
                    <a:pt x="1" y="0"/>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8"/>
            <p:cNvSpPr/>
            <p:nvPr/>
          </p:nvSpPr>
          <p:spPr>
            <a:xfrm>
              <a:off x="2910392" y="2013668"/>
              <a:ext cx="68" cy="14"/>
            </a:xfrm>
            <a:custGeom>
              <a:avLst/>
              <a:gdLst/>
              <a:ahLst/>
              <a:cxnLst/>
              <a:rect l="l" t="t" r="r" b="b"/>
              <a:pathLst>
                <a:path w="5" h="1" extrusionOk="0">
                  <a:moveTo>
                    <a:pt x="1" y="0"/>
                  </a:moveTo>
                  <a:lnTo>
                    <a:pt x="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8"/>
            <p:cNvSpPr/>
            <p:nvPr/>
          </p:nvSpPr>
          <p:spPr>
            <a:xfrm>
              <a:off x="2962679" y="2114861"/>
              <a:ext cx="54" cy="14"/>
            </a:xfrm>
            <a:custGeom>
              <a:avLst/>
              <a:gdLst/>
              <a:ahLst/>
              <a:cxnLst/>
              <a:rect l="l" t="t" r="r" b="b"/>
              <a:pathLst>
                <a:path w="4" h="1" extrusionOk="0">
                  <a:moveTo>
                    <a:pt x="4"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8"/>
            <p:cNvSpPr/>
            <p:nvPr/>
          </p:nvSpPr>
          <p:spPr>
            <a:xfrm>
              <a:off x="2962544" y="2114806"/>
              <a:ext cx="0" cy="14"/>
            </a:xfrm>
            <a:custGeom>
              <a:avLst/>
              <a:gdLst/>
              <a:ahLst/>
              <a:cxnLst/>
              <a:rect l="l" t="t" r="r" b="b"/>
              <a:pathLst>
                <a:path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8"/>
            <p:cNvSpPr/>
            <p:nvPr/>
          </p:nvSpPr>
          <p:spPr>
            <a:xfrm>
              <a:off x="2962924" y="2114711"/>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8"/>
            <p:cNvSpPr/>
            <p:nvPr/>
          </p:nvSpPr>
          <p:spPr>
            <a:xfrm>
              <a:off x="2142734" y="1667061"/>
              <a:ext cx="923" cy="149"/>
            </a:xfrm>
            <a:custGeom>
              <a:avLst/>
              <a:gdLst/>
              <a:ahLst/>
              <a:cxnLst/>
              <a:rect l="l" t="t" r="r" b="b"/>
              <a:pathLst>
                <a:path w="68" h="11" extrusionOk="0">
                  <a:moveTo>
                    <a:pt x="67" y="11"/>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8"/>
            <p:cNvSpPr/>
            <p:nvPr/>
          </p:nvSpPr>
          <p:spPr>
            <a:xfrm>
              <a:off x="2105477" y="1674515"/>
              <a:ext cx="299" cy="14"/>
            </a:xfrm>
            <a:custGeom>
              <a:avLst/>
              <a:gdLst/>
              <a:ahLst/>
              <a:cxnLst/>
              <a:rect l="l" t="t" r="r" b="b"/>
              <a:pathLst>
                <a:path w="22" h="1" extrusionOk="0">
                  <a:moveTo>
                    <a:pt x="21"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8"/>
            <p:cNvSpPr/>
            <p:nvPr/>
          </p:nvSpPr>
          <p:spPr>
            <a:xfrm>
              <a:off x="2105097" y="1674570"/>
              <a:ext cx="299" cy="14"/>
            </a:xfrm>
            <a:custGeom>
              <a:avLst/>
              <a:gdLst/>
              <a:ahLst/>
              <a:cxnLst/>
              <a:rect l="l" t="t" r="r" b="b"/>
              <a:pathLst>
                <a:path w="22" h="1" extrusionOk="0">
                  <a:moveTo>
                    <a:pt x="21"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8"/>
            <p:cNvSpPr/>
            <p:nvPr/>
          </p:nvSpPr>
          <p:spPr>
            <a:xfrm>
              <a:off x="2101866" y="1674610"/>
              <a:ext cx="2770" cy="204"/>
            </a:xfrm>
            <a:custGeom>
              <a:avLst/>
              <a:gdLst/>
              <a:ahLst/>
              <a:cxnLst/>
              <a:rect l="l" t="t" r="r" b="b"/>
              <a:pathLst>
                <a:path w="204" h="15" extrusionOk="0">
                  <a:moveTo>
                    <a:pt x="203" y="1"/>
                  </a:moveTo>
                  <a:lnTo>
                    <a:pt x="0" y="1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8"/>
            <p:cNvSpPr/>
            <p:nvPr/>
          </p:nvSpPr>
          <p:spPr>
            <a:xfrm>
              <a:off x="2104622" y="1674570"/>
              <a:ext cx="394" cy="14"/>
            </a:xfrm>
            <a:custGeom>
              <a:avLst/>
              <a:gdLst/>
              <a:ahLst/>
              <a:cxnLst/>
              <a:rect l="l" t="t" r="r" b="b"/>
              <a:pathLst>
                <a:path w="29" h="1" extrusionOk="0">
                  <a:moveTo>
                    <a:pt x="28"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8"/>
            <p:cNvSpPr/>
            <p:nvPr/>
          </p:nvSpPr>
          <p:spPr>
            <a:xfrm>
              <a:off x="2101526" y="1674855"/>
              <a:ext cx="299" cy="14"/>
            </a:xfrm>
            <a:custGeom>
              <a:avLst/>
              <a:gdLst/>
              <a:ahLst/>
              <a:cxnLst/>
              <a:rect l="l" t="t" r="r" b="b"/>
              <a:pathLst>
                <a:path w="22" h="1" extrusionOk="0">
                  <a:moveTo>
                    <a:pt x="1" y="0"/>
                  </a:moveTo>
                  <a:lnTo>
                    <a:pt x="22"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8"/>
            <p:cNvSpPr/>
            <p:nvPr/>
          </p:nvSpPr>
          <p:spPr>
            <a:xfrm>
              <a:off x="2106903" y="1674475"/>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8"/>
            <p:cNvSpPr/>
            <p:nvPr/>
          </p:nvSpPr>
          <p:spPr>
            <a:xfrm>
              <a:off x="2106659" y="167447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8"/>
            <p:cNvSpPr/>
            <p:nvPr/>
          </p:nvSpPr>
          <p:spPr>
            <a:xfrm>
              <a:off x="2105858" y="1674515"/>
              <a:ext cx="244" cy="14"/>
            </a:xfrm>
            <a:custGeom>
              <a:avLst/>
              <a:gdLst/>
              <a:ahLst/>
              <a:cxnLst/>
              <a:rect l="l" t="t" r="r" b="b"/>
              <a:pathLst>
                <a:path w="18" h="1" extrusionOk="0">
                  <a:moveTo>
                    <a:pt x="18" y="1"/>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8"/>
            <p:cNvSpPr/>
            <p:nvPr/>
          </p:nvSpPr>
          <p:spPr>
            <a:xfrm>
              <a:off x="2107134" y="1674475"/>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8"/>
            <p:cNvSpPr/>
            <p:nvPr/>
          </p:nvSpPr>
          <p:spPr>
            <a:xfrm>
              <a:off x="2106183" y="1674475"/>
              <a:ext cx="204" cy="14"/>
            </a:xfrm>
            <a:custGeom>
              <a:avLst/>
              <a:gdLst/>
              <a:ahLst/>
              <a:cxnLst/>
              <a:rect l="l" t="t" r="r" b="b"/>
              <a:pathLst>
                <a:path w="15" h="1" extrusionOk="0">
                  <a:moveTo>
                    <a:pt x="15"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8"/>
            <p:cNvSpPr/>
            <p:nvPr/>
          </p:nvSpPr>
          <p:spPr>
            <a:xfrm>
              <a:off x="2101771" y="1676416"/>
              <a:ext cx="54" cy="109"/>
            </a:xfrm>
            <a:custGeom>
              <a:avLst/>
              <a:gdLst/>
              <a:ahLst/>
              <a:cxnLst/>
              <a:rect l="l" t="t" r="r" b="b"/>
              <a:pathLst>
                <a:path w="4" h="8" extrusionOk="0">
                  <a:moveTo>
                    <a:pt x="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8"/>
            <p:cNvSpPr/>
            <p:nvPr/>
          </p:nvSpPr>
          <p:spPr>
            <a:xfrm>
              <a:off x="2101676" y="1676280"/>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8"/>
            <p:cNvSpPr/>
            <p:nvPr/>
          </p:nvSpPr>
          <p:spPr>
            <a:xfrm>
              <a:off x="2143304" y="1674760"/>
              <a:ext cx="14" cy="489"/>
            </a:xfrm>
            <a:custGeom>
              <a:avLst/>
              <a:gdLst/>
              <a:ahLst/>
              <a:cxnLst/>
              <a:rect l="l" t="t" r="r" b="b"/>
              <a:pathLst>
                <a:path w="1" h="36" extrusionOk="0">
                  <a:moveTo>
                    <a:pt x="1" y="0"/>
                  </a:moveTo>
                  <a:lnTo>
                    <a:pt x="1" y="3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8"/>
            <p:cNvSpPr/>
            <p:nvPr/>
          </p:nvSpPr>
          <p:spPr>
            <a:xfrm>
              <a:off x="2143304" y="1672044"/>
              <a:ext cx="14" cy="258"/>
            </a:xfrm>
            <a:custGeom>
              <a:avLst/>
              <a:gdLst/>
              <a:ahLst/>
              <a:cxnLst/>
              <a:rect l="l" t="t" r="r" b="b"/>
              <a:pathLst>
                <a:path w="1" h="19" extrusionOk="0">
                  <a:moveTo>
                    <a:pt x="1" y="1"/>
                  </a:moveTo>
                  <a:lnTo>
                    <a:pt x="1" y="1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8"/>
            <p:cNvSpPr/>
            <p:nvPr/>
          </p:nvSpPr>
          <p:spPr>
            <a:xfrm>
              <a:off x="2143304" y="1673524"/>
              <a:ext cx="14" cy="394"/>
            </a:xfrm>
            <a:custGeom>
              <a:avLst/>
              <a:gdLst/>
              <a:ahLst/>
              <a:cxnLst/>
              <a:rect l="l" t="t" r="r" b="b"/>
              <a:pathLst>
                <a:path w="1" h="29" extrusionOk="0">
                  <a:moveTo>
                    <a:pt x="1" y="2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8"/>
            <p:cNvSpPr/>
            <p:nvPr/>
          </p:nvSpPr>
          <p:spPr>
            <a:xfrm>
              <a:off x="2143589" y="1667251"/>
              <a:ext cx="68" cy="394"/>
            </a:xfrm>
            <a:custGeom>
              <a:avLst/>
              <a:gdLst/>
              <a:ahLst/>
              <a:cxnLst/>
              <a:rect l="l" t="t" r="r" b="b"/>
              <a:pathLst>
                <a:path w="5" h="29" extrusionOk="0">
                  <a:moveTo>
                    <a:pt x="4" y="0"/>
                  </a:moveTo>
                  <a:lnTo>
                    <a:pt x="1" y="2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8"/>
            <p:cNvSpPr/>
            <p:nvPr/>
          </p:nvSpPr>
          <p:spPr>
            <a:xfrm>
              <a:off x="2184336" y="1702281"/>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8"/>
            <p:cNvSpPr/>
            <p:nvPr/>
          </p:nvSpPr>
          <p:spPr>
            <a:xfrm>
              <a:off x="2184376" y="1702661"/>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8"/>
            <p:cNvSpPr/>
            <p:nvPr/>
          </p:nvSpPr>
          <p:spPr>
            <a:xfrm>
              <a:off x="2184376" y="1702417"/>
              <a:ext cx="14" cy="14"/>
            </a:xfrm>
            <a:custGeom>
              <a:avLst/>
              <a:gdLst/>
              <a:ahLst/>
              <a:cxnLst/>
              <a:rect l="l" t="t" r="r" b="b"/>
              <a:pathLst>
                <a:path w="1" h="1" extrusionOk="0">
                  <a:moveTo>
                    <a:pt x="1"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8"/>
            <p:cNvSpPr/>
            <p:nvPr/>
          </p:nvSpPr>
          <p:spPr>
            <a:xfrm>
              <a:off x="2184241" y="1703558"/>
              <a:ext cx="14" cy="204"/>
            </a:xfrm>
            <a:custGeom>
              <a:avLst/>
              <a:gdLst/>
              <a:ahLst/>
              <a:cxnLst/>
              <a:rect l="l" t="t" r="r" b="b"/>
              <a:pathLst>
                <a:path w="1" h="15" extrusionOk="0">
                  <a:moveTo>
                    <a:pt x="0"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8"/>
            <p:cNvSpPr/>
            <p:nvPr/>
          </p:nvSpPr>
          <p:spPr>
            <a:xfrm>
              <a:off x="2184145" y="1704033"/>
              <a:ext cx="54" cy="204"/>
            </a:xfrm>
            <a:custGeom>
              <a:avLst/>
              <a:gdLst/>
              <a:ahLst/>
              <a:cxnLst/>
              <a:rect l="l" t="t" r="r" b="b"/>
              <a:pathLst>
                <a:path w="4" h="15" extrusionOk="0">
                  <a:moveTo>
                    <a:pt x="0" y="15"/>
                  </a:moveTo>
                  <a:lnTo>
                    <a:pt x="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8"/>
            <p:cNvSpPr/>
            <p:nvPr/>
          </p:nvSpPr>
          <p:spPr>
            <a:xfrm>
              <a:off x="2185422" y="1699525"/>
              <a:ext cx="109" cy="149"/>
            </a:xfrm>
            <a:custGeom>
              <a:avLst/>
              <a:gdLst/>
              <a:ahLst/>
              <a:cxnLst/>
              <a:rect l="l" t="t" r="r" b="b"/>
              <a:pathLst>
                <a:path w="8" h="11" extrusionOk="0">
                  <a:moveTo>
                    <a:pt x="1" y="11"/>
                  </a:moveTo>
                  <a:lnTo>
                    <a:pt x="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8"/>
            <p:cNvSpPr/>
            <p:nvPr/>
          </p:nvSpPr>
          <p:spPr>
            <a:xfrm>
              <a:off x="2184336" y="1702987"/>
              <a:ext cx="14" cy="14"/>
            </a:xfrm>
            <a:custGeom>
              <a:avLst/>
              <a:gdLst/>
              <a:ahLst/>
              <a:cxnLst/>
              <a:rect l="l" t="t" r="r" b="b"/>
              <a:pathLst>
                <a:path w="1" h="1" extrusionOk="0">
                  <a:moveTo>
                    <a:pt x="0" y="1"/>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8"/>
            <p:cNvSpPr/>
            <p:nvPr/>
          </p:nvSpPr>
          <p:spPr>
            <a:xfrm>
              <a:off x="2184336" y="1703232"/>
              <a:ext cx="14" cy="109"/>
            </a:xfrm>
            <a:custGeom>
              <a:avLst/>
              <a:gdLst/>
              <a:ahLst/>
              <a:cxnLst/>
              <a:rect l="l" t="t" r="r" b="b"/>
              <a:pathLst>
                <a:path w="1" h="8" extrusionOk="0">
                  <a:moveTo>
                    <a:pt x="0" y="7"/>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8"/>
            <p:cNvSpPr/>
            <p:nvPr/>
          </p:nvSpPr>
          <p:spPr>
            <a:xfrm>
              <a:off x="2190649" y="1692628"/>
              <a:ext cx="14" cy="14"/>
            </a:xfrm>
            <a:custGeom>
              <a:avLst/>
              <a:gdLst/>
              <a:ahLst/>
              <a:cxnLst/>
              <a:rect l="l" t="t" r="r" b="b"/>
              <a:pathLst>
                <a:path w="1" h="1" extrusionOk="0">
                  <a:moveTo>
                    <a:pt x="1"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8"/>
            <p:cNvSpPr/>
            <p:nvPr/>
          </p:nvSpPr>
          <p:spPr>
            <a:xfrm>
              <a:off x="2186331" y="1673334"/>
              <a:ext cx="14" cy="109"/>
            </a:xfrm>
            <a:custGeom>
              <a:avLst/>
              <a:gdLst/>
              <a:ahLst/>
              <a:cxnLst/>
              <a:rect l="l" t="t" r="r" b="b"/>
              <a:pathLst>
                <a:path w="1" h="8" extrusionOk="0">
                  <a:moveTo>
                    <a:pt x="0" y="0"/>
                  </a:moveTo>
                  <a:lnTo>
                    <a:pt x="0"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8"/>
            <p:cNvSpPr/>
            <p:nvPr/>
          </p:nvSpPr>
          <p:spPr>
            <a:xfrm>
              <a:off x="2190989" y="1685119"/>
              <a:ext cx="14" cy="14"/>
            </a:xfrm>
            <a:custGeom>
              <a:avLst/>
              <a:gdLst/>
              <a:ahLst/>
              <a:cxnLst/>
              <a:rect l="l" t="t" r="r" b="b"/>
              <a:pathLst>
                <a:path w="1" h="1" extrusionOk="0">
                  <a:moveTo>
                    <a:pt x="0" y="0"/>
                  </a:move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8"/>
            <p:cNvSpPr/>
            <p:nvPr/>
          </p:nvSpPr>
          <p:spPr>
            <a:xfrm>
              <a:off x="2192740" y="1702512"/>
              <a:ext cx="163" cy="68"/>
            </a:xfrm>
            <a:custGeom>
              <a:avLst/>
              <a:gdLst/>
              <a:ahLst/>
              <a:cxnLst/>
              <a:rect l="l" t="t" r="r" b="b"/>
              <a:pathLst>
                <a:path w="12" h="5" extrusionOk="0">
                  <a:moveTo>
                    <a:pt x="1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8"/>
            <p:cNvSpPr/>
            <p:nvPr/>
          </p:nvSpPr>
          <p:spPr>
            <a:xfrm>
              <a:off x="2194546" y="1703272"/>
              <a:ext cx="679" cy="353"/>
            </a:xfrm>
            <a:custGeom>
              <a:avLst/>
              <a:gdLst/>
              <a:ahLst/>
              <a:cxnLst/>
              <a:rect l="l" t="t" r="r" b="b"/>
              <a:pathLst>
                <a:path w="50" h="26" extrusionOk="0">
                  <a:moveTo>
                    <a:pt x="50"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8"/>
            <p:cNvSpPr/>
            <p:nvPr/>
          </p:nvSpPr>
          <p:spPr>
            <a:xfrm>
              <a:off x="2193270" y="1702661"/>
              <a:ext cx="299" cy="149"/>
            </a:xfrm>
            <a:custGeom>
              <a:avLst/>
              <a:gdLst/>
              <a:ahLst/>
              <a:cxnLst/>
              <a:rect l="l" t="t" r="r" b="b"/>
              <a:pathLst>
                <a:path w="22" h="11" extrusionOk="0">
                  <a:moveTo>
                    <a:pt x="21" y="11"/>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8"/>
            <p:cNvSpPr/>
            <p:nvPr/>
          </p:nvSpPr>
          <p:spPr>
            <a:xfrm>
              <a:off x="2195646" y="1703843"/>
              <a:ext cx="299" cy="204"/>
            </a:xfrm>
            <a:custGeom>
              <a:avLst/>
              <a:gdLst/>
              <a:ahLst/>
              <a:cxnLst/>
              <a:rect l="l" t="t" r="r" b="b"/>
              <a:pathLst>
                <a:path w="22" h="15" extrusionOk="0">
                  <a:moveTo>
                    <a:pt x="21" y="15"/>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8"/>
            <p:cNvSpPr/>
            <p:nvPr/>
          </p:nvSpPr>
          <p:spPr>
            <a:xfrm>
              <a:off x="2196067" y="1672098"/>
              <a:ext cx="204" cy="54"/>
            </a:xfrm>
            <a:custGeom>
              <a:avLst/>
              <a:gdLst/>
              <a:ahLst/>
              <a:cxnLst/>
              <a:rect l="l" t="t" r="r" b="b"/>
              <a:pathLst>
                <a:path w="15" h="4" extrusionOk="0">
                  <a:moveTo>
                    <a:pt x="15" y="4"/>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8"/>
            <p:cNvSpPr/>
            <p:nvPr/>
          </p:nvSpPr>
          <p:spPr>
            <a:xfrm>
              <a:off x="2197017" y="1672289"/>
              <a:ext cx="163" cy="14"/>
            </a:xfrm>
            <a:custGeom>
              <a:avLst/>
              <a:gdLst/>
              <a:ahLst/>
              <a:cxnLst/>
              <a:rect l="l" t="t" r="r" b="b"/>
              <a:pathLst>
                <a:path w="12" h="1" extrusionOk="0">
                  <a:moveTo>
                    <a:pt x="11" y="0"/>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8"/>
            <p:cNvSpPr/>
            <p:nvPr/>
          </p:nvSpPr>
          <p:spPr>
            <a:xfrm>
              <a:off x="2196596" y="1672194"/>
              <a:ext cx="244" cy="54"/>
            </a:xfrm>
            <a:custGeom>
              <a:avLst/>
              <a:gdLst/>
              <a:ahLst/>
              <a:cxnLst/>
              <a:rect l="l" t="t" r="r" b="b"/>
              <a:pathLst>
                <a:path w="18" h="4" extrusionOk="0">
                  <a:moveTo>
                    <a:pt x="18" y="4"/>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8"/>
            <p:cNvSpPr/>
            <p:nvPr/>
          </p:nvSpPr>
          <p:spPr>
            <a:xfrm>
              <a:off x="2196311" y="1672139"/>
              <a:ext cx="204" cy="68"/>
            </a:xfrm>
            <a:custGeom>
              <a:avLst/>
              <a:gdLst/>
              <a:ahLst/>
              <a:cxnLst/>
              <a:rect l="l" t="t" r="r" b="b"/>
              <a:pathLst>
                <a:path w="15" h="5" extrusionOk="0">
                  <a:moveTo>
                    <a:pt x="14" y="4"/>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8"/>
            <p:cNvSpPr/>
            <p:nvPr/>
          </p:nvSpPr>
          <p:spPr>
            <a:xfrm>
              <a:off x="2197397" y="1672614"/>
              <a:ext cx="68" cy="109"/>
            </a:xfrm>
            <a:custGeom>
              <a:avLst/>
              <a:gdLst/>
              <a:ahLst/>
              <a:cxnLst/>
              <a:rect l="l" t="t" r="r" b="b"/>
              <a:pathLst>
                <a:path w="5" h="8" extrusionOk="0">
                  <a:moveTo>
                    <a:pt x="4" y="8"/>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8"/>
            <p:cNvSpPr/>
            <p:nvPr/>
          </p:nvSpPr>
          <p:spPr>
            <a:xfrm>
              <a:off x="2197546" y="1672900"/>
              <a:ext cx="54" cy="109"/>
            </a:xfrm>
            <a:custGeom>
              <a:avLst/>
              <a:gdLst/>
              <a:ahLst/>
              <a:cxnLst/>
              <a:rect l="l" t="t" r="r" b="b"/>
              <a:pathLst>
                <a:path w="4" h="8" extrusionOk="0">
                  <a:moveTo>
                    <a:pt x="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8"/>
            <p:cNvSpPr/>
            <p:nvPr/>
          </p:nvSpPr>
          <p:spPr>
            <a:xfrm>
              <a:off x="2197302" y="1672329"/>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8"/>
            <p:cNvSpPr/>
            <p:nvPr/>
          </p:nvSpPr>
          <p:spPr>
            <a:xfrm>
              <a:off x="2198253" y="1673904"/>
              <a:ext cx="109" cy="109"/>
            </a:xfrm>
            <a:custGeom>
              <a:avLst/>
              <a:gdLst/>
              <a:ahLst/>
              <a:cxnLst/>
              <a:rect l="l" t="t" r="r" b="b"/>
              <a:pathLst>
                <a:path w="8" h="8" extrusionOk="0">
                  <a:moveTo>
                    <a:pt x="8" y="7"/>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8"/>
            <p:cNvSpPr/>
            <p:nvPr/>
          </p:nvSpPr>
          <p:spPr>
            <a:xfrm>
              <a:off x="2198022" y="1673565"/>
              <a:ext cx="54" cy="109"/>
            </a:xfrm>
            <a:custGeom>
              <a:avLst/>
              <a:gdLst/>
              <a:ahLst/>
              <a:cxnLst/>
              <a:rect l="l" t="t" r="r" b="b"/>
              <a:pathLst>
                <a:path w="4" h="8" extrusionOk="0">
                  <a:moveTo>
                    <a:pt x="4" y="8"/>
                  </a:moveTo>
                  <a:lnTo>
                    <a:pt x="0"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8"/>
            <p:cNvSpPr/>
            <p:nvPr/>
          </p:nvSpPr>
          <p:spPr>
            <a:xfrm>
              <a:off x="2197777" y="1673280"/>
              <a:ext cx="14" cy="68"/>
            </a:xfrm>
            <a:custGeom>
              <a:avLst/>
              <a:gdLst/>
              <a:ahLst/>
              <a:cxnLst/>
              <a:rect l="l" t="t" r="r" b="b"/>
              <a:pathLst>
                <a:path w="1" h="5" extrusionOk="0">
                  <a:moveTo>
                    <a:pt x="1" y="4"/>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8"/>
            <p:cNvSpPr/>
            <p:nvPr/>
          </p:nvSpPr>
          <p:spPr>
            <a:xfrm>
              <a:off x="2200208" y="1705703"/>
              <a:ext cx="2444" cy="489"/>
            </a:xfrm>
            <a:custGeom>
              <a:avLst/>
              <a:gdLst/>
              <a:ahLst/>
              <a:cxnLst/>
              <a:rect l="l" t="t" r="r" b="b"/>
              <a:pathLst>
                <a:path w="180" h="36" extrusionOk="0">
                  <a:moveTo>
                    <a:pt x="179" y="0"/>
                  </a:moveTo>
                  <a:lnTo>
                    <a:pt x="0" y="35"/>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8"/>
            <p:cNvSpPr/>
            <p:nvPr/>
          </p:nvSpPr>
          <p:spPr>
            <a:xfrm>
              <a:off x="2207906" y="1704657"/>
              <a:ext cx="584" cy="109"/>
            </a:xfrm>
            <a:custGeom>
              <a:avLst/>
              <a:gdLst/>
              <a:ahLst/>
              <a:cxnLst/>
              <a:rect l="l" t="t" r="r" b="b"/>
              <a:pathLst>
                <a:path w="43" h="8" extrusionOk="0">
                  <a:moveTo>
                    <a:pt x="43"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8"/>
            <p:cNvSpPr/>
            <p:nvPr/>
          </p:nvSpPr>
          <p:spPr>
            <a:xfrm>
              <a:off x="2208857" y="1704467"/>
              <a:ext cx="543" cy="109"/>
            </a:xfrm>
            <a:custGeom>
              <a:avLst/>
              <a:gdLst/>
              <a:ahLst/>
              <a:cxnLst/>
              <a:rect l="l" t="t" r="r" b="b"/>
              <a:pathLst>
                <a:path w="40" h="8" extrusionOk="0">
                  <a:moveTo>
                    <a:pt x="39"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8"/>
            <p:cNvSpPr/>
            <p:nvPr/>
          </p:nvSpPr>
          <p:spPr>
            <a:xfrm>
              <a:off x="2206100" y="1704942"/>
              <a:ext cx="584" cy="109"/>
            </a:xfrm>
            <a:custGeom>
              <a:avLst/>
              <a:gdLst/>
              <a:ahLst/>
              <a:cxnLst/>
              <a:rect l="l" t="t" r="r" b="b"/>
              <a:pathLst>
                <a:path w="43" h="8" extrusionOk="0">
                  <a:moveTo>
                    <a:pt x="43"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8"/>
            <p:cNvSpPr/>
            <p:nvPr/>
          </p:nvSpPr>
          <p:spPr>
            <a:xfrm>
              <a:off x="2209766" y="1704318"/>
              <a:ext cx="489" cy="109"/>
            </a:xfrm>
            <a:custGeom>
              <a:avLst/>
              <a:gdLst/>
              <a:ahLst/>
              <a:cxnLst/>
              <a:rect l="l" t="t" r="r" b="b"/>
              <a:pathLst>
                <a:path w="36" h="8" extrusionOk="0">
                  <a:moveTo>
                    <a:pt x="35"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8"/>
            <p:cNvSpPr/>
            <p:nvPr/>
          </p:nvSpPr>
          <p:spPr>
            <a:xfrm>
              <a:off x="2203493" y="1705418"/>
              <a:ext cx="625" cy="149"/>
            </a:xfrm>
            <a:custGeom>
              <a:avLst/>
              <a:gdLst/>
              <a:ahLst/>
              <a:cxnLst/>
              <a:rect l="l" t="t" r="r" b="b"/>
              <a:pathLst>
                <a:path w="46" h="11" extrusionOk="0">
                  <a:moveTo>
                    <a:pt x="46" y="0"/>
                  </a:moveTo>
                  <a:lnTo>
                    <a:pt x="0"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8"/>
            <p:cNvSpPr/>
            <p:nvPr/>
          </p:nvSpPr>
          <p:spPr>
            <a:xfrm>
              <a:off x="2210662" y="1704182"/>
              <a:ext cx="489" cy="109"/>
            </a:xfrm>
            <a:custGeom>
              <a:avLst/>
              <a:gdLst/>
              <a:ahLst/>
              <a:cxnLst/>
              <a:rect l="l" t="t" r="r" b="b"/>
              <a:pathLst>
                <a:path w="36" h="8" extrusionOk="0">
                  <a:moveTo>
                    <a:pt x="36" y="0"/>
                  </a:moveTo>
                  <a:lnTo>
                    <a:pt x="1" y="7"/>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8"/>
            <p:cNvSpPr/>
            <p:nvPr/>
          </p:nvSpPr>
          <p:spPr>
            <a:xfrm>
              <a:off x="2205150" y="1705078"/>
              <a:ext cx="679" cy="163"/>
            </a:xfrm>
            <a:custGeom>
              <a:avLst/>
              <a:gdLst/>
              <a:ahLst/>
              <a:cxnLst/>
              <a:rect l="l" t="t" r="r" b="b"/>
              <a:pathLst>
                <a:path w="50" h="12" extrusionOk="0">
                  <a:moveTo>
                    <a:pt x="50"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8"/>
            <p:cNvSpPr/>
            <p:nvPr/>
          </p:nvSpPr>
          <p:spPr>
            <a:xfrm>
              <a:off x="2202679" y="1705553"/>
              <a:ext cx="679" cy="163"/>
            </a:xfrm>
            <a:custGeom>
              <a:avLst/>
              <a:gdLst/>
              <a:ahLst/>
              <a:cxnLst/>
              <a:rect l="l" t="t" r="r" b="b"/>
              <a:pathLst>
                <a:path w="50" h="12" extrusionOk="0">
                  <a:moveTo>
                    <a:pt x="50" y="1"/>
                  </a:moveTo>
                  <a:lnTo>
                    <a:pt x="1" y="1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8"/>
            <p:cNvSpPr/>
            <p:nvPr/>
          </p:nvSpPr>
          <p:spPr>
            <a:xfrm>
              <a:off x="2204295" y="1705268"/>
              <a:ext cx="679" cy="109"/>
            </a:xfrm>
            <a:custGeom>
              <a:avLst/>
              <a:gdLst/>
              <a:ahLst/>
              <a:cxnLst/>
              <a:rect l="l" t="t" r="r" b="b"/>
              <a:pathLst>
                <a:path w="50" h="8" extrusionOk="0">
                  <a:moveTo>
                    <a:pt x="50" y="1"/>
                  </a:moveTo>
                  <a:lnTo>
                    <a:pt x="1"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8"/>
            <p:cNvSpPr/>
            <p:nvPr/>
          </p:nvSpPr>
          <p:spPr>
            <a:xfrm>
              <a:off x="2207010" y="1704793"/>
              <a:ext cx="584" cy="109"/>
            </a:xfrm>
            <a:custGeom>
              <a:avLst/>
              <a:gdLst/>
              <a:ahLst/>
              <a:cxnLst/>
              <a:rect l="l" t="t" r="r" b="b"/>
              <a:pathLst>
                <a:path w="43" h="8" extrusionOk="0">
                  <a:moveTo>
                    <a:pt x="42" y="1"/>
                  </a:moveTo>
                  <a:lnTo>
                    <a:pt x="0" y="8"/>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8"/>
            <p:cNvSpPr/>
            <p:nvPr/>
          </p:nvSpPr>
          <p:spPr>
            <a:xfrm>
              <a:off x="2189604" y="1699050"/>
              <a:ext cx="299" cy="339"/>
            </a:xfrm>
            <a:custGeom>
              <a:avLst/>
              <a:gdLst/>
              <a:ahLst/>
              <a:cxnLst/>
              <a:rect l="l" t="t" r="r" b="b"/>
              <a:pathLst>
                <a:path w="22" h="25" extrusionOk="0">
                  <a:moveTo>
                    <a:pt x="22" y="25"/>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8"/>
            <p:cNvSpPr/>
            <p:nvPr/>
          </p:nvSpPr>
          <p:spPr>
            <a:xfrm>
              <a:off x="2190364" y="1699946"/>
              <a:ext cx="353" cy="394"/>
            </a:xfrm>
            <a:custGeom>
              <a:avLst/>
              <a:gdLst/>
              <a:ahLst/>
              <a:cxnLst/>
              <a:rect l="l" t="t" r="r" b="b"/>
              <a:pathLst>
                <a:path w="26" h="29" extrusionOk="0">
                  <a:moveTo>
                    <a:pt x="25" y="29"/>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8"/>
            <p:cNvSpPr/>
            <p:nvPr/>
          </p:nvSpPr>
          <p:spPr>
            <a:xfrm>
              <a:off x="2191314" y="1701046"/>
              <a:ext cx="299" cy="394"/>
            </a:xfrm>
            <a:custGeom>
              <a:avLst/>
              <a:gdLst/>
              <a:ahLst/>
              <a:cxnLst/>
              <a:rect l="l" t="t" r="r" b="b"/>
              <a:pathLst>
                <a:path w="22" h="29" extrusionOk="0">
                  <a:moveTo>
                    <a:pt x="22" y="2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8"/>
            <p:cNvSpPr/>
            <p:nvPr/>
          </p:nvSpPr>
          <p:spPr>
            <a:xfrm>
              <a:off x="2188178" y="1697475"/>
              <a:ext cx="258" cy="299"/>
            </a:xfrm>
            <a:custGeom>
              <a:avLst/>
              <a:gdLst/>
              <a:ahLst/>
              <a:cxnLst/>
              <a:rect l="l" t="t" r="r" b="b"/>
              <a:pathLst>
                <a:path w="19" h="22" extrusionOk="0">
                  <a:moveTo>
                    <a:pt x="18" y="22"/>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8"/>
            <p:cNvSpPr/>
            <p:nvPr/>
          </p:nvSpPr>
          <p:spPr>
            <a:xfrm>
              <a:off x="2188843" y="1698235"/>
              <a:ext cx="299" cy="353"/>
            </a:xfrm>
            <a:custGeom>
              <a:avLst/>
              <a:gdLst/>
              <a:ahLst/>
              <a:cxnLst/>
              <a:rect l="l" t="t" r="r" b="b"/>
              <a:pathLst>
                <a:path w="22" h="26" extrusionOk="0">
                  <a:moveTo>
                    <a:pt x="22" y="25"/>
                  </a:moveTo>
                  <a:lnTo>
                    <a:pt x="1"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8"/>
            <p:cNvSpPr/>
            <p:nvPr/>
          </p:nvSpPr>
          <p:spPr>
            <a:xfrm>
              <a:off x="2191980" y="1701901"/>
              <a:ext cx="299" cy="394"/>
            </a:xfrm>
            <a:custGeom>
              <a:avLst/>
              <a:gdLst/>
              <a:ahLst/>
              <a:cxnLst/>
              <a:rect l="l" t="t" r="r" b="b"/>
              <a:pathLst>
                <a:path w="22" h="29" extrusionOk="0">
                  <a:moveTo>
                    <a:pt x="22" y="28"/>
                  </a:moveTo>
                  <a:lnTo>
                    <a:pt x="1"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8"/>
            <p:cNvSpPr/>
            <p:nvPr/>
          </p:nvSpPr>
          <p:spPr>
            <a:xfrm>
              <a:off x="2187513" y="1696769"/>
              <a:ext cx="204" cy="204"/>
            </a:xfrm>
            <a:custGeom>
              <a:avLst/>
              <a:gdLst/>
              <a:ahLst/>
              <a:cxnLst/>
              <a:rect l="l" t="t" r="r" b="b"/>
              <a:pathLst>
                <a:path w="15" h="15" extrusionOk="0">
                  <a:moveTo>
                    <a:pt x="15" y="14"/>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1" name="Google Shape;5621;p48"/>
          <p:cNvSpPr txBox="1"/>
          <p:nvPr/>
        </p:nvSpPr>
        <p:spPr>
          <a:xfrm>
            <a:off x="5738975" y="2200275"/>
            <a:ext cx="2343000" cy="1076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a:solidFill>
                  <a:schemeClr val="accent4"/>
                </a:solidFill>
                <a:latin typeface="Roboto Condensed"/>
                <a:ea typeface="Roboto Condensed"/>
                <a:cs typeface="Roboto Condensed"/>
                <a:sym typeface="Roboto Condensed"/>
              </a:rPr>
              <a:t>This is the rolling 7-day average per 100 people in the total </a:t>
            </a:r>
            <a:r>
              <a:rPr lang="en" sz="1600">
                <a:solidFill>
                  <a:srgbClr val="232E44"/>
                </a:solidFill>
                <a:latin typeface="Roboto Condensed"/>
                <a:ea typeface="Roboto Condensed"/>
                <a:cs typeface="Roboto Condensed"/>
                <a:sym typeface="Roboto Condensed"/>
              </a:rPr>
              <a:t>population</a:t>
            </a:r>
            <a:r>
              <a:rPr lang="en" sz="1600">
                <a:solidFill>
                  <a:schemeClr val="accent4"/>
                </a:solidFill>
                <a:latin typeface="Roboto Condensed"/>
                <a:ea typeface="Roboto Condensed"/>
                <a:cs typeface="Roboto Condensed"/>
                <a:sym typeface="Roboto Condensed"/>
              </a:rPr>
              <a:t> </a:t>
            </a:r>
            <a:endParaRPr sz="1600">
              <a:solidFill>
                <a:schemeClr val="accent4"/>
              </a:solidFill>
              <a:latin typeface="Roboto Condensed"/>
              <a:ea typeface="Roboto Condensed"/>
              <a:cs typeface="Roboto Condensed"/>
              <a:sym typeface="Roboto Condensed"/>
            </a:endParaRPr>
          </a:p>
        </p:txBody>
      </p:sp>
      <p:sp>
        <p:nvSpPr>
          <p:cNvPr id="5622" name="Google Shape;5622;p48"/>
          <p:cNvSpPr txBox="1"/>
          <p:nvPr/>
        </p:nvSpPr>
        <p:spPr>
          <a:xfrm>
            <a:off x="1138250" y="4332700"/>
            <a:ext cx="13716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0-0.03</a:t>
            </a:r>
            <a:endParaRPr sz="2000" b="1">
              <a:solidFill>
                <a:schemeClr val="accent6"/>
              </a:solidFill>
              <a:latin typeface="Alegreya Sans SC"/>
              <a:ea typeface="Alegreya Sans SC"/>
              <a:cs typeface="Alegreya Sans SC"/>
              <a:sym typeface="Alegreya Sans SC"/>
            </a:endParaRPr>
          </a:p>
        </p:txBody>
      </p:sp>
      <p:sp>
        <p:nvSpPr>
          <p:cNvPr id="5623" name="Google Shape;5623;p48"/>
          <p:cNvSpPr txBox="1"/>
          <p:nvPr/>
        </p:nvSpPr>
        <p:spPr>
          <a:xfrm>
            <a:off x="3883825" y="4332700"/>
            <a:ext cx="13764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0.1-0.3</a:t>
            </a:r>
            <a:endParaRPr sz="2000" b="1">
              <a:solidFill>
                <a:schemeClr val="accent6"/>
              </a:solidFill>
              <a:latin typeface="Alegreya Sans SC"/>
              <a:ea typeface="Alegreya Sans SC"/>
              <a:cs typeface="Alegreya Sans SC"/>
              <a:sym typeface="Alegreya Sans SC"/>
            </a:endParaRPr>
          </a:p>
        </p:txBody>
      </p:sp>
      <p:sp>
        <p:nvSpPr>
          <p:cNvPr id="5624" name="Google Shape;5624;p48"/>
          <p:cNvSpPr txBox="1"/>
          <p:nvPr/>
        </p:nvSpPr>
        <p:spPr>
          <a:xfrm>
            <a:off x="6634175" y="4332700"/>
            <a:ext cx="13716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1-3</a:t>
            </a:r>
            <a:endParaRPr sz="2000" b="1">
              <a:solidFill>
                <a:schemeClr val="accent6"/>
              </a:solidFill>
              <a:latin typeface="Alegreya Sans SC"/>
              <a:ea typeface="Alegreya Sans SC"/>
              <a:cs typeface="Alegreya Sans SC"/>
              <a:sym typeface="Alegreya Sans SC"/>
            </a:endParaRPr>
          </a:p>
        </p:txBody>
      </p:sp>
      <p:sp>
        <p:nvSpPr>
          <p:cNvPr id="5625" name="Google Shape;5625;p48"/>
          <p:cNvSpPr txBox="1"/>
          <p:nvPr/>
        </p:nvSpPr>
        <p:spPr>
          <a:xfrm>
            <a:off x="5260150" y="4332700"/>
            <a:ext cx="13716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0.3-1</a:t>
            </a:r>
            <a:endParaRPr sz="2000" b="1">
              <a:solidFill>
                <a:schemeClr val="accent6"/>
              </a:solidFill>
              <a:latin typeface="Alegreya Sans SC"/>
              <a:ea typeface="Alegreya Sans SC"/>
              <a:cs typeface="Alegreya Sans SC"/>
              <a:sym typeface="Alegreya Sans SC"/>
            </a:endParaRPr>
          </a:p>
        </p:txBody>
      </p:sp>
      <p:sp>
        <p:nvSpPr>
          <p:cNvPr id="5626" name="Google Shape;5626;p48"/>
          <p:cNvSpPr txBox="1"/>
          <p:nvPr/>
        </p:nvSpPr>
        <p:spPr>
          <a:xfrm>
            <a:off x="2507525" y="4332700"/>
            <a:ext cx="13764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0.03-01</a:t>
            </a:r>
            <a:endParaRPr sz="2000" b="1">
              <a:solidFill>
                <a:schemeClr val="accent6"/>
              </a:solidFill>
              <a:latin typeface="Alegreya Sans SC"/>
              <a:ea typeface="Alegreya Sans SC"/>
              <a:cs typeface="Alegreya Sans SC"/>
              <a:sym typeface="Alegreya Sans SC"/>
            </a:endParaRPr>
          </a:p>
        </p:txBody>
      </p:sp>
      <p:sp>
        <p:nvSpPr>
          <p:cNvPr id="5627" name="Google Shape;5627;p48"/>
          <p:cNvSpPr/>
          <p:nvPr/>
        </p:nvSpPr>
        <p:spPr>
          <a:xfrm>
            <a:off x="1138238" y="4019550"/>
            <a:ext cx="1371600" cy="270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8"/>
          <p:cNvSpPr/>
          <p:nvPr/>
        </p:nvSpPr>
        <p:spPr>
          <a:xfrm>
            <a:off x="2512219" y="4019550"/>
            <a:ext cx="1371600" cy="270000"/>
          </a:xfrm>
          <a:prstGeom prst="rect">
            <a:avLst/>
          </a:prstGeom>
          <a:solidFill>
            <a:srgbClr val="72A9B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8"/>
          <p:cNvSpPr/>
          <p:nvPr/>
        </p:nvSpPr>
        <p:spPr>
          <a:xfrm>
            <a:off x="3886200" y="4019550"/>
            <a:ext cx="1371600" cy="270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8"/>
          <p:cNvSpPr/>
          <p:nvPr/>
        </p:nvSpPr>
        <p:spPr>
          <a:xfrm>
            <a:off x="5260181" y="4019550"/>
            <a:ext cx="1371600" cy="270000"/>
          </a:xfrm>
          <a:prstGeom prst="rect">
            <a:avLst/>
          </a:prstGeom>
          <a:solidFill>
            <a:srgbClr val="D98A2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8"/>
          <p:cNvSpPr/>
          <p:nvPr/>
        </p:nvSpPr>
        <p:spPr>
          <a:xfrm>
            <a:off x="6634163" y="4019550"/>
            <a:ext cx="1371600" cy="270000"/>
          </a:xfrm>
          <a:prstGeom prst="rect">
            <a:avLst/>
          </a:prstGeom>
          <a:solidFill>
            <a:srgbClr val="34252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8"/>
          <p:cNvSpPr/>
          <p:nvPr/>
        </p:nvSpPr>
        <p:spPr>
          <a:xfrm>
            <a:off x="1381559" y="27530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8"/>
          <p:cNvSpPr/>
          <p:nvPr/>
        </p:nvSpPr>
        <p:spPr>
          <a:xfrm>
            <a:off x="3210359" y="12290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8"/>
          <p:cNvSpPr/>
          <p:nvPr/>
        </p:nvSpPr>
        <p:spPr>
          <a:xfrm>
            <a:off x="4353359" y="32864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8"/>
          <p:cNvSpPr/>
          <p:nvPr/>
        </p:nvSpPr>
        <p:spPr>
          <a:xfrm>
            <a:off x="6182159" y="17624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39"/>
        <p:cNvGrpSpPr/>
        <p:nvPr/>
      </p:nvGrpSpPr>
      <p:grpSpPr>
        <a:xfrm>
          <a:off x="0" y="0"/>
          <a:ext cx="0" cy="0"/>
          <a:chOff x="0" y="0"/>
          <a:chExt cx="0" cy="0"/>
        </a:xfrm>
      </p:grpSpPr>
      <p:sp>
        <p:nvSpPr>
          <p:cNvPr id="5640" name="Google Shape;5640;p49"/>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MYTHS AND FACTS</a:t>
            </a:r>
            <a:endParaRPr/>
          </a:p>
        </p:txBody>
      </p:sp>
      <p:sp>
        <p:nvSpPr>
          <p:cNvPr id="5641" name="Google Shape;5641;p49"/>
          <p:cNvSpPr txBox="1"/>
          <p:nvPr/>
        </p:nvSpPr>
        <p:spPr>
          <a:xfrm>
            <a:off x="714375" y="1133475"/>
            <a:ext cx="6327600" cy="576000"/>
          </a:xfrm>
          <a:prstGeom prst="rect">
            <a:avLst/>
          </a:prstGeom>
          <a:solidFill>
            <a:schemeClr val="accent5"/>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CAN A COVID-19 VACCINE MAKE ME SICK WITH COVID-19?</a:t>
            </a:r>
            <a:endParaRPr sz="1800">
              <a:latin typeface="Roboto Condensed"/>
              <a:ea typeface="Roboto Condensed"/>
              <a:cs typeface="Roboto Condensed"/>
              <a:sym typeface="Roboto Condensed"/>
            </a:endParaRPr>
          </a:p>
        </p:txBody>
      </p:sp>
      <p:sp>
        <p:nvSpPr>
          <p:cNvPr id="5642" name="Google Shape;5642;p49"/>
          <p:cNvSpPr txBox="1"/>
          <p:nvPr/>
        </p:nvSpPr>
        <p:spPr>
          <a:xfrm>
            <a:off x="714375" y="1704975"/>
            <a:ext cx="6327600" cy="1018200"/>
          </a:xfrm>
          <a:prstGeom prst="rect">
            <a:avLst/>
          </a:prstGeom>
          <a:solidFill>
            <a:schemeClr val="accent1"/>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00000"/>
              </a:lnSpc>
              <a:spcBef>
                <a:spcPts val="0"/>
              </a:spcBef>
              <a:spcAft>
                <a:spcPts val="0"/>
              </a:spcAft>
              <a:buNone/>
            </a:pPr>
            <a:r>
              <a:rPr lang="en" b="1">
                <a:solidFill>
                  <a:schemeClr val="accent4"/>
                </a:solidFill>
                <a:latin typeface="Roboto Condensed"/>
                <a:ea typeface="Roboto Condensed"/>
                <a:cs typeface="Roboto Condensed"/>
                <a:sym typeface="Roboto Condensed"/>
              </a:rPr>
              <a:t>No</a:t>
            </a:r>
            <a:r>
              <a:rPr lang="en">
                <a:solidFill>
                  <a:schemeClr val="accent4"/>
                </a:solidFill>
                <a:latin typeface="Roboto Condensed"/>
                <a:ea typeface="Roboto Condensed"/>
                <a:cs typeface="Roboto Condensed"/>
                <a:sym typeface="Roboto Condensed"/>
              </a:rPr>
              <a:t>. None of the authorized and recommended COVID-19 vaccines or COVID-19 vaccines currently in development contain the live virus that causes COVID-19. This means that a COVID-19 vaccine cannot make you sick with COVID-19.</a:t>
            </a:r>
            <a:endParaRPr sz="1500">
              <a:solidFill>
                <a:schemeClr val="accent4"/>
              </a:solidFill>
              <a:latin typeface="Roboto Condensed"/>
              <a:ea typeface="Roboto Condensed"/>
              <a:cs typeface="Roboto Condensed"/>
              <a:sym typeface="Roboto Condensed"/>
            </a:endParaRPr>
          </a:p>
        </p:txBody>
      </p:sp>
      <p:sp>
        <p:nvSpPr>
          <p:cNvPr id="5643" name="Google Shape;5643;p49"/>
          <p:cNvSpPr txBox="1"/>
          <p:nvPr/>
        </p:nvSpPr>
        <p:spPr>
          <a:xfrm>
            <a:off x="712875" y="3012700"/>
            <a:ext cx="6327600" cy="572700"/>
          </a:xfrm>
          <a:prstGeom prst="rect">
            <a:avLst/>
          </a:prstGeom>
          <a:solidFill>
            <a:schemeClr val="accent5"/>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30000"/>
              </a:lnSpc>
              <a:spcBef>
                <a:spcPts val="0"/>
              </a:spcBef>
              <a:spcAft>
                <a:spcPts val="0"/>
              </a:spcAft>
              <a:buNone/>
            </a:pPr>
            <a:r>
              <a:rPr lang="en" sz="1800" b="1">
                <a:solidFill>
                  <a:schemeClr val="accent6"/>
                </a:solidFill>
                <a:latin typeface="Alegreya Sans SC"/>
                <a:ea typeface="Alegreya Sans SC"/>
                <a:cs typeface="Alegreya Sans SC"/>
                <a:sym typeface="Alegreya Sans SC"/>
              </a:rPr>
              <a:t>WILL A COVID-19 VACCINE ALTER MY DNA?</a:t>
            </a:r>
            <a:endParaRPr sz="1800" b="1">
              <a:solidFill>
                <a:schemeClr val="accent6"/>
              </a:solidFill>
              <a:latin typeface="Alegreya Sans SC"/>
              <a:ea typeface="Alegreya Sans SC"/>
              <a:cs typeface="Alegreya Sans SC"/>
              <a:sym typeface="Alegreya Sans SC"/>
            </a:endParaRPr>
          </a:p>
        </p:txBody>
      </p:sp>
      <p:sp>
        <p:nvSpPr>
          <p:cNvPr id="5644" name="Google Shape;5644;p49"/>
          <p:cNvSpPr txBox="1"/>
          <p:nvPr/>
        </p:nvSpPr>
        <p:spPr>
          <a:xfrm>
            <a:off x="712875" y="3589000"/>
            <a:ext cx="6327600" cy="1014900"/>
          </a:xfrm>
          <a:prstGeom prst="rect">
            <a:avLst/>
          </a:prstGeom>
          <a:solidFill>
            <a:schemeClr val="accent1"/>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00000"/>
              </a:lnSpc>
              <a:spcBef>
                <a:spcPts val="0"/>
              </a:spcBef>
              <a:spcAft>
                <a:spcPts val="1200"/>
              </a:spcAft>
              <a:buNone/>
            </a:pPr>
            <a:r>
              <a:rPr lang="en" b="1">
                <a:solidFill>
                  <a:schemeClr val="accent4"/>
                </a:solidFill>
                <a:latin typeface="Roboto Condensed"/>
                <a:ea typeface="Roboto Condensed"/>
                <a:cs typeface="Roboto Condensed"/>
                <a:sym typeface="Roboto Condensed"/>
              </a:rPr>
              <a:t>No</a:t>
            </a:r>
            <a:r>
              <a:rPr lang="en">
                <a:solidFill>
                  <a:schemeClr val="accent4"/>
                </a:solidFill>
                <a:latin typeface="Roboto Condensed"/>
                <a:ea typeface="Roboto Condensed"/>
                <a:cs typeface="Roboto Condensed"/>
                <a:sym typeface="Roboto Condensed"/>
              </a:rPr>
              <a:t>. COVID-19 vaccines do not change or interact with your DNA in any way.There are currently two types of COVID-19 vaccines that have been authorized for use in the United States: messenger RNA (mRNA) vaccines and viral vector vaccines.</a:t>
            </a:r>
            <a:endParaRPr>
              <a:highlight>
                <a:srgbClr val="FFFFFF"/>
              </a:highlight>
              <a:latin typeface="Roboto Condensed"/>
              <a:ea typeface="Roboto Condensed"/>
              <a:cs typeface="Roboto Condensed"/>
              <a:sym typeface="Roboto Condensed"/>
            </a:endParaRPr>
          </a:p>
        </p:txBody>
      </p:sp>
      <p:sp>
        <p:nvSpPr>
          <p:cNvPr id="5645" name="Google Shape;5645;p49"/>
          <p:cNvSpPr/>
          <p:nvPr/>
        </p:nvSpPr>
        <p:spPr>
          <a:xfrm>
            <a:off x="7038975" y="1133475"/>
            <a:ext cx="1392000" cy="1591200"/>
          </a:xfrm>
          <a:prstGeom prst="rect">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9"/>
          <p:cNvSpPr/>
          <p:nvPr/>
        </p:nvSpPr>
        <p:spPr>
          <a:xfrm>
            <a:off x="7038975" y="3012700"/>
            <a:ext cx="1392000" cy="1591200"/>
          </a:xfrm>
          <a:prstGeom prst="rect">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9"/>
          <p:cNvSpPr/>
          <p:nvPr/>
        </p:nvSpPr>
        <p:spPr>
          <a:xfrm rot="5400000" flipH="1">
            <a:off x="6961310" y="3141085"/>
            <a:ext cx="1555503" cy="132397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8" name="Google Shape;5648;p49"/>
          <p:cNvGrpSpPr/>
          <p:nvPr/>
        </p:nvGrpSpPr>
        <p:grpSpPr>
          <a:xfrm>
            <a:off x="7483709" y="3664326"/>
            <a:ext cx="356207" cy="357422"/>
            <a:chOff x="5779408" y="3699191"/>
            <a:chExt cx="317645" cy="318757"/>
          </a:xfrm>
        </p:grpSpPr>
        <p:sp>
          <p:nvSpPr>
            <p:cNvPr id="5649" name="Google Shape;5649;p4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1" name="Google Shape;5651;p49"/>
          <p:cNvSpPr/>
          <p:nvPr/>
        </p:nvSpPr>
        <p:spPr>
          <a:xfrm rot="-5400000">
            <a:off x="6961310" y="1264660"/>
            <a:ext cx="1555503" cy="132397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2" name="Google Shape;5652;p49"/>
          <p:cNvGrpSpPr/>
          <p:nvPr/>
        </p:nvGrpSpPr>
        <p:grpSpPr>
          <a:xfrm flipH="1">
            <a:off x="7638206" y="1787901"/>
            <a:ext cx="356207" cy="357422"/>
            <a:chOff x="5779408" y="3699191"/>
            <a:chExt cx="317645" cy="318757"/>
          </a:xfrm>
        </p:grpSpPr>
        <p:sp>
          <p:nvSpPr>
            <p:cNvPr id="5653" name="Google Shape;5653;p4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5" name="Google Shape;5655;p49"/>
          <p:cNvSpPr/>
          <p:nvPr/>
        </p:nvSpPr>
        <p:spPr>
          <a:xfrm>
            <a:off x="7172759" y="16862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9"/>
          <p:cNvSpPr/>
          <p:nvPr/>
        </p:nvSpPr>
        <p:spPr>
          <a:xfrm>
            <a:off x="8163359" y="35912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60"/>
        <p:cNvGrpSpPr/>
        <p:nvPr/>
      </p:nvGrpSpPr>
      <p:grpSpPr>
        <a:xfrm>
          <a:off x="0" y="0"/>
          <a:ext cx="0" cy="0"/>
          <a:chOff x="0" y="0"/>
          <a:chExt cx="0" cy="0"/>
        </a:xfrm>
      </p:grpSpPr>
      <p:sp>
        <p:nvSpPr>
          <p:cNvPr id="5661" name="Google Shape;5661;p50"/>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rPr>
              <a:t>MYTHS AND FACTS</a:t>
            </a:r>
            <a:endParaRPr/>
          </a:p>
        </p:txBody>
      </p:sp>
      <p:sp>
        <p:nvSpPr>
          <p:cNvPr id="5662" name="Google Shape;5662;p50"/>
          <p:cNvSpPr txBox="1"/>
          <p:nvPr/>
        </p:nvSpPr>
        <p:spPr>
          <a:xfrm flipH="1">
            <a:off x="2101875" y="1133475"/>
            <a:ext cx="6327600" cy="576000"/>
          </a:xfrm>
          <a:prstGeom prst="rect">
            <a:avLst/>
          </a:prstGeom>
          <a:solidFill>
            <a:schemeClr val="accent5"/>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30000"/>
              </a:lnSpc>
              <a:spcBef>
                <a:spcPts val="0"/>
              </a:spcBef>
              <a:spcAft>
                <a:spcPts val="0"/>
              </a:spcAft>
              <a:buNone/>
            </a:pPr>
            <a:r>
              <a:rPr lang="en" sz="1600" b="1">
                <a:solidFill>
                  <a:schemeClr val="accent6"/>
                </a:solidFill>
                <a:latin typeface="Alegreya Sans SC"/>
                <a:ea typeface="Alegreya Sans SC"/>
                <a:cs typeface="Alegreya Sans SC"/>
                <a:sym typeface="Alegreya Sans SC"/>
              </a:rPr>
              <a:t>WILL A VACCINATION PROTECT ME FROM GETTING SICK WITH COVID-19?</a:t>
            </a:r>
            <a:endParaRPr sz="1600" b="1">
              <a:solidFill>
                <a:schemeClr val="accent6"/>
              </a:solidFill>
              <a:latin typeface="Alegreya Sans SC"/>
              <a:ea typeface="Alegreya Sans SC"/>
              <a:cs typeface="Alegreya Sans SC"/>
              <a:sym typeface="Alegreya Sans SC"/>
            </a:endParaRPr>
          </a:p>
        </p:txBody>
      </p:sp>
      <p:sp>
        <p:nvSpPr>
          <p:cNvPr id="5663" name="Google Shape;5663;p50"/>
          <p:cNvSpPr txBox="1"/>
          <p:nvPr/>
        </p:nvSpPr>
        <p:spPr>
          <a:xfrm flipH="1">
            <a:off x="2101875" y="1704975"/>
            <a:ext cx="6327600" cy="1018200"/>
          </a:xfrm>
          <a:prstGeom prst="rect">
            <a:avLst/>
          </a:prstGeom>
          <a:solidFill>
            <a:schemeClr val="accent1"/>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00000"/>
              </a:lnSpc>
              <a:spcBef>
                <a:spcPts val="0"/>
              </a:spcBef>
              <a:spcAft>
                <a:spcPts val="0"/>
              </a:spcAft>
              <a:buNone/>
            </a:pPr>
            <a:r>
              <a:rPr lang="en" b="1">
                <a:solidFill>
                  <a:schemeClr val="accent4"/>
                </a:solidFill>
                <a:latin typeface="Roboto Condensed"/>
                <a:ea typeface="Roboto Condensed"/>
                <a:cs typeface="Roboto Condensed"/>
                <a:sym typeface="Roboto Condensed"/>
              </a:rPr>
              <a:t>Yes</a:t>
            </a:r>
            <a:r>
              <a:rPr lang="en">
                <a:solidFill>
                  <a:schemeClr val="accent4"/>
                </a:solidFill>
                <a:latin typeface="Roboto Condensed"/>
                <a:ea typeface="Roboto Condensed"/>
                <a:cs typeface="Roboto Condensed"/>
                <a:sym typeface="Roboto Condensed"/>
              </a:rPr>
              <a:t>. COVID-19 vaccination is like teaching your immune system how to recognize the virus that causes COVID-19 and how to fight it. As a consequence, this protects you from getting sick with COVID-19. </a:t>
            </a:r>
            <a:endParaRPr sz="1600">
              <a:solidFill>
                <a:schemeClr val="accent4"/>
              </a:solidFill>
              <a:latin typeface="Roboto Condensed"/>
              <a:ea typeface="Roboto Condensed"/>
              <a:cs typeface="Roboto Condensed"/>
              <a:sym typeface="Roboto Condensed"/>
            </a:endParaRPr>
          </a:p>
        </p:txBody>
      </p:sp>
      <p:sp>
        <p:nvSpPr>
          <p:cNvPr id="5664" name="Google Shape;5664;p50"/>
          <p:cNvSpPr txBox="1"/>
          <p:nvPr/>
        </p:nvSpPr>
        <p:spPr>
          <a:xfrm flipH="1">
            <a:off x="2103375" y="3012700"/>
            <a:ext cx="6327600" cy="572700"/>
          </a:xfrm>
          <a:prstGeom prst="rect">
            <a:avLst/>
          </a:prstGeom>
          <a:solidFill>
            <a:schemeClr val="accent5"/>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30000"/>
              </a:lnSpc>
              <a:spcBef>
                <a:spcPts val="0"/>
              </a:spcBef>
              <a:spcAft>
                <a:spcPts val="0"/>
              </a:spcAft>
              <a:buNone/>
            </a:pPr>
            <a:r>
              <a:rPr lang="en" sz="1600" b="1">
                <a:solidFill>
                  <a:schemeClr val="accent6"/>
                </a:solidFill>
                <a:latin typeface="Alegreya Sans SC"/>
                <a:ea typeface="Alegreya Sans SC"/>
                <a:cs typeface="Alegreya Sans SC"/>
                <a:sym typeface="Alegreya Sans SC"/>
              </a:rPr>
              <a:t>IF I'VE ALREADY HAD COVID-19, DO I STILL NEED TO GET VACCINATED?</a:t>
            </a:r>
            <a:endParaRPr sz="1600" b="1">
              <a:solidFill>
                <a:schemeClr val="accent6"/>
              </a:solidFill>
              <a:latin typeface="Alegreya Sans SC"/>
              <a:ea typeface="Alegreya Sans SC"/>
              <a:cs typeface="Alegreya Sans SC"/>
              <a:sym typeface="Alegreya Sans SC"/>
            </a:endParaRPr>
          </a:p>
        </p:txBody>
      </p:sp>
      <p:sp>
        <p:nvSpPr>
          <p:cNvPr id="5665" name="Google Shape;5665;p50"/>
          <p:cNvSpPr txBox="1"/>
          <p:nvPr/>
        </p:nvSpPr>
        <p:spPr>
          <a:xfrm flipH="1">
            <a:off x="2103375" y="3589000"/>
            <a:ext cx="6327600" cy="1014900"/>
          </a:xfrm>
          <a:prstGeom prst="rect">
            <a:avLst/>
          </a:prstGeom>
          <a:solidFill>
            <a:schemeClr val="accent1"/>
          </a:solidFill>
          <a:ln w="19050" cap="flat" cmpd="sng">
            <a:solidFill>
              <a:schemeClr val="dk2"/>
            </a:solidFill>
            <a:prstDash val="solid"/>
            <a:round/>
            <a:headEnd type="none" w="sm" len="sm"/>
            <a:tailEnd type="none" w="sm" len="sm"/>
          </a:ln>
        </p:spPr>
        <p:txBody>
          <a:bodyPr spcFirstLastPara="1" wrap="square" lIns="164575" tIns="91425" rIns="164575" bIns="91425" anchor="ctr" anchorCtr="0">
            <a:noAutofit/>
          </a:bodyPr>
          <a:lstStyle/>
          <a:p>
            <a:pPr marL="0" lvl="0" indent="0" algn="l" rtl="0">
              <a:lnSpc>
                <a:spcPct val="100000"/>
              </a:lnSpc>
              <a:spcBef>
                <a:spcPts val="0"/>
              </a:spcBef>
              <a:spcAft>
                <a:spcPts val="1200"/>
              </a:spcAft>
              <a:buNone/>
            </a:pPr>
            <a:r>
              <a:rPr lang="en" b="1">
                <a:solidFill>
                  <a:schemeClr val="accent4"/>
                </a:solidFill>
                <a:latin typeface="Roboto Condensed"/>
                <a:ea typeface="Roboto Condensed"/>
                <a:cs typeface="Roboto Condensed"/>
                <a:sym typeface="Roboto Condensed"/>
              </a:rPr>
              <a:t>Yes</a:t>
            </a:r>
            <a:r>
              <a:rPr lang="en">
                <a:solidFill>
                  <a:schemeClr val="accent4"/>
                </a:solidFill>
                <a:latin typeface="Roboto Condensed"/>
                <a:ea typeface="Roboto Condensed"/>
                <a:cs typeface="Roboto Condensed"/>
                <a:sym typeface="Roboto Condensed"/>
              </a:rPr>
              <a:t>. It is recommended that you should be vaccinated regardless of whether you already had COVID-19. Since it is not yet known how long you are protected from getting sick again after recovering from COVID-19, you should get vaccinated.</a:t>
            </a:r>
            <a:endParaRPr sz="1500">
              <a:solidFill>
                <a:schemeClr val="accent4"/>
              </a:solidFill>
              <a:latin typeface="Roboto Condensed"/>
              <a:ea typeface="Roboto Condensed"/>
              <a:cs typeface="Roboto Condensed"/>
              <a:sym typeface="Roboto Condensed"/>
            </a:endParaRPr>
          </a:p>
        </p:txBody>
      </p:sp>
      <p:sp>
        <p:nvSpPr>
          <p:cNvPr id="5666" name="Google Shape;5666;p50"/>
          <p:cNvSpPr/>
          <p:nvPr/>
        </p:nvSpPr>
        <p:spPr>
          <a:xfrm flipH="1">
            <a:off x="712875" y="1133475"/>
            <a:ext cx="1392000" cy="1591200"/>
          </a:xfrm>
          <a:prstGeom prst="rect">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flipH="1">
            <a:off x="712875" y="3012700"/>
            <a:ext cx="1392000" cy="1591200"/>
          </a:xfrm>
          <a:prstGeom prst="rect">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0"/>
          <p:cNvSpPr/>
          <p:nvPr/>
        </p:nvSpPr>
        <p:spPr>
          <a:xfrm rot="-5400000">
            <a:off x="627037" y="3141085"/>
            <a:ext cx="1555503" cy="132397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0"/>
          <p:cNvSpPr/>
          <p:nvPr/>
        </p:nvSpPr>
        <p:spPr>
          <a:xfrm rot="5400000" flipH="1">
            <a:off x="627037" y="1264660"/>
            <a:ext cx="1555503" cy="132397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0" name="Google Shape;5670;p50"/>
          <p:cNvGrpSpPr/>
          <p:nvPr/>
        </p:nvGrpSpPr>
        <p:grpSpPr>
          <a:xfrm>
            <a:off x="1092077" y="1799738"/>
            <a:ext cx="449626" cy="335332"/>
            <a:chOff x="5216456" y="3725484"/>
            <a:chExt cx="356196" cy="265631"/>
          </a:xfrm>
        </p:grpSpPr>
        <p:sp>
          <p:nvSpPr>
            <p:cNvPr id="5671" name="Google Shape;5671;p5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50"/>
          <p:cNvGrpSpPr/>
          <p:nvPr/>
        </p:nvGrpSpPr>
        <p:grpSpPr>
          <a:xfrm>
            <a:off x="1244477" y="3666638"/>
            <a:ext cx="449626" cy="335332"/>
            <a:chOff x="5216456" y="3725484"/>
            <a:chExt cx="356196" cy="265631"/>
          </a:xfrm>
        </p:grpSpPr>
        <p:sp>
          <p:nvSpPr>
            <p:cNvPr id="5674" name="Google Shape;5674;p5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50"/>
          <p:cNvSpPr/>
          <p:nvPr/>
        </p:nvSpPr>
        <p:spPr>
          <a:xfrm>
            <a:off x="848159" y="16100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1838759" y="35150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81"/>
        <p:cNvGrpSpPr/>
        <p:nvPr/>
      </p:nvGrpSpPr>
      <p:grpSpPr>
        <a:xfrm>
          <a:off x="0" y="0"/>
          <a:ext cx="0" cy="0"/>
          <a:chOff x="0" y="0"/>
          <a:chExt cx="0" cy="0"/>
        </a:xfrm>
      </p:grpSpPr>
      <p:grpSp>
        <p:nvGrpSpPr>
          <p:cNvPr id="5682" name="Google Shape;5682;p51"/>
          <p:cNvGrpSpPr/>
          <p:nvPr/>
        </p:nvGrpSpPr>
        <p:grpSpPr>
          <a:xfrm>
            <a:off x="4853812" y="1809707"/>
            <a:ext cx="1041458" cy="923936"/>
            <a:chOff x="2392808" y="880573"/>
            <a:chExt cx="757755" cy="672247"/>
          </a:xfrm>
        </p:grpSpPr>
        <p:sp>
          <p:nvSpPr>
            <p:cNvPr id="5683" name="Google Shape;5683;p51"/>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1"/>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5" name="Google Shape;5685;p51"/>
          <p:cNvSpPr/>
          <p:nvPr/>
        </p:nvSpPr>
        <p:spPr>
          <a:xfrm rot="7678636">
            <a:off x="4636171" y="265857"/>
            <a:ext cx="1094355" cy="93151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1"/>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rPr>
              <a:t>PHASE </a:t>
            </a:r>
            <a:r>
              <a:rPr lang="en">
                <a:solidFill>
                  <a:schemeClr val="dk1"/>
                </a:solidFill>
              </a:rPr>
              <a:t>1</a:t>
            </a:r>
            <a:endParaRPr/>
          </a:p>
        </p:txBody>
      </p:sp>
      <p:sp>
        <p:nvSpPr>
          <p:cNvPr id="5687" name="Google Shape;5687;p51"/>
          <p:cNvSpPr txBox="1"/>
          <p:nvPr/>
        </p:nvSpPr>
        <p:spPr>
          <a:xfrm>
            <a:off x="2908153" y="2435475"/>
            <a:ext cx="1203000" cy="615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4"/>
                </a:solidFill>
                <a:latin typeface="Roboto Condensed"/>
                <a:ea typeface="Roboto Condensed"/>
                <a:cs typeface="Roboto Condensed"/>
                <a:sym typeface="Roboto Condensed"/>
              </a:rPr>
              <a:t>20 - 100 volunteers</a:t>
            </a:r>
            <a:endParaRPr>
              <a:solidFill>
                <a:schemeClr val="accent4"/>
              </a:solidFill>
              <a:latin typeface="Roboto Condensed"/>
              <a:ea typeface="Roboto Condensed"/>
              <a:cs typeface="Roboto Condensed"/>
              <a:sym typeface="Roboto Condensed"/>
            </a:endParaRPr>
          </a:p>
        </p:txBody>
      </p:sp>
      <p:graphicFrame>
        <p:nvGraphicFramePr>
          <p:cNvPr id="5688" name="Google Shape;5688;p51"/>
          <p:cNvGraphicFramePr/>
          <p:nvPr/>
        </p:nvGraphicFramePr>
        <p:xfrm>
          <a:off x="1363188" y="3332925"/>
          <a:ext cx="6417600" cy="1213425"/>
        </p:xfrm>
        <a:graphic>
          <a:graphicData uri="http://schemas.openxmlformats.org/drawingml/2006/table">
            <a:tbl>
              <a:tblPr>
                <a:noFill/>
                <a:tableStyleId>{9264F492-3462-491B-AB53-DA66C7B04EC8}</a:tableStyleId>
              </a:tblPr>
              <a:tblGrid>
                <a:gridCol w="2139200">
                  <a:extLst>
                    <a:ext uri="{9D8B030D-6E8A-4147-A177-3AD203B41FA5}">
                      <a16:colId xmlns:a16="http://schemas.microsoft.com/office/drawing/2014/main" val="20000"/>
                    </a:ext>
                  </a:extLst>
                </a:gridCol>
                <a:gridCol w="2139200">
                  <a:extLst>
                    <a:ext uri="{9D8B030D-6E8A-4147-A177-3AD203B41FA5}">
                      <a16:colId xmlns:a16="http://schemas.microsoft.com/office/drawing/2014/main" val="20001"/>
                    </a:ext>
                  </a:extLst>
                </a:gridCol>
                <a:gridCol w="21392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RESULTS</a:t>
                      </a:r>
                      <a:endParaRPr sz="2000"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GOAL</a:t>
                      </a:r>
                      <a:endParaRPr sz="2000" b="1">
                        <a:solidFill>
                          <a:schemeClr val="accent6"/>
                        </a:solidFill>
                        <a:latin typeface="Alegreya Sans SC"/>
                        <a:ea typeface="Alegreya Sans SC"/>
                        <a:cs typeface="Alegreya Sans SC"/>
                        <a:sym typeface="Alegreya Sans S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6 MONTHS</a:t>
                      </a:r>
                      <a:endParaRPr sz="2000" b="1">
                        <a:solidFill>
                          <a:schemeClr val="accent6"/>
                        </a:solidFill>
                        <a:latin typeface="Alegreya Sans SC"/>
                        <a:ea typeface="Alegreya Sans SC"/>
                        <a:cs typeface="Alegreya Sans SC"/>
                        <a:sym typeface="Alegreya Sans SC"/>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725775">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They really zero in on finding the correct dose</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accent4"/>
                          </a:solidFill>
                          <a:latin typeface="Roboto Condensed"/>
                          <a:ea typeface="Roboto Condensed"/>
                          <a:cs typeface="Roboto Condensed"/>
                          <a:sym typeface="Roboto Condensed"/>
                        </a:rPr>
                        <a:t>Study the safety of</a:t>
                      </a:r>
                      <a:endParaRPr>
                        <a:solidFill>
                          <a:schemeClr val="accent4"/>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Covid 19 vaccine</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Human pharmacologic studies in volunteers</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5689" name="Google Shape;5689;p51"/>
          <p:cNvSpPr txBox="1"/>
          <p:nvPr/>
        </p:nvSpPr>
        <p:spPr>
          <a:xfrm>
            <a:off x="6069047" y="2138775"/>
            <a:ext cx="1741500" cy="584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Clr>
                <a:srgbClr val="000000"/>
              </a:buClr>
              <a:buSzPts val="1100"/>
              <a:buFont typeface="Arial"/>
              <a:buNone/>
            </a:pPr>
            <a:r>
              <a:rPr lang="en">
                <a:solidFill>
                  <a:schemeClr val="accent4"/>
                </a:solidFill>
                <a:latin typeface="Roboto Condensed"/>
                <a:ea typeface="Roboto Condensed"/>
                <a:cs typeface="Roboto Condensed"/>
                <a:sym typeface="Roboto Condensed"/>
              </a:rPr>
              <a:t>Mercury is the closest planet to the Sun</a:t>
            </a:r>
            <a:endParaRPr>
              <a:solidFill>
                <a:schemeClr val="accent4"/>
              </a:solidFill>
              <a:latin typeface="Roboto Condensed"/>
              <a:ea typeface="Roboto Condensed"/>
              <a:cs typeface="Roboto Condensed"/>
              <a:sym typeface="Roboto Condensed"/>
            </a:endParaRPr>
          </a:p>
        </p:txBody>
      </p:sp>
      <p:sp>
        <p:nvSpPr>
          <p:cNvPr id="5690" name="Google Shape;5690;p51"/>
          <p:cNvSpPr txBox="1"/>
          <p:nvPr/>
        </p:nvSpPr>
        <p:spPr>
          <a:xfrm>
            <a:off x="4900550" y="2051925"/>
            <a:ext cx="928800" cy="43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5"/>
                </a:solidFill>
                <a:latin typeface="Alegreya Sans SC"/>
                <a:ea typeface="Alegreya Sans SC"/>
                <a:cs typeface="Alegreya Sans SC"/>
                <a:sym typeface="Alegreya Sans SC"/>
              </a:rPr>
              <a:t>95%</a:t>
            </a:r>
            <a:endParaRPr sz="3000" b="1">
              <a:solidFill>
                <a:schemeClr val="accent5"/>
              </a:solidFill>
              <a:latin typeface="Alegreya Sans SC"/>
              <a:ea typeface="Alegreya Sans SC"/>
              <a:cs typeface="Alegreya Sans SC"/>
              <a:sym typeface="Alegreya Sans SC"/>
            </a:endParaRPr>
          </a:p>
        </p:txBody>
      </p:sp>
      <p:sp>
        <p:nvSpPr>
          <p:cNvPr id="5691" name="Google Shape;5691;p51"/>
          <p:cNvSpPr txBox="1"/>
          <p:nvPr/>
        </p:nvSpPr>
        <p:spPr>
          <a:xfrm>
            <a:off x="6069042" y="1958524"/>
            <a:ext cx="14937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6"/>
                </a:solidFill>
                <a:latin typeface="Alegreya Sans SC"/>
                <a:ea typeface="Alegreya Sans SC"/>
                <a:cs typeface="Alegreya Sans SC"/>
                <a:sym typeface="Alegreya Sans SC"/>
              </a:rPr>
              <a:t>Success rate</a:t>
            </a:r>
            <a:endParaRPr sz="1600" b="1">
              <a:solidFill>
                <a:schemeClr val="accent6"/>
              </a:solidFill>
              <a:latin typeface="Alegreya Sans SC"/>
              <a:ea typeface="Alegreya Sans SC"/>
              <a:cs typeface="Alegreya Sans SC"/>
              <a:sym typeface="Alegreya Sans SC"/>
            </a:endParaRPr>
          </a:p>
        </p:txBody>
      </p:sp>
      <p:sp>
        <p:nvSpPr>
          <p:cNvPr id="5692" name="Google Shape;5692;p51"/>
          <p:cNvSpPr txBox="1"/>
          <p:nvPr/>
        </p:nvSpPr>
        <p:spPr>
          <a:xfrm>
            <a:off x="1455551" y="1328363"/>
            <a:ext cx="2503200" cy="24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6"/>
                </a:solidFill>
                <a:latin typeface="Alegreya Sans SC"/>
                <a:ea typeface="Alegreya Sans SC"/>
                <a:cs typeface="Alegreya Sans SC"/>
                <a:sym typeface="Alegreya Sans SC"/>
              </a:rPr>
              <a:t>SAMPLE</a:t>
            </a:r>
            <a:endParaRPr sz="2000" b="1">
              <a:solidFill>
                <a:schemeClr val="accent6"/>
              </a:solidFill>
              <a:latin typeface="Alegreya Sans SC"/>
              <a:ea typeface="Alegreya Sans SC"/>
              <a:cs typeface="Alegreya Sans SC"/>
              <a:sym typeface="Alegreya Sans SC"/>
            </a:endParaRPr>
          </a:p>
        </p:txBody>
      </p:sp>
      <p:sp>
        <p:nvSpPr>
          <p:cNvPr id="5693" name="Google Shape;5693;p51"/>
          <p:cNvSpPr txBox="1"/>
          <p:nvPr/>
        </p:nvSpPr>
        <p:spPr>
          <a:xfrm>
            <a:off x="1238203" y="2435475"/>
            <a:ext cx="1438800" cy="615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4"/>
                </a:solidFill>
                <a:latin typeface="Roboto Condensed"/>
                <a:ea typeface="Roboto Condensed"/>
                <a:cs typeface="Roboto Condensed"/>
                <a:sym typeface="Roboto Condensed"/>
              </a:rPr>
              <a:t>Young healthy people</a:t>
            </a:r>
            <a:endParaRPr>
              <a:solidFill>
                <a:schemeClr val="accent4"/>
              </a:solidFill>
              <a:latin typeface="Roboto Condensed"/>
              <a:ea typeface="Roboto Condensed"/>
              <a:cs typeface="Roboto Condensed"/>
              <a:sym typeface="Roboto Condensed"/>
            </a:endParaRPr>
          </a:p>
        </p:txBody>
      </p:sp>
      <p:sp>
        <p:nvSpPr>
          <p:cNvPr id="5694" name="Google Shape;5694;p51"/>
          <p:cNvSpPr txBox="1"/>
          <p:nvPr/>
        </p:nvSpPr>
        <p:spPr>
          <a:xfrm>
            <a:off x="4900542" y="1328375"/>
            <a:ext cx="2586300" cy="24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accent6"/>
                </a:solidFill>
                <a:latin typeface="Alegreya Sans SC"/>
                <a:ea typeface="Alegreya Sans SC"/>
                <a:cs typeface="Alegreya Sans SC"/>
                <a:sym typeface="Alegreya Sans SC"/>
              </a:rPr>
              <a:t>SECONDARY EFFECTS</a:t>
            </a:r>
            <a:endParaRPr sz="2000" b="1">
              <a:solidFill>
                <a:schemeClr val="accent6"/>
              </a:solidFill>
              <a:latin typeface="Alegreya Sans SC"/>
              <a:ea typeface="Alegreya Sans SC"/>
              <a:cs typeface="Alegreya Sans SC"/>
              <a:sym typeface="Alegreya Sans SC"/>
            </a:endParaRPr>
          </a:p>
        </p:txBody>
      </p:sp>
      <p:sp>
        <p:nvSpPr>
          <p:cNvPr id="5695" name="Google Shape;5695;p51"/>
          <p:cNvSpPr/>
          <p:nvPr/>
        </p:nvSpPr>
        <p:spPr>
          <a:xfrm>
            <a:off x="-497853" y="1307903"/>
            <a:ext cx="104050" cy="104302"/>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6" name="Google Shape;5696;p51"/>
          <p:cNvGrpSpPr/>
          <p:nvPr/>
        </p:nvGrpSpPr>
        <p:grpSpPr>
          <a:xfrm>
            <a:off x="1512106" y="1620353"/>
            <a:ext cx="1019214" cy="793213"/>
            <a:chOff x="1512106" y="1620353"/>
            <a:chExt cx="1019214" cy="793213"/>
          </a:xfrm>
        </p:grpSpPr>
        <p:grpSp>
          <p:nvGrpSpPr>
            <p:cNvPr id="5697" name="Google Shape;5697;p51"/>
            <p:cNvGrpSpPr/>
            <p:nvPr/>
          </p:nvGrpSpPr>
          <p:grpSpPr>
            <a:xfrm>
              <a:off x="1616421" y="1710776"/>
              <a:ext cx="682365" cy="682365"/>
              <a:chOff x="542575" y="3910525"/>
              <a:chExt cx="563100" cy="563100"/>
            </a:xfrm>
          </p:grpSpPr>
          <p:sp>
            <p:nvSpPr>
              <p:cNvPr id="5698" name="Google Shape;5698;p51"/>
              <p:cNvSpPr/>
              <p:nvPr/>
            </p:nvSpPr>
            <p:spPr>
              <a:xfrm>
                <a:off x="542775" y="3910525"/>
                <a:ext cx="562900" cy="563100"/>
              </a:xfrm>
              <a:custGeom>
                <a:avLst/>
                <a:gdLst/>
                <a:ahLst/>
                <a:cxnLst/>
                <a:rect l="l" t="t" r="r" b="b"/>
                <a:pathLst>
                  <a:path w="22516" h="22524" extrusionOk="0">
                    <a:moveTo>
                      <a:pt x="11254" y="1"/>
                    </a:moveTo>
                    <a:cubicBezTo>
                      <a:pt x="5034" y="1"/>
                      <a:pt x="0" y="5042"/>
                      <a:pt x="0" y="11262"/>
                    </a:cubicBezTo>
                    <a:cubicBezTo>
                      <a:pt x="0" y="17482"/>
                      <a:pt x="5034" y="22524"/>
                      <a:pt x="11254" y="22524"/>
                    </a:cubicBezTo>
                    <a:cubicBezTo>
                      <a:pt x="17474" y="22524"/>
                      <a:pt x="22516" y="17482"/>
                      <a:pt x="22516" y="11262"/>
                    </a:cubicBezTo>
                    <a:cubicBezTo>
                      <a:pt x="22516" y="5042"/>
                      <a:pt x="17474" y="1"/>
                      <a:pt x="1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1"/>
              <p:cNvSpPr/>
              <p:nvPr/>
            </p:nvSpPr>
            <p:spPr>
              <a:xfrm>
                <a:off x="542575" y="3959075"/>
                <a:ext cx="545400" cy="429000"/>
              </a:xfrm>
              <a:custGeom>
                <a:avLst/>
                <a:gdLst/>
                <a:ahLst/>
                <a:cxnLst/>
                <a:rect l="l" t="t" r="r" b="b"/>
                <a:pathLst>
                  <a:path w="21816" h="17160" extrusionOk="0">
                    <a:moveTo>
                      <a:pt x="10211" y="0"/>
                    </a:moveTo>
                    <a:cubicBezTo>
                      <a:pt x="10131" y="0"/>
                      <a:pt x="10049" y="13"/>
                      <a:pt x="9965" y="43"/>
                    </a:cubicBezTo>
                    <a:cubicBezTo>
                      <a:pt x="9383" y="237"/>
                      <a:pt x="8816" y="490"/>
                      <a:pt x="8272" y="788"/>
                    </a:cubicBezTo>
                    <a:cubicBezTo>
                      <a:pt x="7682" y="1117"/>
                      <a:pt x="7153" y="1542"/>
                      <a:pt x="6705" y="2041"/>
                    </a:cubicBezTo>
                    <a:cubicBezTo>
                      <a:pt x="6198" y="2623"/>
                      <a:pt x="5833" y="3317"/>
                      <a:pt x="5341" y="3906"/>
                    </a:cubicBezTo>
                    <a:cubicBezTo>
                      <a:pt x="4565" y="4853"/>
                      <a:pt x="3506" y="5524"/>
                      <a:pt x="2410" y="6076"/>
                    </a:cubicBezTo>
                    <a:cubicBezTo>
                      <a:pt x="1679" y="6441"/>
                      <a:pt x="918" y="6762"/>
                      <a:pt x="217" y="7187"/>
                    </a:cubicBezTo>
                    <a:cubicBezTo>
                      <a:pt x="75" y="7888"/>
                      <a:pt x="8" y="8604"/>
                      <a:pt x="8" y="9320"/>
                    </a:cubicBezTo>
                    <a:cubicBezTo>
                      <a:pt x="1" y="11878"/>
                      <a:pt x="873" y="14362"/>
                      <a:pt x="2477" y="16353"/>
                    </a:cubicBezTo>
                    <a:cubicBezTo>
                      <a:pt x="4131" y="16889"/>
                      <a:pt x="5859" y="17159"/>
                      <a:pt x="7599" y="17159"/>
                    </a:cubicBezTo>
                    <a:cubicBezTo>
                      <a:pt x="7774" y="17159"/>
                      <a:pt x="7948" y="17156"/>
                      <a:pt x="8122" y="17151"/>
                    </a:cubicBezTo>
                    <a:cubicBezTo>
                      <a:pt x="8421" y="17151"/>
                      <a:pt x="8719" y="17106"/>
                      <a:pt x="9002" y="17009"/>
                    </a:cubicBezTo>
                    <a:cubicBezTo>
                      <a:pt x="9659" y="16741"/>
                      <a:pt x="10002" y="16047"/>
                      <a:pt x="10300" y="15406"/>
                    </a:cubicBezTo>
                    <a:cubicBezTo>
                      <a:pt x="10491" y="14993"/>
                      <a:pt x="11802" y="14877"/>
                      <a:pt x="13313" y="14877"/>
                    </a:cubicBezTo>
                    <a:cubicBezTo>
                      <a:pt x="15232" y="14877"/>
                      <a:pt x="17473" y="15063"/>
                      <a:pt x="18153" y="15063"/>
                    </a:cubicBezTo>
                    <a:cubicBezTo>
                      <a:pt x="18174" y="15063"/>
                      <a:pt x="18195" y="15063"/>
                      <a:pt x="18213" y="15063"/>
                    </a:cubicBezTo>
                    <a:cubicBezTo>
                      <a:pt x="21815" y="14966"/>
                      <a:pt x="14730" y="9917"/>
                      <a:pt x="14849" y="8828"/>
                    </a:cubicBezTo>
                    <a:cubicBezTo>
                      <a:pt x="15111" y="6389"/>
                      <a:pt x="14574" y="5129"/>
                      <a:pt x="14835" y="2698"/>
                    </a:cubicBezTo>
                    <a:cubicBezTo>
                      <a:pt x="14928" y="1882"/>
                      <a:pt x="12815" y="298"/>
                      <a:pt x="11577" y="298"/>
                    </a:cubicBezTo>
                    <a:cubicBezTo>
                      <a:pt x="11536" y="298"/>
                      <a:pt x="11495" y="300"/>
                      <a:pt x="11456" y="304"/>
                    </a:cubicBezTo>
                    <a:cubicBezTo>
                      <a:pt x="11432" y="306"/>
                      <a:pt x="11407" y="307"/>
                      <a:pt x="11383" y="307"/>
                    </a:cubicBezTo>
                    <a:cubicBezTo>
                      <a:pt x="10949" y="307"/>
                      <a:pt x="10606" y="0"/>
                      <a:pt x="10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1"/>
              <p:cNvSpPr/>
              <p:nvPr/>
            </p:nvSpPr>
            <p:spPr>
              <a:xfrm>
                <a:off x="575200" y="4286225"/>
                <a:ext cx="497850" cy="187400"/>
              </a:xfrm>
              <a:custGeom>
                <a:avLst/>
                <a:gdLst/>
                <a:ahLst/>
                <a:cxnLst/>
                <a:rect l="l" t="t" r="r" b="b"/>
                <a:pathLst>
                  <a:path w="19914" h="7496" extrusionOk="0">
                    <a:moveTo>
                      <a:pt x="6803" y="0"/>
                    </a:moveTo>
                    <a:lnTo>
                      <a:pt x="1" y="1492"/>
                    </a:lnTo>
                    <a:cubicBezTo>
                      <a:pt x="1955" y="5184"/>
                      <a:pt x="5781" y="7496"/>
                      <a:pt x="9957" y="7496"/>
                    </a:cubicBezTo>
                    <a:cubicBezTo>
                      <a:pt x="14134" y="7496"/>
                      <a:pt x="17967" y="5184"/>
                      <a:pt x="19914" y="1492"/>
                    </a:cubicBezTo>
                    <a:lnTo>
                      <a:pt x="13246" y="60"/>
                    </a:lnTo>
                    <a:lnTo>
                      <a:pt x="6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1"/>
              <p:cNvSpPr/>
              <p:nvPr/>
            </p:nvSpPr>
            <p:spPr>
              <a:xfrm>
                <a:off x="723250" y="3952900"/>
                <a:ext cx="190950" cy="215200"/>
              </a:xfrm>
              <a:custGeom>
                <a:avLst/>
                <a:gdLst/>
                <a:ahLst/>
                <a:cxnLst/>
                <a:rect l="l" t="t" r="r" b="b"/>
                <a:pathLst>
                  <a:path w="7638" h="8608" extrusionOk="0">
                    <a:moveTo>
                      <a:pt x="4251" y="1"/>
                    </a:moveTo>
                    <a:cubicBezTo>
                      <a:pt x="4121" y="1"/>
                      <a:pt x="3992" y="5"/>
                      <a:pt x="3864" y="14"/>
                    </a:cubicBezTo>
                    <a:cubicBezTo>
                      <a:pt x="3588" y="29"/>
                      <a:pt x="3319" y="73"/>
                      <a:pt x="3058" y="148"/>
                    </a:cubicBezTo>
                    <a:cubicBezTo>
                      <a:pt x="2752" y="252"/>
                      <a:pt x="2462" y="379"/>
                      <a:pt x="2178" y="528"/>
                    </a:cubicBezTo>
                    <a:cubicBezTo>
                      <a:pt x="1746" y="730"/>
                      <a:pt x="1291" y="901"/>
                      <a:pt x="933" y="1222"/>
                    </a:cubicBezTo>
                    <a:cubicBezTo>
                      <a:pt x="575" y="1535"/>
                      <a:pt x="336" y="2050"/>
                      <a:pt x="508" y="2497"/>
                    </a:cubicBezTo>
                    <a:cubicBezTo>
                      <a:pt x="552" y="2587"/>
                      <a:pt x="582" y="2676"/>
                      <a:pt x="590" y="2781"/>
                    </a:cubicBezTo>
                    <a:cubicBezTo>
                      <a:pt x="582" y="2870"/>
                      <a:pt x="552" y="2967"/>
                      <a:pt x="500" y="3049"/>
                    </a:cubicBezTo>
                    <a:cubicBezTo>
                      <a:pt x="0" y="4116"/>
                      <a:pt x="329" y="5376"/>
                      <a:pt x="739" y="6480"/>
                    </a:cubicBezTo>
                    <a:cubicBezTo>
                      <a:pt x="1037" y="7293"/>
                      <a:pt x="1432" y="8158"/>
                      <a:pt x="2215" y="8531"/>
                    </a:cubicBezTo>
                    <a:cubicBezTo>
                      <a:pt x="2302" y="8581"/>
                      <a:pt x="2399" y="8608"/>
                      <a:pt x="2496" y="8608"/>
                    </a:cubicBezTo>
                    <a:cubicBezTo>
                      <a:pt x="2542" y="8608"/>
                      <a:pt x="2588" y="8602"/>
                      <a:pt x="2633" y="8590"/>
                    </a:cubicBezTo>
                    <a:cubicBezTo>
                      <a:pt x="2730" y="8538"/>
                      <a:pt x="2805" y="8471"/>
                      <a:pt x="2864" y="8389"/>
                    </a:cubicBezTo>
                    <a:cubicBezTo>
                      <a:pt x="3140" y="8046"/>
                      <a:pt x="3424" y="7695"/>
                      <a:pt x="3573" y="7270"/>
                    </a:cubicBezTo>
                    <a:cubicBezTo>
                      <a:pt x="3685" y="6957"/>
                      <a:pt x="3707" y="6621"/>
                      <a:pt x="3789" y="6301"/>
                    </a:cubicBezTo>
                    <a:cubicBezTo>
                      <a:pt x="3938" y="5704"/>
                      <a:pt x="4237" y="5145"/>
                      <a:pt x="4647" y="4682"/>
                    </a:cubicBezTo>
                    <a:cubicBezTo>
                      <a:pt x="4893" y="4406"/>
                      <a:pt x="5184" y="4138"/>
                      <a:pt x="5542" y="4019"/>
                    </a:cubicBezTo>
                    <a:cubicBezTo>
                      <a:pt x="5915" y="3892"/>
                      <a:pt x="6325" y="3922"/>
                      <a:pt x="6713" y="3914"/>
                    </a:cubicBezTo>
                    <a:cubicBezTo>
                      <a:pt x="6753" y="3914"/>
                      <a:pt x="6796" y="3915"/>
                      <a:pt x="6839" y="3915"/>
                    </a:cubicBezTo>
                    <a:cubicBezTo>
                      <a:pt x="7035" y="3915"/>
                      <a:pt x="7248" y="3900"/>
                      <a:pt x="7376" y="3735"/>
                    </a:cubicBezTo>
                    <a:cubicBezTo>
                      <a:pt x="7533" y="3541"/>
                      <a:pt x="7585" y="3198"/>
                      <a:pt x="7608" y="2937"/>
                    </a:cubicBezTo>
                    <a:cubicBezTo>
                      <a:pt x="7637" y="2616"/>
                      <a:pt x="7608" y="2288"/>
                      <a:pt x="7518" y="1975"/>
                    </a:cubicBezTo>
                    <a:cubicBezTo>
                      <a:pt x="7414" y="1625"/>
                      <a:pt x="7242" y="1296"/>
                      <a:pt x="6996" y="1028"/>
                    </a:cubicBezTo>
                    <a:cubicBezTo>
                      <a:pt x="6328" y="274"/>
                      <a:pt x="5272" y="1"/>
                      <a:pt x="4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1"/>
              <p:cNvSpPr/>
              <p:nvPr/>
            </p:nvSpPr>
            <p:spPr>
              <a:xfrm>
                <a:off x="745250" y="4048150"/>
                <a:ext cx="168550" cy="366000"/>
              </a:xfrm>
              <a:custGeom>
                <a:avLst/>
                <a:gdLst/>
                <a:ahLst/>
                <a:cxnLst/>
                <a:rect l="l" t="t" r="r" b="b"/>
                <a:pathLst>
                  <a:path w="6742" h="14640" extrusionOk="0">
                    <a:moveTo>
                      <a:pt x="1665" y="0"/>
                    </a:moveTo>
                    <a:cubicBezTo>
                      <a:pt x="1635" y="0"/>
                      <a:pt x="1605" y="5"/>
                      <a:pt x="1574" y="15"/>
                    </a:cubicBezTo>
                    <a:cubicBezTo>
                      <a:pt x="1164" y="141"/>
                      <a:pt x="724" y="753"/>
                      <a:pt x="1470" y="1529"/>
                    </a:cubicBezTo>
                    <a:lnTo>
                      <a:pt x="1902" y="2409"/>
                    </a:lnTo>
                    <a:cubicBezTo>
                      <a:pt x="1828" y="2521"/>
                      <a:pt x="1768" y="2647"/>
                      <a:pt x="1738" y="2782"/>
                    </a:cubicBezTo>
                    <a:cubicBezTo>
                      <a:pt x="1738" y="2782"/>
                      <a:pt x="359" y="8949"/>
                      <a:pt x="1" y="9523"/>
                    </a:cubicBezTo>
                    <a:cubicBezTo>
                      <a:pt x="1" y="9523"/>
                      <a:pt x="2797" y="14640"/>
                      <a:pt x="4453" y="14640"/>
                    </a:cubicBezTo>
                    <a:cubicBezTo>
                      <a:pt x="4455" y="14640"/>
                      <a:pt x="4458" y="14640"/>
                      <a:pt x="4460" y="14640"/>
                    </a:cubicBezTo>
                    <a:cubicBezTo>
                      <a:pt x="6742" y="14640"/>
                      <a:pt x="6459" y="11276"/>
                      <a:pt x="6459" y="11276"/>
                    </a:cubicBezTo>
                    <a:cubicBezTo>
                      <a:pt x="6556" y="7517"/>
                      <a:pt x="5557" y="298"/>
                      <a:pt x="5557" y="298"/>
                    </a:cubicBezTo>
                    <a:cubicBezTo>
                      <a:pt x="5557" y="298"/>
                      <a:pt x="3759" y="880"/>
                      <a:pt x="2626" y="1708"/>
                    </a:cubicBezTo>
                    <a:cubicBezTo>
                      <a:pt x="2588" y="1365"/>
                      <a:pt x="2506" y="1029"/>
                      <a:pt x="2372" y="716"/>
                    </a:cubicBezTo>
                    <a:cubicBezTo>
                      <a:pt x="2372" y="716"/>
                      <a:pt x="2040" y="0"/>
                      <a:pt x="1665"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1"/>
              <p:cNvSpPr/>
              <p:nvPr/>
            </p:nvSpPr>
            <p:spPr>
              <a:xfrm>
                <a:off x="799875" y="4166525"/>
                <a:ext cx="105750" cy="103125"/>
              </a:xfrm>
              <a:custGeom>
                <a:avLst/>
                <a:gdLst/>
                <a:ahLst/>
                <a:cxnLst/>
                <a:rect l="l" t="t" r="r" b="b"/>
                <a:pathLst>
                  <a:path w="4230" h="4125" extrusionOk="0">
                    <a:moveTo>
                      <a:pt x="344" y="1"/>
                    </a:moveTo>
                    <a:cubicBezTo>
                      <a:pt x="344" y="1"/>
                      <a:pt x="1" y="1813"/>
                      <a:pt x="4229" y="4125"/>
                    </a:cubicBezTo>
                    <a:cubicBezTo>
                      <a:pt x="4207" y="3483"/>
                      <a:pt x="4110" y="2342"/>
                      <a:pt x="4065" y="1477"/>
                    </a:cubicBezTo>
                    <a:cubicBezTo>
                      <a:pt x="4065" y="1477"/>
                      <a:pt x="1932" y="955"/>
                      <a:pt x="344" y="1"/>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1"/>
              <p:cNvSpPr/>
              <p:nvPr/>
            </p:nvSpPr>
            <p:spPr>
              <a:xfrm>
                <a:off x="775900" y="4032550"/>
                <a:ext cx="148750" cy="172725"/>
              </a:xfrm>
              <a:custGeom>
                <a:avLst/>
                <a:gdLst/>
                <a:ahLst/>
                <a:cxnLst/>
                <a:rect l="l" t="t" r="r" b="b"/>
                <a:pathLst>
                  <a:path w="5950" h="6909" extrusionOk="0">
                    <a:moveTo>
                      <a:pt x="4390" y="0"/>
                    </a:moveTo>
                    <a:cubicBezTo>
                      <a:pt x="1" y="0"/>
                      <a:pt x="684" y="2488"/>
                      <a:pt x="684" y="2488"/>
                    </a:cubicBezTo>
                    <a:cubicBezTo>
                      <a:pt x="684" y="2488"/>
                      <a:pt x="1079" y="5106"/>
                      <a:pt x="2481" y="6128"/>
                    </a:cubicBezTo>
                    <a:cubicBezTo>
                      <a:pt x="3274" y="6706"/>
                      <a:pt x="4051" y="6909"/>
                      <a:pt x="4620" y="6909"/>
                    </a:cubicBezTo>
                    <a:cubicBezTo>
                      <a:pt x="5057" y="6909"/>
                      <a:pt x="5372" y="6789"/>
                      <a:pt x="5479" y="6627"/>
                    </a:cubicBezTo>
                    <a:cubicBezTo>
                      <a:pt x="5949" y="5904"/>
                      <a:pt x="5830" y="2637"/>
                      <a:pt x="5479" y="2130"/>
                    </a:cubicBezTo>
                    <a:cubicBezTo>
                      <a:pt x="5129" y="1616"/>
                      <a:pt x="5091" y="20"/>
                      <a:pt x="5091" y="20"/>
                    </a:cubicBezTo>
                    <a:cubicBezTo>
                      <a:pt x="4844" y="6"/>
                      <a:pt x="4611" y="0"/>
                      <a:pt x="4390"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829150" y="4109650"/>
                <a:ext cx="92500" cy="95375"/>
              </a:xfrm>
              <a:custGeom>
                <a:avLst/>
                <a:gdLst/>
                <a:ahLst/>
                <a:cxnLst/>
                <a:rect l="l" t="t" r="r" b="b"/>
                <a:pathLst>
                  <a:path w="3700" h="3815" extrusionOk="0">
                    <a:moveTo>
                      <a:pt x="172" y="1"/>
                    </a:moveTo>
                    <a:lnTo>
                      <a:pt x="1" y="2730"/>
                    </a:lnTo>
                    <a:cubicBezTo>
                      <a:pt x="1127" y="3564"/>
                      <a:pt x="1999" y="3814"/>
                      <a:pt x="2575" y="3814"/>
                    </a:cubicBezTo>
                    <a:cubicBezTo>
                      <a:pt x="2995" y="3814"/>
                      <a:pt x="3258" y="3682"/>
                      <a:pt x="3349" y="3543"/>
                    </a:cubicBezTo>
                    <a:cubicBezTo>
                      <a:pt x="3640" y="3096"/>
                      <a:pt x="3700" y="1694"/>
                      <a:pt x="3633" y="560"/>
                    </a:cubicBezTo>
                    <a:cubicBezTo>
                      <a:pt x="3384" y="439"/>
                      <a:pt x="3051" y="131"/>
                      <a:pt x="2742" y="131"/>
                    </a:cubicBezTo>
                    <a:cubicBezTo>
                      <a:pt x="2708" y="131"/>
                      <a:pt x="2674" y="134"/>
                      <a:pt x="2641" y="143"/>
                    </a:cubicBezTo>
                    <a:cubicBezTo>
                      <a:pt x="2217" y="249"/>
                      <a:pt x="1843" y="288"/>
                      <a:pt x="1522" y="288"/>
                    </a:cubicBezTo>
                    <a:cubicBezTo>
                      <a:pt x="650" y="288"/>
                      <a:pt x="172" y="1"/>
                      <a:pt x="172" y="1"/>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904675" y="4097350"/>
                <a:ext cx="7650" cy="15875"/>
              </a:xfrm>
              <a:custGeom>
                <a:avLst/>
                <a:gdLst/>
                <a:ahLst/>
                <a:cxnLst/>
                <a:rect l="l" t="t" r="r" b="b"/>
                <a:pathLst>
                  <a:path w="306" h="635" extrusionOk="0">
                    <a:moveTo>
                      <a:pt x="158" y="0"/>
                    </a:moveTo>
                    <a:cubicBezTo>
                      <a:pt x="79" y="0"/>
                      <a:pt x="15" y="139"/>
                      <a:pt x="8" y="314"/>
                    </a:cubicBezTo>
                    <a:cubicBezTo>
                      <a:pt x="0" y="485"/>
                      <a:pt x="60" y="635"/>
                      <a:pt x="134" y="635"/>
                    </a:cubicBezTo>
                    <a:cubicBezTo>
                      <a:pt x="136" y="635"/>
                      <a:pt x="138" y="635"/>
                      <a:pt x="140" y="635"/>
                    </a:cubicBezTo>
                    <a:cubicBezTo>
                      <a:pt x="220" y="635"/>
                      <a:pt x="291" y="496"/>
                      <a:pt x="298" y="321"/>
                    </a:cubicBezTo>
                    <a:cubicBezTo>
                      <a:pt x="306" y="150"/>
                      <a:pt x="246" y="1"/>
                      <a:pt x="164" y="1"/>
                    </a:cubicBezTo>
                    <a:cubicBezTo>
                      <a:pt x="162" y="0"/>
                      <a:pt x="160" y="0"/>
                      <a:pt x="158"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870175" y="4096225"/>
                <a:ext cx="7675" cy="15900"/>
              </a:xfrm>
              <a:custGeom>
                <a:avLst/>
                <a:gdLst/>
                <a:ahLst/>
                <a:cxnLst/>
                <a:rect l="l" t="t" r="r" b="b"/>
                <a:pathLst>
                  <a:path w="307" h="636" extrusionOk="0">
                    <a:moveTo>
                      <a:pt x="158" y="1"/>
                    </a:moveTo>
                    <a:cubicBezTo>
                      <a:pt x="79" y="1"/>
                      <a:pt x="15" y="140"/>
                      <a:pt x="8" y="314"/>
                    </a:cubicBezTo>
                    <a:cubicBezTo>
                      <a:pt x="0" y="486"/>
                      <a:pt x="60" y="635"/>
                      <a:pt x="142" y="635"/>
                    </a:cubicBezTo>
                    <a:cubicBezTo>
                      <a:pt x="144" y="635"/>
                      <a:pt x="146" y="635"/>
                      <a:pt x="148" y="635"/>
                    </a:cubicBezTo>
                    <a:cubicBezTo>
                      <a:pt x="220" y="635"/>
                      <a:pt x="291" y="496"/>
                      <a:pt x="299" y="322"/>
                    </a:cubicBezTo>
                    <a:cubicBezTo>
                      <a:pt x="306" y="150"/>
                      <a:pt x="246" y="1"/>
                      <a:pt x="164" y="1"/>
                    </a:cubicBezTo>
                    <a:cubicBezTo>
                      <a:pt x="162" y="1"/>
                      <a:pt x="160" y="1"/>
                      <a:pt x="158"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838100" y="4067550"/>
                <a:ext cx="47850" cy="19200"/>
              </a:xfrm>
              <a:custGeom>
                <a:avLst/>
                <a:gdLst/>
                <a:ahLst/>
                <a:cxnLst/>
                <a:rect l="l" t="t" r="r" b="b"/>
                <a:pathLst>
                  <a:path w="1914" h="768" extrusionOk="0">
                    <a:moveTo>
                      <a:pt x="976" y="0"/>
                    </a:moveTo>
                    <a:cubicBezTo>
                      <a:pt x="806" y="0"/>
                      <a:pt x="630" y="50"/>
                      <a:pt x="478" y="193"/>
                    </a:cubicBezTo>
                    <a:cubicBezTo>
                      <a:pt x="1" y="649"/>
                      <a:pt x="274" y="768"/>
                      <a:pt x="365" y="768"/>
                    </a:cubicBezTo>
                    <a:cubicBezTo>
                      <a:pt x="368" y="768"/>
                      <a:pt x="371" y="768"/>
                      <a:pt x="373" y="768"/>
                    </a:cubicBezTo>
                    <a:cubicBezTo>
                      <a:pt x="436" y="762"/>
                      <a:pt x="967" y="489"/>
                      <a:pt x="1330" y="489"/>
                    </a:cubicBezTo>
                    <a:cubicBezTo>
                      <a:pt x="1445" y="489"/>
                      <a:pt x="1543" y="517"/>
                      <a:pt x="1604" y="589"/>
                    </a:cubicBezTo>
                    <a:cubicBezTo>
                      <a:pt x="1604" y="589"/>
                      <a:pt x="1611" y="589"/>
                      <a:pt x="1621" y="589"/>
                    </a:cubicBezTo>
                    <a:cubicBezTo>
                      <a:pt x="1687" y="589"/>
                      <a:pt x="1913" y="567"/>
                      <a:pt x="1701" y="245"/>
                    </a:cubicBezTo>
                    <a:cubicBezTo>
                      <a:pt x="1701" y="245"/>
                      <a:pt x="1353" y="0"/>
                      <a:pt x="976"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1"/>
              <p:cNvSpPr/>
              <p:nvPr/>
            </p:nvSpPr>
            <p:spPr>
              <a:xfrm>
                <a:off x="890675" y="4069750"/>
                <a:ext cx="34075" cy="13600"/>
              </a:xfrm>
              <a:custGeom>
                <a:avLst/>
                <a:gdLst/>
                <a:ahLst/>
                <a:cxnLst/>
                <a:rect l="l" t="t" r="r" b="b"/>
                <a:pathLst>
                  <a:path w="1363" h="544" extrusionOk="0">
                    <a:moveTo>
                      <a:pt x="822" y="1"/>
                    </a:moveTo>
                    <a:cubicBezTo>
                      <a:pt x="556" y="1"/>
                      <a:pt x="284" y="187"/>
                      <a:pt x="284" y="187"/>
                    </a:cubicBezTo>
                    <a:cubicBezTo>
                      <a:pt x="1" y="538"/>
                      <a:pt x="351" y="538"/>
                      <a:pt x="351" y="538"/>
                    </a:cubicBezTo>
                    <a:cubicBezTo>
                      <a:pt x="406" y="481"/>
                      <a:pt x="491" y="462"/>
                      <a:pt x="588" y="462"/>
                    </a:cubicBezTo>
                    <a:cubicBezTo>
                      <a:pt x="787" y="462"/>
                      <a:pt x="1037" y="543"/>
                      <a:pt x="1182" y="543"/>
                    </a:cubicBezTo>
                    <a:cubicBezTo>
                      <a:pt x="1319" y="543"/>
                      <a:pt x="1363" y="472"/>
                      <a:pt x="1187" y="195"/>
                    </a:cubicBezTo>
                    <a:cubicBezTo>
                      <a:pt x="1091" y="49"/>
                      <a:pt x="957" y="1"/>
                      <a:pt x="822" y="1"/>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1"/>
              <p:cNvSpPr/>
              <p:nvPr/>
            </p:nvSpPr>
            <p:spPr>
              <a:xfrm>
                <a:off x="808450" y="4072550"/>
                <a:ext cx="48500" cy="50550"/>
              </a:xfrm>
              <a:custGeom>
                <a:avLst/>
                <a:gdLst/>
                <a:ahLst/>
                <a:cxnLst/>
                <a:rect l="l" t="t" r="r" b="b"/>
                <a:pathLst>
                  <a:path w="1940" h="2022" extrusionOk="0">
                    <a:moveTo>
                      <a:pt x="172" y="1"/>
                    </a:moveTo>
                    <a:lnTo>
                      <a:pt x="1" y="38"/>
                    </a:lnTo>
                    <a:cubicBezTo>
                      <a:pt x="1" y="53"/>
                      <a:pt x="314" y="1604"/>
                      <a:pt x="1895" y="2022"/>
                    </a:cubicBezTo>
                    <a:lnTo>
                      <a:pt x="1940" y="1850"/>
                    </a:lnTo>
                    <a:cubicBezTo>
                      <a:pt x="471" y="1462"/>
                      <a:pt x="172" y="16"/>
                      <a:pt x="172" y="1"/>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778075" y="4132600"/>
                <a:ext cx="55025" cy="47175"/>
              </a:xfrm>
              <a:custGeom>
                <a:avLst/>
                <a:gdLst/>
                <a:ahLst/>
                <a:cxnLst/>
                <a:rect l="l" t="t" r="r" b="b"/>
                <a:pathLst>
                  <a:path w="2201" h="1887" extrusionOk="0">
                    <a:moveTo>
                      <a:pt x="142" y="0"/>
                    </a:moveTo>
                    <a:lnTo>
                      <a:pt x="0" y="97"/>
                    </a:lnTo>
                    <a:cubicBezTo>
                      <a:pt x="30" y="149"/>
                      <a:pt x="850" y="1372"/>
                      <a:pt x="2133" y="1887"/>
                    </a:cubicBezTo>
                    <a:lnTo>
                      <a:pt x="2200" y="1723"/>
                    </a:lnTo>
                    <a:cubicBezTo>
                      <a:pt x="970" y="1238"/>
                      <a:pt x="149" y="15"/>
                      <a:pt x="142" y="0"/>
                    </a:cubicBez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799325" y="4010250"/>
                <a:ext cx="112450" cy="59925"/>
              </a:xfrm>
              <a:custGeom>
                <a:avLst/>
                <a:gdLst/>
                <a:ahLst/>
                <a:cxnLst/>
                <a:rect l="l" t="t" r="r" b="b"/>
                <a:pathLst>
                  <a:path w="4498" h="2397" extrusionOk="0">
                    <a:moveTo>
                      <a:pt x="1945" y="1"/>
                    </a:moveTo>
                    <a:cubicBezTo>
                      <a:pt x="1444" y="1"/>
                      <a:pt x="938" y="143"/>
                      <a:pt x="552" y="457"/>
                    </a:cubicBezTo>
                    <a:cubicBezTo>
                      <a:pt x="254" y="688"/>
                      <a:pt x="60" y="1031"/>
                      <a:pt x="23" y="1404"/>
                    </a:cubicBezTo>
                    <a:cubicBezTo>
                      <a:pt x="0" y="1777"/>
                      <a:pt x="194" y="2172"/>
                      <a:pt x="530" y="2329"/>
                    </a:cubicBezTo>
                    <a:cubicBezTo>
                      <a:pt x="633" y="2374"/>
                      <a:pt x="745" y="2397"/>
                      <a:pt x="858" y="2397"/>
                    </a:cubicBezTo>
                    <a:cubicBezTo>
                      <a:pt x="932" y="2397"/>
                      <a:pt x="1008" y="2387"/>
                      <a:pt x="1082" y="2366"/>
                    </a:cubicBezTo>
                    <a:cubicBezTo>
                      <a:pt x="1499" y="2247"/>
                      <a:pt x="1753" y="1814"/>
                      <a:pt x="2156" y="1643"/>
                    </a:cubicBezTo>
                    <a:cubicBezTo>
                      <a:pt x="2311" y="1575"/>
                      <a:pt x="2476" y="1553"/>
                      <a:pt x="2644" y="1553"/>
                    </a:cubicBezTo>
                    <a:cubicBezTo>
                      <a:pt x="2847" y="1553"/>
                      <a:pt x="3055" y="1585"/>
                      <a:pt x="3259" y="1605"/>
                    </a:cubicBezTo>
                    <a:cubicBezTo>
                      <a:pt x="3347" y="1614"/>
                      <a:pt x="3437" y="1621"/>
                      <a:pt x="3527" y="1621"/>
                    </a:cubicBezTo>
                    <a:cubicBezTo>
                      <a:pt x="3583" y="1621"/>
                      <a:pt x="3638" y="1618"/>
                      <a:pt x="3692" y="1613"/>
                    </a:cubicBezTo>
                    <a:cubicBezTo>
                      <a:pt x="3916" y="1598"/>
                      <a:pt x="4132" y="1531"/>
                      <a:pt x="4318" y="1419"/>
                    </a:cubicBezTo>
                    <a:cubicBezTo>
                      <a:pt x="4497" y="1299"/>
                      <a:pt x="4386" y="1001"/>
                      <a:pt x="4289" y="867"/>
                    </a:cubicBezTo>
                    <a:cubicBezTo>
                      <a:pt x="4147" y="710"/>
                      <a:pt x="3975" y="583"/>
                      <a:pt x="3781" y="509"/>
                    </a:cubicBezTo>
                    <a:cubicBezTo>
                      <a:pt x="3267" y="255"/>
                      <a:pt x="2722" y="47"/>
                      <a:pt x="2156" y="9"/>
                    </a:cubicBezTo>
                    <a:cubicBezTo>
                      <a:pt x="2086" y="4"/>
                      <a:pt x="2016" y="1"/>
                      <a:pt x="19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639525" y="4024825"/>
                <a:ext cx="194150" cy="279325"/>
              </a:xfrm>
              <a:custGeom>
                <a:avLst/>
                <a:gdLst/>
                <a:ahLst/>
                <a:cxnLst/>
                <a:rect l="l" t="t" r="r" b="b"/>
                <a:pathLst>
                  <a:path w="7766" h="11173" extrusionOk="0">
                    <a:moveTo>
                      <a:pt x="6247" y="1"/>
                    </a:moveTo>
                    <a:cubicBezTo>
                      <a:pt x="6093" y="1"/>
                      <a:pt x="5924" y="25"/>
                      <a:pt x="5743" y="75"/>
                    </a:cubicBezTo>
                    <a:cubicBezTo>
                      <a:pt x="5251" y="209"/>
                      <a:pt x="4200" y="3707"/>
                      <a:pt x="3894" y="4095"/>
                    </a:cubicBezTo>
                    <a:cubicBezTo>
                      <a:pt x="3543" y="4527"/>
                      <a:pt x="3245" y="4997"/>
                      <a:pt x="2992" y="5497"/>
                    </a:cubicBezTo>
                    <a:cubicBezTo>
                      <a:pt x="2261" y="6929"/>
                      <a:pt x="1843" y="8503"/>
                      <a:pt x="1761" y="10113"/>
                    </a:cubicBezTo>
                    <a:cubicBezTo>
                      <a:pt x="2723" y="10203"/>
                      <a:pt x="1" y="11075"/>
                      <a:pt x="970" y="11172"/>
                    </a:cubicBezTo>
                    <a:cubicBezTo>
                      <a:pt x="972" y="11173"/>
                      <a:pt x="975" y="11173"/>
                      <a:pt x="977" y="11173"/>
                    </a:cubicBezTo>
                    <a:cubicBezTo>
                      <a:pt x="1212" y="11173"/>
                      <a:pt x="4580" y="10532"/>
                      <a:pt x="5244" y="9994"/>
                    </a:cubicBezTo>
                    <a:cubicBezTo>
                      <a:pt x="6646" y="8846"/>
                      <a:pt x="6899" y="7824"/>
                      <a:pt x="7019" y="6571"/>
                    </a:cubicBezTo>
                    <a:cubicBezTo>
                      <a:pt x="7086" y="5915"/>
                      <a:pt x="6027" y="4341"/>
                      <a:pt x="6362" y="3759"/>
                    </a:cubicBezTo>
                    <a:cubicBezTo>
                      <a:pt x="7765" y="1389"/>
                      <a:pt x="7412" y="1"/>
                      <a:pt x="6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4" name="Google Shape;5714;p51"/>
            <p:cNvSpPr/>
            <p:nvPr/>
          </p:nvSpPr>
          <p:spPr>
            <a:xfrm>
              <a:off x="1512106" y="1620353"/>
              <a:ext cx="104308" cy="104281"/>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1"/>
            <p:cNvSpPr/>
            <p:nvPr/>
          </p:nvSpPr>
          <p:spPr>
            <a:xfrm>
              <a:off x="2427285" y="2069210"/>
              <a:ext cx="104034" cy="10400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1"/>
            <p:cNvSpPr/>
            <p:nvPr/>
          </p:nvSpPr>
          <p:spPr>
            <a:xfrm rot="3945256">
              <a:off x="1836516" y="1871581"/>
              <a:ext cx="386125" cy="518840"/>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1"/>
          <p:cNvGrpSpPr/>
          <p:nvPr/>
        </p:nvGrpSpPr>
        <p:grpSpPr>
          <a:xfrm>
            <a:off x="-1633559" y="2943566"/>
            <a:ext cx="296295" cy="262968"/>
            <a:chOff x="893218" y="2814410"/>
            <a:chExt cx="383802" cy="340633"/>
          </a:xfrm>
        </p:grpSpPr>
        <p:sp>
          <p:nvSpPr>
            <p:cNvPr id="5718" name="Google Shape;5718;p51"/>
            <p:cNvSpPr/>
            <p:nvPr/>
          </p:nvSpPr>
          <p:spPr>
            <a:xfrm>
              <a:off x="893218" y="28144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1035447" y="28455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1"/>
          <p:cNvGrpSpPr/>
          <p:nvPr/>
        </p:nvGrpSpPr>
        <p:grpSpPr>
          <a:xfrm>
            <a:off x="3006568" y="1710773"/>
            <a:ext cx="1019214" cy="702793"/>
            <a:chOff x="3006568" y="1710773"/>
            <a:chExt cx="1019214" cy="702793"/>
          </a:xfrm>
        </p:grpSpPr>
        <p:grpSp>
          <p:nvGrpSpPr>
            <p:cNvPr id="5721" name="Google Shape;5721;p51"/>
            <p:cNvGrpSpPr/>
            <p:nvPr/>
          </p:nvGrpSpPr>
          <p:grpSpPr>
            <a:xfrm>
              <a:off x="3168471" y="1710773"/>
              <a:ext cx="682365" cy="682365"/>
              <a:chOff x="2168225" y="1467125"/>
              <a:chExt cx="563100" cy="563100"/>
            </a:xfrm>
          </p:grpSpPr>
          <p:sp>
            <p:nvSpPr>
              <p:cNvPr id="5722" name="Google Shape;5722;p51"/>
              <p:cNvSpPr/>
              <p:nvPr/>
            </p:nvSpPr>
            <p:spPr>
              <a:xfrm>
                <a:off x="2168225" y="1467125"/>
                <a:ext cx="563100" cy="563100"/>
              </a:xfrm>
              <a:custGeom>
                <a:avLst/>
                <a:gdLst/>
                <a:ahLst/>
                <a:cxnLst/>
                <a:rect l="l" t="t" r="r" b="b"/>
                <a:pathLst>
                  <a:path w="22524" h="22524" extrusionOk="0">
                    <a:moveTo>
                      <a:pt x="11262" y="1"/>
                    </a:moveTo>
                    <a:cubicBezTo>
                      <a:pt x="5042" y="1"/>
                      <a:pt x="0" y="5042"/>
                      <a:pt x="0" y="11262"/>
                    </a:cubicBezTo>
                    <a:cubicBezTo>
                      <a:pt x="0" y="17482"/>
                      <a:pt x="5042" y="22524"/>
                      <a:pt x="11262" y="22524"/>
                    </a:cubicBezTo>
                    <a:cubicBezTo>
                      <a:pt x="17482" y="22524"/>
                      <a:pt x="22523" y="17482"/>
                      <a:pt x="22523" y="11262"/>
                    </a:cubicBezTo>
                    <a:cubicBezTo>
                      <a:pt x="22523" y="5042"/>
                      <a:pt x="17482" y="1"/>
                      <a:pt x="11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1"/>
              <p:cNvSpPr/>
              <p:nvPr/>
            </p:nvSpPr>
            <p:spPr>
              <a:xfrm>
                <a:off x="2200850" y="1842650"/>
                <a:ext cx="497850" cy="187575"/>
              </a:xfrm>
              <a:custGeom>
                <a:avLst/>
                <a:gdLst/>
                <a:ahLst/>
                <a:cxnLst/>
                <a:rect l="l" t="t" r="r" b="b"/>
                <a:pathLst>
                  <a:path w="19914" h="7503" extrusionOk="0">
                    <a:moveTo>
                      <a:pt x="13119" y="0"/>
                    </a:moveTo>
                    <a:lnTo>
                      <a:pt x="6668" y="67"/>
                    </a:lnTo>
                    <a:lnTo>
                      <a:pt x="0" y="1492"/>
                    </a:lnTo>
                    <a:cubicBezTo>
                      <a:pt x="1947" y="5191"/>
                      <a:pt x="5780" y="7503"/>
                      <a:pt x="9957" y="7503"/>
                    </a:cubicBezTo>
                    <a:cubicBezTo>
                      <a:pt x="14133" y="7503"/>
                      <a:pt x="17967" y="5183"/>
                      <a:pt x="19913" y="1492"/>
                    </a:cubicBezTo>
                    <a:lnTo>
                      <a:pt x="13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1"/>
              <p:cNvSpPr/>
              <p:nvPr/>
            </p:nvSpPr>
            <p:spPr>
              <a:xfrm>
                <a:off x="2335100" y="1503575"/>
                <a:ext cx="210700" cy="160325"/>
              </a:xfrm>
              <a:custGeom>
                <a:avLst/>
                <a:gdLst/>
                <a:ahLst/>
                <a:cxnLst/>
                <a:rect l="l" t="t" r="r" b="b"/>
                <a:pathLst>
                  <a:path w="8428" h="6413" extrusionOk="0">
                    <a:moveTo>
                      <a:pt x="4403" y="0"/>
                    </a:moveTo>
                    <a:cubicBezTo>
                      <a:pt x="3378" y="0"/>
                      <a:pt x="2321" y="441"/>
                      <a:pt x="1289" y="441"/>
                    </a:cubicBezTo>
                    <a:cubicBezTo>
                      <a:pt x="1044" y="441"/>
                      <a:pt x="801" y="417"/>
                      <a:pt x="560" y="355"/>
                    </a:cubicBezTo>
                    <a:cubicBezTo>
                      <a:pt x="466" y="319"/>
                      <a:pt x="368" y="300"/>
                      <a:pt x="269" y="300"/>
                    </a:cubicBezTo>
                    <a:cubicBezTo>
                      <a:pt x="227" y="300"/>
                      <a:pt x="184" y="304"/>
                      <a:pt x="142" y="310"/>
                    </a:cubicBezTo>
                    <a:cubicBezTo>
                      <a:pt x="0" y="340"/>
                      <a:pt x="552" y="2182"/>
                      <a:pt x="850" y="2801"/>
                    </a:cubicBezTo>
                    <a:cubicBezTo>
                      <a:pt x="1149" y="3428"/>
                      <a:pt x="1619" y="4010"/>
                      <a:pt x="2208" y="4069"/>
                    </a:cubicBezTo>
                    <a:lnTo>
                      <a:pt x="3297" y="3980"/>
                    </a:lnTo>
                    <a:lnTo>
                      <a:pt x="5407" y="3778"/>
                    </a:lnTo>
                    <a:cubicBezTo>
                      <a:pt x="5566" y="3761"/>
                      <a:pt x="5726" y="3745"/>
                      <a:pt x="5886" y="3745"/>
                    </a:cubicBezTo>
                    <a:cubicBezTo>
                      <a:pt x="6070" y="3745"/>
                      <a:pt x="6253" y="3766"/>
                      <a:pt x="6429" y="3831"/>
                    </a:cubicBezTo>
                    <a:cubicBezTo>
                      <a:pt x="6802" y="3957"/>
                      <a:pt x="7070" y="4278"/>
                      <a:pt x="7137" y="4658"/>
                    </a:cubicBezTo>
                    <a:cubicBezTo>
                      <a:pt x="7182" y="4986"/>
                      <a:pt x="7078" y="5307"/>
                      <a:pt x="7055" y="5635"/>
                    </a:cubicBezTo>
                    <a:cubicBezTo>
                      <a:pt x="7033" y="5963"/>
                      <a:pt x="7152" y="6366"/>
                      <a:pt x="7428" y="6411"/>
                    </a:cubicBezTo>
                    <a:cubicBezTo>
                      <a:pt x="7439" y="6412"/>
                      <a:pt x="7449" y="6413"/>
                      <a:pt x="7459" y="6413"/>
                    </a:cubicBezTo>
                    <a:cubicBezTo>
                      <a:pt x="7590" y="6413"/>
                      <a:pt x="7712" y="6329"/>
                      <a:pt x="7816" y="6232"/>
                    </a:cubicBezTo>
                    <a:cubicBezTo>
                      <a:pt x="8234" y="5837"/>
                      <a:pt x="8428" y="5151"/>
                      <a:pt x="8308" y="4532"/>
                    </a:cubicBezTo>
                    <a:cubicBezTo>
                      <a:pt x="8211" y="4062"/>
                      <a:pt x="7950" y="3652"/>
                      <a:pt x="7906" y="3174"/>
                    </a:cubicBezTo>
                    <a:cubicBezTo>
                      <a:pt x="7883" y="2936"/>
                      <a:pt x="7913" y="2675"/>
                      <a:pt x="7838" y="2451"/>
                    </a:cubicBezTo>
                    <a:cubicBezTo>
                      <a:pt x="7771" y="2279"/>
                      <a:pt x="7667" y="2130"/>
                      <a:pt x="7548" y="1996"/>
                    </a:cubicBezTo>
                    <a:cubicBezTo>
                      <a:pt x="6876" y="1228"/>
                      <a:pt x="6175" y="430"/>
                      <a:pt x="5280" y="131"/>
                    </a:cubicBezTo>
                    <a:cubicBezTo>
                      <a:pt x="4992" y="37"/>
                      <a:pt x="4699" y="0"/>
                      <a:pt x="4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1"/>
              <p:cNvSpPr/>
              <p:nvPr/>
            </p:nvSpPr>
            <p:spPr>
              <a:xfrm>
                <a:off x="2359700" y="1509325"/>
                <a:ext cx="190950" cy="215250"/>
              </a:xfrm>
              <a:custGeom>
                <a:avLst/>
                <a:gdLst/>
                <a:ahLst/>
                <a:cxnLst/>
                <a:rect l="l" t="t" r="r" b="b"/>
                <a:pathLst>
                  <a:path w="7638" h="8610" extrusionOk="0">
                    <a:moveTo>
                      <a:pt x="3392" y="0"/>
                    </a:moveTo>
                    <a:cubicBezTo>
                      <a:pt x="2367" y="0"/>
                      <a:pt x="1317" y="273"/>
                      <a:pt x="642" y="1028"/>
                    </a:cubicBezTo>
                    <a:cubicBezTo>
                      <a:pt x="403" y="1303"/>
                      <a:pt x="224" y="1624"/>
                      <a:pt x="127" y="1975"/>
                    </a:cubicBezTo>
                    <a:cubicBezTo>
                      <a:pt x="38" y="2288"/>
                      <a:pt x="1" y="2616"/>
                      <a:pt x="30" y="2937"/>
                    </a:cubicBezTo>
                    <a:cubicBezTo>
                      <a:pt x="53" y="3198"/>
                      <a:pt x="105" y="3541"/>
                      <a:pt x="262" y="3742"/>
                    </a:cubicBezTo>
                    <a:cubicBezTo>
                      <a:pt x="397" y="3910"/>
                      <a:pt x="628" y="3921"/>
                      <a:pt x="833" y="3921"/>
                    </a:cubicBezTo>
                    <a:cubicBezTo>
                      <a:pt x="865" y="3921"/>
                      <a:pt x="896" y="3921"/>
                      <a:pt x="925" y="3921"/>
                    </a:cubicBezTo>
                    <a:cubicBezTo>
                      <a:pt x="1027" y="3921"/>
                      <a:pt x="1130" y="3920"/>
                      <a:pt x="1234" y="3920"/>
                    </a:cubicBezTo>
                    <a:cubicBezTo>
                      <a:pt x="1528" y="3920"/>
                      <a:pt x="1828" y="3932"/>
                      <a:pt x="2104" y="4026"/>
                    </a:cubicBezTo>
                    <a:cubicBezTo>
                      <a:pt x="2454" y="4145"/>
                      <a:pt x="2753" y="4406"/>
                      <a:pt x="2999" y="4689"/>
                    </a:cubicBezTo>
                    <a:cubicBezTo>
                      <a:pt x="3409" y="5152"/>
                      <a:pt x="3700" y="5704"/>
                      <a:pt x="3856" y="6308"/>
                    </a:cubicBezTo>
                    <a:cubicBezTo>
                      <a:pt x="3931" y="6628"/>
                      <a:pt x="3961" y="6964"/>
                      <a:pt x="4065" y="7270"/>
                    </a:cubicBezTo>
                    <a:cubicBezTo>
                      <a:pt x="4214" y="7695"/>
                      <a:pt x="4498" y="8045"/>
                      <a:pt x="4781" y="8388"/>
                    </a:cubicBezTo>
                    <a:cubicBezTo>
                      <a:pt x="4833" y="8478"/>
                      <a:pt x="4915" y="8545"/>
                      <a:pt x="5005" y="8590"/>
                    </a:cubicBezTo>
                    <a:cubicBezTo>
                      <a:pt x="5054" y="8603"/>
                      <a:pt x="5105" y="8610"/>
                      <a:pt x="5154" y="8610"/>
                    </a:cubicBezTo>
                    <a:cubicBezTo>
                      <a:pt x="5248" y="8610"/>
                      <a:pt x="5340" y="8586"/>
                      <a:pt x="5423" y="8538"/>
                    </a:cubicBezTo>
                    <a:cubicBezTo>
                      <a:pt x="6206" y="8165"/>
                      <a:pt x="6601" y="7300"/>
                      <a:pt x="6899" y="6487"/>
                    </a:cubicBezTo>
                    <a:cubicBezTo>
                      <a:pt x="7309" y="5376"/>
                      <a:pt x="7638" y="4123"/>
                      <a:pt x="7138" y="3056"/>
                    </a:cubicBezTo>
                    <a:cubicBezTo>
                      <a:pt x="7086" y="2967"/>
                      <a:pt x="7056" y="2877"/>
                      <a:pt x="7048" y="2780"/>
                    </a:cubicBezTo>
                    <a:cubicBezTo>
                      <a:pt x="7063" y="2683"/>
                      <a:pt x="7093" y="2586"/>
                      <a:pt x="7138" y="2497"/>
                    </a:cubicBezTo>
                    <a:cubicBezTo>
                      <a:pt x="7302" y="2049"/>
                      <a:pt x="7071" y="1542"/>
                      <a:pt x="6713" y="1221"/>
                    </a:cubicBezTo>
                    <a:cubicBezTo>
                      <a:pt x="6355" y="901"/>
                      <a:pt x="5900" y="729"/>
                      <a:pt x="5467" y="528"/>
                    </a:cubicBezTo>
                    <a:cubicBezTo>
                      <a:pt x="5176" y="379"/>
                      <a:pt x="4886" y="252"/>
                      <a:pt x="4587" y="148"/>
                    </a:cubicBezTo>
                    <a:cubicBezTo>
                      <a:pt x="4319" y="73"/>
                      <a:pt x="4050" y="28"/>
                      <a:pt x="3782" y="13"/>
                    </a:cubicBezTo>
                    <a:cubicBezTo>
                      <a:pt x="3653" y="5"/>
                      <a:pt x="3523" y="0"/>
                      <a:pt x="3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1"/>
              <p:cNvSpPr/>
              <p:nvPr/>
            </p:nvSpPr>
            <p:spPr>
              <a:xfrm>
                <a:off x="2360250" y="1604600"/>
                <a:ext cx="168575" cy="366350"/>
              </a:xfrm>
              <a:custGeom>
                <a:avLst/>
                <a:gdLst/>
                <a:ahLst/>
                <a:cxnLst/>
                <a:rect l="l" t="t" r="r" b="b"/>
                <a:pathLst>
                  <a:path w="6743" h="14654" extrusionOk="0">
                    <a:moveTo>
                      <a:pt x="5076" y="0"/>
                    </a:moveTo>
                    <a:cubicBezTo>
                      <a:pt x="4699" y="0"/>
                      <a:pt x="4364" y="722"/>
                      <a:pt x="4364" y="722"/>
                    </a:cubicBezTo>
                    <a:cubicBezTo>
                      <a:pt x="4237" y="1035"/>
                      <a:pt x="4148" y="1371"/>
                      <a:pt x="4118" y="1706"/>
                    </a:cubicBezTo>
                    <a:cubicBezTo>
                      <a:pt x="2977" y="886"/>
                      <a:pt x="1179" y="304"/>
                      <a:pt x="1179" y="304"/>
                    </a:cubicBezTo>
                    <a:cubicBezTo>
                      <a:pt x="1179" y="304"/>
                      <a:pt x="187" y="7523"/>
                      <a:pt x="277" y="11275"/>
                    </a:cubicBezTo>
                    <a:cubicBezTo>
                      <a:pt x="277" y="11275"/>
                      <a:pt x="1" y="14646"/>
                      <a:pt x="2283" y="14653"/>
                    </a:cubicBezTo>
                    <a:cubicBezTo>
                      <a:pt x="3946" y="14653"/>
                      <a:pt x="6743" y="9530"/>
                      <a:pt x="6743" y="9530"/>
                    </a:cubicBezTo>
                    <a:cubicBezTo>
                      <a:pt x="6385" y="8955"/>
                      <a:pt x="4998" y="2788"/>
                      <a:pt x="4998" y="2788"/>
                    </a:cubicBezTo>
                    <a:cubicBezTo>
                      <a:pt x="4968" y="2653"/>
                      <a:pt x="4908" y="2527"/>
                      <a:pt x="4834" y="2415"/>
                    </a:cubicBezTo>
                    <a:lnTo>
                      <a:pt x="5274" y="1527"/>
                    </a:lnTo>
                    <a:cubicBezTo>
                      <a:pt x="6020" y="759"/>
                      <a:pt x="5572" y="147"/>
                      <a:pt x="5162" y="13"/>
                    </a:cubicBezTo>
                    <a:cubicBezTo>
                      <a:pt x="5133" y="4"/>
                      <a:pt x="5104" y="0"/>
                      <a:pt x="5076"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2368475" y="1723125"/>
                <a:ext cx="105725" cy="103125"/>
              </a:xfrm>
              <a:custGeom>
                <a:avLst/>
                <a:gdLst/>
                <a:ahLst/>
                <a:cxnLst/>
                <a:rect l="l" t="t" r="r" b="b"/>
                <a:pathLst>
                  <a:path w="4229" h="4125" extrusionOk="0">
                    <a:moveTo>
                      <a:pt x="3886" y="1"/>
                    </a:moveTo>
                    <a:lnTo>
                      <a:pt x="3886" y="1"/>
                    </a:lnTo>
                    <a:cubicBezTo>
                      <a:pt x="2290" y="955"/>
                      <a:pt x="164" y="1477"/>
                      <a:pt x="164" y="1477"/>
                    </a:cubicBezTo>
                    <a:cubicBezTo>
                      <a:pt x="112" y="2342"/>
                      <a:pt x="23" y="3476"/>
                      <a:pt x="0" y="4125"/>
                    </a:cubicBezTo>
                    <a:cubicBezTo>
                      <a:pt x="4229" y="1813"/>
                      <a:pt x="3886" y="1"/>
                      <a:pt x="3886" y="1"/>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2349450" y="1589150"/>
                <a:ext cx="148525" cy="172625"/>
              </a:xfrm>
              <a:custGeom>
                <a:avLst/>
                <a:gdLst/>
                <a:ahLst/>
                <a:cxnLst/>
                <a:rect l="l" t="t" r="r" b="b"/>
                <a:pathLst>
                  <a:path w="5941" h="6905" extrusionOk="0">
                    <a:moveTo>
                      <a:pt x="1554" y="0"/>
                    </a:moveTo>
                    <a:cubicBezTo>
                      <a:pt x="1332" y="0"/>
                      <a:pt x="1098" y="6"/>
                      <a:pt x="851" y="20"/>
                    </a:cubicBezTo>
                    <a:cubicBezTo>
                      <a:pt x="851" y="20"/>
                      <a:pt x="821" y="1608"/>
                      <a:pt x="470" y="2123"/>
                    </a:cubicBezTo>
                    <a:cubicBezTo>
                      <a:pt x="120" y="2637"/>
                      <a:pt x="0" y="5897"/>
                      <a:pt x="470" y="6620"/>
                    </a:cubicBezTo>
                    <a:cubicBezTo>
                      <a:pt x="575" y="6783"/>
                      <a:pt x="893" y="6905"/>
                      <a:pt x="1335" y="6905"/>
                    </a:cubicBezTo>
                    <a:cubicBezTo>
                      <a:pt x="1904" y="6905"/>
                      <a:pt x="2679" y="6703"/>
                      <a:pt x="3468" y="6128"/>
                    </a:cubicBezTo>
                    <a:cubicBezTo>
                      <a:pt x="4863" y="5099"/>
                      <a:pt x="5258" y="2481"/>
                      <a:pt x="5258" y="2481"/>
                    </a:cubicBezTo>
                    <a:cubicBezTo>
                      <a:pt x="5258" y="2481"/>
                      <a:pt x="5941" y="0"/>
                      <a:pt x="1554"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2352250" y="1666075"/>
                <a:ext cx="92675" cy="95375"/>
              </a:xfrm>
              <a:custGeom>
                <a:avLst/>
                <a:gdLst/>
                <a:ahLst/>
                <a:cxnLst/>
                <a:rect l="l" t="t" r="r" b="b"/>
                <a:pathLst>
                  <a:path w="3707" h="3815" extrusionOk="0">
                    <a:moveTo>
                      <a:pt x="3535" y="0"/>
                    </a:moveTo>
                    <a:cubicBezTo>
                      <a:pt x="3535" y="0"/>
                      <a:pt x="3052" y="290"/>
                      <a:pt x="2172" y="290"/>
                    </a:cubicBezTo>
                    <a:cubicBezTo>
                      <a:pt x="1854" y="290"/>
                      <a:pt x="1484" y="252"/>
                      <a:pt x="1067" y="150"/>
                    </a:cubicBezTo>
                    <a:cubicBezTo>
                      <a:pt x="1031" y="140"/>
                      <a:pt x="996" y="136"/>
                      <a:pt x="959" y="136"/>
                    </a:cubicBezTo>
                    <a:cubicBezTo>
                      <a:pt x="652" y="136"/>
                      <a:pt x="322" y="446"/>
                      <a:pt x="75" y="560"/>
                    </a:cubicBezTo>
                    <a:cubicBezTo>
                      <a:pt x="0" y="1701"/>
                      <a:pt x="67" y="3103"/>
                      <a:pt x="358" y="3543"/>
                    </a:cubicBezTo>
                    <a:cubicBezTo>
                      <a:pt x="450" y="3681"/>
                      <a:pt x="714" y="3815"/>
                      <a:pt x="1135" y="3815"/>
                    </a:cubicBezTo>
                    <a:cubicBezTo>
                      <a:pt x="1711" y="3815"/>
                      <a:pt x="2582" y="3565"/>
                      <a:pt x="3707" y="2738"/>
                    </a:cubicBezTo>
                    <a:lnTo>
                      <a:pt x="3535" y="0"/>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2365300" y="1653950"/>
                <a:ext cx="7675" cy="16075"/>
              </a:xfrm>
              <a:custGeom>
                <a:avLst/>
                <a:gdLst/>
                <a:ahLst/>
                <a:cxnLst/>
                <a:rect l="l" t="t" r="r" b="b"/>
                <a:pathLst>
                  <a:path w="307" h="643" extrusionOk="0">
                    <a:moveTo>
                      <a:pt x="135" y="1"/>
                    </a:moveTo>
                    <a:cubicBezTo>
                      <a:pt x="60" y="8"/>
                      <a:pt x="0" y="150"/>
                      <a:pt x="8" y="329"/>
                    </a:cubicBezTo>
                    <a:cubicBezTo>
                      <a:pt x="15" y="500"/>
                      <a:pt x="82" y="642"/>
                      <a:pt x="164" y="642"/>
                    </a:cubicBezTo>
                    <a:cubicBezTo>
                      <a:pt x="246" y="635"/>
                      <a:pt x="306" y="493"/>
                      <a:pt x="299" y="314"/>
                    </a:cubicBezTo>
                    <a:cubicBezTo>
                      <a:pt x="291" y="135"/>
                      <a:pt x="217" y="1"/>
                      <a:pt x="135" y="1"/>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2396050" y="1652650"/>
                <a:ext cx="7675" cy="16050"/>
              </a:xfrm>
              <a:custGeom>
                <a:avLst/>
                <a:gdLst/>
                <a:ahLst/>
                <a:cxnLst/>
                <a:rect l="l" t="t" r="r" b="b"/>
                <a:pathLst>
                  <a:path w="307" h="642" extrusionOk="0">
                    <a:moveTo>
                      <a:pt x="143" y="0"/>
                    </a:moveTo>
                    <a:cubicBezTo>
                      <a:pt x="61" y="8"/>
                      <a:pt x="1" y="150"/>
                      <a:pt x="8" y="329"/>
                    </a:cubicBezTo>
                    <a:cubicBezTo>
                      <a:pt x="16" y="508"/>
                      <a:pt x="90" y="642"/>
                      <a:pt x="165" y="642"/>
                    </a:cubicBezTo>
                    <a:cubicBezTo>
                      <a:pt x="247" y="634"/>
                      <a:pt x="307" y="493"/>
                      <a:pt x="299" y="314"/>
                    </a:cubicBezTo>
                    <a:cubicBezTo>
                      <a:pt x="292" y="142"/>
                      <a:pt x="225" y="0"/>
                      <a:pt x="143"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2387800" y="1624075"/>
                <a:ext cx="48025" cy="19275"/>
              </a:xfrm>
              <a:custGeom>
                <a:avLst/>
                <a:gdLst/>
                <a:ahLst/>
                <a:cxnLst/>
                <a:rect l="l" t="t" r="r" b="b"/>
                <a:pathLst>
                  <a:path w="1921" h="771" extrusionOk="0">
                    <a:moveTo>
                      <a:pt x="946" y="0"/>
                    </a:moveTo>
                    <a:cubicBezTo>
                      <a:pt x="571" y="0"/>
                      <a:pt x="226" y="249"/>
                      <a:pt x="226" y="249"/>
                    </a:cubicBezTo>
                    <a:cubicBezTo>
                      <a:pt x="1" y="574"/>
                      <a:pt x="254" y="592"/>
                      <a:pt x="312" y="592"/>
                    </a:cubicBezTo>
                    <a:cubicBezTo>
                      <a:pt x="319" y="592"/>
                      <a:pt x="323" y="592"/>
                      <a:pt x="323" y="592"/>
                    </a:cubicBezTo>
                    <a:cubicBezTo>
                      <a:pt x="383" y="518"/>
                      <a:pt x="481" y="489"/>
                      <a:pt x="597" y="489"/>
                    </a:cubicBezTo>
                    <a:cubicBezTo>
                      <a:pt x="958" y="489"/>
                      <a:pt x="1490" y="765"/>
                      <a:pt x="1547" y="771"/>
                    </a:cubicBezTo>
                    <a:cubicBezTo>
                      <a:pt x="1549" y="771"/>
                      <a:pt x="1551" y="771"/>
                      <a:pt x="1554" y="771"/>
                    </a:cubicBezTo>
                    <a:cubicBezTo>
                      <a:pt x="1645" y="771"/>
                      <a:pt x="1920" y="645"/>
                      <a:pt x="1442" y="196"/>
                    </a:cubicBezTo>
                    <a:cubicBezTo>
                      <a:pt x="1289" y="51"/>
                      <a:pt x="1114" y="0"/>
                      <a:pt x="946"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1"/>
              <p:cNvSpPr/>
              <p:nvPr/>
            </p:nvSpPr>
            <p:spPr>
              <a:xfrm>
                <a:off x="2349150" y="1626225"/>
                <a:ext cx="34075" cy="13625"/>
              </a:xfrm>
              <a:custGeom>
                <a:avLst/>
                <a:gdLst/>
                <a:ahLst/>
                <a:cxnLst/>
                <a:rect l="l" t="t" r="r" b="b"/>
                <a:pathLst>
                  <a:path w="1363" h="545" extrusionOk="0">
                    <a:moveTo>
                      <a:pt x="548" y="0"/>
                    </a:moveTo>
                    <a:cubicBezTo>
                      <a:pt x="410" y="0"/>
                      <a:pt x="273" y="50"/>
                      <a:pt x="177" y="200"/>
                    </a:cubicBezTo>
                    <a:cubicBezTo>
                      <a:pt x="1" y="474"/>
                      <a:pt x="44" y="545"/>
                      <a:pt x="180" y="545"/>
                    </a:cubicBezTo>
                    <a:cubicBezTo>
                      <a:pt x="326" y="545"/>
                      <a:pt x="579" y="463"/>
                      <a:pt x="779" y="463"/>
                    </a:cubicBezTo>
                    <a:cubicBezTo>
                      <a:pt x="874" y="463"/>
                      <a:pt x="957" y="481"/>
                      <a:pt x="1012" y="535"/>
                    </a:cubicBezTo>
                    <a:cubicBezTo>
                      <a:pt x="1012" y="535"/>
                      <a:pt x="1362" y="535"/>
                      <a:pt x="1086" y="185"/>
                    </a:cubicBezTo>
                    <a:cubicBezTo>
                      <a:pt x="1086" y="185"/>
                      <a:pt x="814" y="0"/>
                      <a:pt x="548" y="0"/>
                    </a:cubicBezTo>
                    <a:close/>
                  </a:path>
                </a:pathLst>
              </a:custGeom>
              <a:solidFill>
                <a:srgbClr val="482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1"/>
              <p:cNvSpPr/>
              <p:nvPr/>
            </p:nvSpPr>
            <p:spPr>
              <a:xfrm>
                <a:off x="2417125" y="1629150"/>
                <a:ext cx="48500" cy="50550"/>
              </a:xfrm>
              <a:custGeom>
                <a:avLst/>
                <a:gdLst/>
                <a:ahLst/>
                <a:cxnLst/>
                <a:rect l="l" t="t" r="r" b="b"/>
                <a:pathLst>
                  <a:path w="1940" h="2022" extrusionOk="0">
                    <a:moveTo>
                      <a:pt x="1761" y="1"/>
                    </a:moveTo>
                    <a:cubicBezTo>
                      <a:pt x="1761" y="23"/>
                      <a:pt x="1470" y="1463"/>
                      <a:pt x="1" y="1850"/>
                    </a:cubicBezTo>
                    <a:lnTo>
                      <a:pt x="45" y="2022"/>
                    </a:lnTo>
                    <a:cubicBezTo>
                      <a:pt x="1626" y="1604"/>
                      <a:pt x="1932" y="53"/>
                      <a:pt x="1940" y="38"/>
                    </a:cubicBezTo>
                    <a:lnTo>
                      <a:pt x="1761"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2440800" y="1689200"/>
                <a:ext cx="55225" cy="47000"/>
              </a:xfrm>
              <a:custGeom>
                <a:avLst/>
                <a:gdLst/>
                <a:ahLst/>
                <a:cxnLst/>
                <a:rect l="l" t="t" r="r" b="b"/>
                <a:pathLst>
                  <a:path w="2209" h="1880" extrusionOk="0">
                    <a:moveTo>
                      <a:pt x="2059" y="0"/>
                    </a:moveTo>
                    <a:cubicBezTo>
                      <a:pt x="2052" y="15"/>
                      <a:pt x="1231" y="1231"/>
                      <a:pt x="1" y="1723"/>
                    </a:cubicBezTo>
                    <a:lnTo>
                      <a:pt x="68" y="1880"/>
                    </a:lnTo>
                    <a:cubicBezTo>
                      <a:pt x="1351" y="1372"/>
                      <a:pt x="2171" y="142"/>
                      <a:pt x="2208" y="97"/>
                    </a:cubicBezTo>
                    <a:lnTo>
                      <a:pt x="2059" y="0"/>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2362125" y="1566675"/>
                <a:ext cx="112650" cy="60025"/>
              </a:xfrm>
              <a:custGeom>
                <a:avLst/>
                <a:gdLst/>
                <a:ahLst/>
                <a:cxnLst/>
                <a:rect l="l" t="t" r="r" b="b"/>
                <a:pathLst>
                  <a:path w="4506" h="2401" extrusionOk="0">
                    <a:moveTo>
                      <a:pt x="2552" y="1"/>
                    </a:moveTo>
                    <a:cubicBezTo>
                      <a:pt x="2482" y="1"/>
                      <a:pt x="2412" y="3"/>
                      <a:pt x="2342" y="9"/>
                    </a:cubicBezTo>
                    <a:cubicBezTo>
                      <a:pt x="1776" y="54"/>
                      <a:pt x="1231" y="255"/>
                      <a:pt x="717" y="509"/>
                    </a:cubicBezTo>
                    <a:cubicBezTo>
                      <a:pt x="523" y="591"/>
                      <a:pt x="351" y="717"/>
                      <a:pt x="217" y="874"/>
                    </a:cubicBezTo>
                    <a:cubicBezTo>
                      <a:pt x="112" y="1008"/>
                      <a:pt x="1" y="1299"/>
                      <a:pt x="180" y="1418"/>
                    </a:cubicBezTo>
                    <a:cubicBezTo>
                      <a:pt x="366" y="1538"/>
                      <a:pt x="582" y="1605"/>
                      <a:pt x="806" y="1620"/>
                    </a:cubicBezTo>
                    <a:cubicBezTo>
                      <a:pt x="858" y="1622"/>
                      <a:pt x="911" y="1624"/>
                      <a:pt x="964" y="1624"/>
                    </a:cubicBezTo>
                    <a:cubicBezTo>
                      <a:pt x="1056" y="1624"/>
                      <a:pt x="1149" y="1619"/>
                      <a:pt x="1239" y="1605"/>
                    </a:cubicBezTo>
                    <a:cubicBezTo>
                      <a:pt x="1436" y="1585"/>
                      <a:pt x="1639" y="1557"/>
                      <a:pt x="1838" y="1557"/>
                    </a:cubicBezTo>
                    <a:cubicBezTo>
                      <a:pt x="2015" y="1557"/>
                      <a:pt x="2188" y="1579"/>
                      <a:pt x="2350" y="1650"/>
                    </a:cubicBezTo>
                    <a:cubicBezTo>
                      <a:pt x="2745" y="1814"/>
                      <a:pt x="2999" y="2254"/>
                      <a:pt x="3424" y="2373"/>
                    </a:cubicBezTo>
                    <a:cubicBezTo>
                      <a:pt x="3494" y="2391"/>
                      <a:pt x="3568" y="2400"/>
                      <a:pt x="3641" y="2400"/>
                    </a:cubicBezTo>
                    <a:cubicBezTo>
                      <a:pt x="3752" y="2400"/>
                      <a:pt x="3864" y="2378"/>
                      <a:pt x="3968" y="2328"/>
                    </a:cubicBezTo>
                    <a:cubicBezTo>
                      <a:pt x="4311" y="2172"/>
                      <a:pt x="4505" y="1784"/>
                      <a:pt x="4475" y="1411"/>
                    </a:cubicBezTo>
                    <a:cubicBezTo>
                      <a:pt x="4438" y="1038"/>
                      <a:pt x="4244" y="695"/>
                      <a:pt x="3946" y="464"/>
                    </a:cubicBezTo>
                    <a:cubicBezTo>
                      <a:pt x="3560" y="143"/>
                      <a:pt x="3053" y="1"/>
                      <a:pt x="25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51"/>
            <p:cNvSpPr/>
            <p:nvPr/>
          </p:nvSpPr>
          <p:spPr>
            <a:xfrm>
              <a:off x="3006568" y="1777340"/>
              <a:ext cx="104308" cy="104281"/>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1"/>
            <p:cNvSpPr/>
            <p:nvPr/>
          </p:nvSpPr>
          <p:spPr>
            <a:xfrm>
              <a:off x="3921748" y="2226198"/>
              <a:ext cx="104034" cy="10400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rot="-3945256" flipH="1">
              <a:off x="3255741" y="1871581"/>
              <a:ext cx="386125" cy="518840"/>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43"/>
        <p:cNvGrpSpPr/>
        <p:nvPr/>
      </p:nvGrpSpPr>
      <p:grpSpPr>
        <a:xfrm>
          <a:off x="0" y="0"/>
          <a:ext cx="0" cy="0"/>
          <a:chOff x="0" y="0"/>
          <a:chExt cx="0" cy="0"/>
        </a:xfrm>
      </p:grpSpPr>
      <p:sp>
        <p:nvSpPr>
          <p:cNvPr id="5744" name="Google Shape;5744;p52"/>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TENDENCY</a:t>
            </a:r>
            <a:endParaRPr/>
          </a:p>
        </p:txBody>
      </p:sp>
      <p:pic>
        <p:nvPicPr>
          <p:cNvPr id="5745" name="Google Shape;5745;p52" title="Chart">
            <a:hlinkClick r:id="rId3"/>
          </p:cNvPr>
          <p:cNvPicPr preferRelativeResize="0"/>
          <p:nvPr/>
        </p:nvPicPr>
        <p:blipFill>
          <a:blip r:embed="rId4">
            <a:alphaModFix/>
          </a:blip>
          <a:stretch>
            <a:fillRect/>
          </a:stretch>
        </p:blipFill>
        <p:spPr>
          <a:xfrm>
            <a:off x="737501" y="1152525"/>
            <a:ext cx="4562651" cy="2933699"/>
          </a:xfrm>
          <a:prstGeom prst="rect">
            <a:avLst/>
          </a:prstGeom>
          <a:noFill/>
          <a:ln>
            <a:noFill/>
          </a:ln>
        </p:spPr>
      </p:pic>
      <p:sp>
        <p:nvSpPr>
          <p:cNvPr id="5746" name="Google Shape;5746;p52"/>
          <p:cNvSpPr txBox="1"/>
          <p:nvPr/>
        </p:nvSpPr>
        <p:spPr>
          <a:xfrm>
            <a:off x="1276576" y="4107600"/>
            <a:ext cx="36369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4"/>
                </a:solidFill>
                <a:latin typeface="Roboto Condensed"/>
                <a:ea typeface="Roboto Condensed"/>
                <a:cs typeface="Roboto Condensed"/>
                <a:sym typeface="Roboto Condensed"/>
              </a:rPr>
              <a:t>To modify this graph, click on it, follow the link, change the data and paste the new graph here</a:t>
            </a:r>
            <a:endParaRPr sz="1200">
              <a:solidFill>
                <a:schemeClr val="accent4"/>
              </a:solidFill>
              <a:latin typeface="Roboto Condensed"/>
              <a:ea typeface="Roboto Condensed"/>
              <a:cs typeface="Roboto Condensed"/>
              <a:sym typeface="Roboto Condensed"/>
            </a:endParaRPr>
          </a:p>
        </p:txBody>
      </p:sp>
      <p:sp>
        <p:nvSpPr>
          <p:cNvPr id="5747" name="Google Shape;5747;p52"/>
          <p:cNvSpPr txBox="1"/>
          <p:nvPr/>
        </p:nvSpPr>
        <p:spPr>
          <a:xfrm>
            <a:off x="5991499" y="3801351"/>
            <a:ext cx="2300700" cy="58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a:solidFill>
                  <a:schemeClr val="accent4"/>
                </a:solidFill>
                <a:latin typeface="Roboto Condensed"/>
                <a:ea typeface="Roboto Condensed"/>
                <a:cs typeface="Roboto Condensed"/>
                <a:sym typeface="Roboto Condensed"/>
              </a:rPr>
              <a:t>Saturn is composed mostly of hydrogen and helium</a:t>
            </a:r>
            <a:endParaRPr>
              <a:solidFill>
                <a:schemeClr val="accent4"/>
              </a:solidFill>
              <a:latin typeface="Roboto Condensed"/>
              <a:ea typeface="Roboto Condensed"/>
              <a:cs typeface="Roboto Condensed"/>
              <a:sym typeface="Roboto Condensed"/>
            </a:endParaRPr>
          </a:p>
        </p:txBody>
      </p:sp>
      <p:sp>
        <p:nvSpPr>
          <p:cNvPr id="5748" name="Google Shape;5748;p52"/>
          <p:cNvSpPr txBox="1"/>
          <p:nvPr/>
        </p:nvSpPr>
        <p:spPr>
          <a:xfrm>
            <a:off x="5991499" y="2701776"/>
            <a:ext cx="2300700" cy="58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accent4"/>
                </a:solidFill>
                <a:latin typeface="Roboto Condensed"/>
                <a:ea typeface="Roboto Condensed"/>
                <a:cs typeface="Roboto Condensed"/>
                <a:sym typeface="Roboto Condensed"/>
              </a:rPr>
              <a:t>Venus has a beautiful name, but it is also very hot</a:t>
            </a:r>
            <a:endParaRPr>
              <a:solidFill>
                <a:schemeClr val="accent4"/>
              </a:solidFill>
              <a:latin typeface="Roboto Condensed"/>
              <a:ea typeface="Roboto Condensed"/>
              <a:cs typeface="Roboto Condensed"/>
              <a:sym typeface="Roboto Condensed"/>
            </a:endParaRPr>
          </a:p>
        </p:txBody>
      </p:sp>
      <p:sp>
        <p:nvSpPr>
          <p:cNvPr id="5749" name="Google Shape;5749;p52"/>
          <p:cNvSpPr txBox="1"/>
          <p:nvPr/>
        </p:nvSpPr>
        <p:spPr>
          <a:xfrm>
            <a:off x="5991499" y="1602200"/>
            <a:ext cx="2300700" cy="58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latin typeface="Roboto Condensed"/>
                <a:ea typeface="Roboto Condensed"/>
                <a:cs typeface="Roboto Condensed"/>
                <a:sym typeface="Roboto Condensed"/>
              </a:rPr>
              <a:t>Jupiter is a gas giant and the biggest planet</a:t>
            </a:r>
            <a:endParaRPr>
              <a:solidFill>
                <a:schemeClr val="accent4"/>
              </a:solidFill>
              <a:latin typeface="Roboto Condensed"/>
              <a:ea typeface="Roboto Condensed"/>
              <a:cs typeface="Roboto Condensed"/>
              <a:sym typeface="Roboto Condensed"/>
            </a:endParaRPr>
          </a:p>
        </p:txBody>
      </p:sp>
      <p:sp>
        <p:nvSpPr>
          <p:cNvPr id="5750" name="Google Shape;5750;p52"/>
          <p:cNvSpPr txBox="1"/>
          <p:nvPr/>
        </p:nvSpPr>
        <p:spPr>
          <a:xfrm>
            <a:off x="5991499" y="2305050"/>
            <a:ext cx="23007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VENUS</a:t>
            </a:r>
            <a:endParaRPr sz="2000" b="1">
              <a:solidFill>
                <a:schemeClr val="accent6"/>
              </a:solidFill>
              <a:latin typeface="Alegreya Sans SC"/>
              <a:ea typeface="Alegreya Sans SC"/>
              <a:cs typeface="Alegreya Sans SC"/>
              <a:sym typeface="Alegreya Sans SC"/>
            </a:endParaRPr>
          </a:p>
        </p:txBody>
      </p:sp>
      <p:sp>
        <p:nvSpPr>
          <p:cNvPr id="5751" name="Google Shape;5751;p52"/>
          <p:cNvSpPr txBox="1"/>
          <p:nvPr/>
        </p:nvSpPr>
        <p:spPr>
          <a:xfrm>
            <a:off x="5991499" y="3390900"/>
            <a:ext cx="23007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SATURN</a:t>
            </a:r>
            <a:endParaRPr sz="2000" b="1">
              <a:solidFill>
                <a:schemeClr val="accent6"/>
              </a:solidFill>
              <a:latin typeface="Alegreya Sans SC"/>
              <a:ea typeface="Alegreya Sans SC"/>
              <a:cs typeface="Alegreya Sans SC"/>
              <a:sym typeface="Alegreya Sans SC"/>
            </a:endParaRPr>
          </a:p>
        </p:txBody>
      </p:sp>
      <p:sp>
        <p:nvSpPr>
          <p:cNvPr id="5752" name="Google Shape;5752;p52"/>
          <p:cNvSpPr txBox="1"/>
          <p:nvPr/>
        </p:nvSpPr>
        <p:spPr>
          <a:xfrm>
            <a:off x="5991499" y="1209675"/>
            <a:ext cx="23007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JUPITER</a:t>
            </a:r>
            <a:endParaRPr sz="2000" b="1">
              <a:solidFill>
                <a:schemeClr val="accent6"/>
              </a:solidFill>
              <a:latin typeface="Alegreya Sans SC"/>
              <a:ea typeface="Alegreya Sans SC"/>
              <a:cs typeface="Alegreya Sans SC"/>
              <a:sym typeface="Alegreya Sans SC"/>
            </a:endParaRPr>
          </a:p>
        </p:txBody>
      </p:sp>
      <p:grpSp>
        <p:nvGrpSpPr>
          <p:cNvPr id="5753" name="Google Shape;5753;p52"/>
          <p:cNvGrpSpPr/>
          <p:nvPr/>
        </p:nvGrpSpPr>
        <p:grpSpPr>
          <a:xfrm>
            <a:off x="5397910" y="1259440"/>
            <a:ext cx="517471" cy="577453"/>
            <a:chOff x="5474110" y="1259440"/>
            <a:chExt cx="517471" cy="577453"/>
          </a:xfrm>
        </p:grpSpPr>
        <p:grpSp>
          <p:nvGrpSpPr>
            <p:cNvPr id="5754" name="Google Shape;5754;p52"/>
            <p:cNvGrpSpPr/>
            <p:nvPr/>
          </p:nvGrpSpPr>
          <p:grpSpPr>
            <a:xfrm>
              <a:off x="5474110" y="1377816"/>
              <a:ext cx="517471" cy="459077"/>
              <a:chOff x="2392808" y="880573"/>
              <a:chExt cx="757755" cy="672247"/>
            </a:xfrm>
          </p:grpSpPr>
          <p:sp>
            <p:nvSpPr>
              <p:cNvPr id="5755" name="Google Shape;5755;p52"/>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7" name="Google Shape;5757;p52"/>
            <p:cNvSpPr/>
            <p:nvPr/>
          </p:nvSpPr>
          <p:spPr>
            <a:xfrm>
              <a:off x="5474506" y="1259440"/>
              <a:ext cx="104308" cy="104281"/>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52"/>
          <p:cNvGrpSpPr/>
          <p:nvPr/>
        </p:nvGrpSpPr>
        <p:grpSpPr>
          <a:xfrm>
            <a:off x="5397910" y="2469366"/>
            <a:ext cx="517471" cy="570755"/>
            <a:chOff x="5474110" y="2469366"/>
            <a:chExt cx="517471" cy="570755"/>
          </a:xfrm>
        </p:grpSpPr>
        <p:grpSp>
          <p:nvGrpSpPr>
            <p:cNvPr id="5759" name="Google Shape;5759;p52"/>
            <p:cNvGrpSpPr/>
            <p:nvPr/>
          </p:nvGrpSpPr>
          <p:grpSpPr>
            <a:xfrm>
              <a:off x="5474110" y="2469366"/>
              <a:ext cx="517471" cy="459077"/>
              <a:chOff x="2392808" y="880573"/>
              <a:chExt cx="757755" cy="672247"/>
            </a:xfrm>
          </p:grpSpPr>
          <p:sp>
            <p:nvSpPr>
              <p:cNvPr id="5760" name="Google Shape;5760;p52"/>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1D4BA">
                  <a:alpha val="72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2" name="Google Shape;5762;p52"/>
            <p:cNvSpPr/>
            <p:nvPr/>
          </p:nvSpPr>
          <p:spPr>
            <a:xfrm>
              <a:off x="5493556" y="2935840"/>
              <a:ext cx="104308" cy="104281"/>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52"/>
          <p:cNvGrpSpPr/>
          <p:nvPr/>
        </p:nvGrpSpPr>
        <p:grpSpPr>
          <a:xfrm>
            <a:off x="5397910" y="3560916"/>
            <a:ext cx="517471" cy="577455"/>
            <a:chOff x="5474110" y="3560916"/>
            <a:chExt cx="517471" cy="577455"/>
          </a:xfrm>
        </p:grpSpPr>
        <p:grpSp>
          <p:nvGrpSpPr>
            <p:cNvPr id="5764" name="Google Shape;5764;p52"/>
            <p:cNvGrpSpPr/>
            <p:nvPr/>
          </p:nvGrpSpPr>
          <p:grpSpPr>
            <a:xfrm>
              <a:off x="5474110" y="3560916"/>
              <a:ext cx="517471" cy="459077"/>
              <a:chOff x="2392808" y="880573"/>
              <a:chExt cx="757755" cy="672247"/>
            </a:xfrm>
          </p:grpSpPr>
          <p:sp>
            <p:nvSpPr>
              <p:cNvPr id="5765" name="Google Shape;5765;p52"/>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1D4BA">
                  <a:alpha val="72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7" name="Google Shape;5767;p52"/>
            <p:cNvSpPr/>
            <p:nvPr/>
          </p:nvSpPr>
          <p:spPr>
            <a:xfrm>
              <a:off x="5474506" y="4034090"/>
              <a:ext cx="104308" cy="104281"/>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771"/>
        <p:cNvGrpSpPr/>
        <p:nvPr/>
      </p:nvGrpSpPr>
      <p:grpSpPr>
        <a:xfrm>
          <a:off x="0" y="0"/>
          <a:ext cx="0" cy="0"/>
          <a:chOff x="0" y="0"/>
          <a:chExt cx="0" cy="0"/>
        </a:xfrm>
      </p:grpSpPr>
      <p:sp>
        <p:nvSpPr>
          <p:cNvPr id="5772" name="Google Shape;5772;p53"/>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a:t>
            </a:r>
            <a:endParaRPr/>
          </a:p>
        </p:txBody>
      </p:sp>
      <p:graphicFrame>
        <p:nvGraphicFramePr>
          <p:cNvPr id="5773" name="Google Shape;5773;p53"/>
          <p:cNvGraphicFramePr/>
          <p:nvPr/>
        </p:nvGraphicFramePr>
        <p:xfrm>
          <a:off x="940863" y="1211933"/>
          <a:ext cx="7262275" cy="3393575"/>
        </p:xfrm>
        <a:graphic>
          <a:graphicData uri="http://schemas.openxmlformats.org/drawingml/2006/table">
            <a:tbl>
              <a:tblPr>
                <a:noFill/>
                <a:tableStyleId>{9264F492-3462-491B-AB53-DA66C7B04EC8}</a:tableStyleId>
              </a:tblPr>
              <a:tblGrid>
                <a:gridCol w="1575725">
                  <a:extLst>
                    <a:ext uri="{9D8B030D-6E8A-4147-A177-3AD203B41FA5}">
                      <a16:colId xmlns:a16="http://schemas.microsoft.com/office/drawing/2014/main" val="20000"/>
                    </a:ext>
                  </a:extLst>
                </a:gridCol>
                <a:gridCol w="877625">
                  <a:extLst>
                    <a:ext uri="{9D8B030D-6E8A-4147-A177-3AD203B41FA5}">
                      <a16:colId xmlns:a16="http://schemas.microsoft.com/office/drawing/2014/main" val="20001"/>
                    </a:ext>
                  </a:extLst>
                </a:gridCol>
                <a:gridCol w="1004050">
                  <a:extLst>
                    <a:ext uri="{9D8B030D-6E8A-4147-A177-3AD203B41FA5}">
                      <a16:colId xmlns:a16="http://schemas.microsoft.com/office/drawing/2014/main" val="20002"/>
                    </a:ext>
                  </a:extLst>
                </a:gridCol>
                <a:gridCol w="909150">
                  <a:extLst>
                    <a:ext uri="{9D8B030D-6E8A-4147-A177-3AD203B41FA5}">
                      <a16:colId xmlns:a16="http://schemas.microsoft.com/office/drawing/2014/main" val="20003"/>
                    </a:ext>
                  </a:extLst>
                </a:gridCol>
                <a:gridCol w="1004050">
                  <a:extLst>
                    <a:ext uri="{9D8B030D-6E8A-4147-A177-3AD203B41FA5}">
                      <a16:colId xmlns:a16="http://schemas.microsoft.com/office/drawing/2014/main" val="20004"/>
                    </a:ext>
                  </a:extLst>
                </a:gridCol>
                <a:gridCol w="947025">
                  <a:extLst>
                    <a:ext uri="{9D8B030D-6E8A-4147-A177-3AD203B41FA5}">
                      <a16:colId xmlns:a16="http://schemas.microsoft.com/office/drawing/2014/main" val="20005"/>
                    </a:ext>
                  </a:extLst>
                </a:gridCol>
                <a:gridCol w="944650">
                  <a:extLst>
                    <a:ext uri="{9D8B030D-6E8A-4147-A177-3AD203B41FA5}">
                      <a16:colId xmlns:a16="http://schemas.microsoft.com/office/drawing/2014/main" val="20006"/>
                    </a:ext>
                  </a:extLst>
                </a:gridCol>
              </a:tblGrid>
              <a:tr h="457175">
                <a:tc>
                  <a:txBody>
                    <a:bodyPr/>
                    <a:lstStyle/>
                    <a:p>
                      <a:pPr marL="0" lvl="0" indent="0" algn="l" rtl="0">
                        <a:spcBef>
                          <a:spcPts val="0"/>
                        </a:spcBef>
                        <a:spcAft>
                          <a:spcPts val="0"/>
                        </a:spcAft>
                        <a:buNone/>
                      </a:pPr>
                      <a:endParaRPr sz="1600" b="1">
                        <a:solidFill>
                          <a:srgbClr val="FFFFFF"/>
                        </a:solidFill>
                        <a:latin typeface="Alegreya Sans SC"/>
                        <a:ea typeface="Alegreya Sans SC"/>
                        <a:cs typeface="Alegreya Sans SC"/>
                        <a:sym typeface="Alegreya Sans SC"/>
                      </a:endParaRPr>
                    </a:p>
                  </a:txBody>
                  <a:tcPr marL="91425" marR="91425" marT="91425" marB="91425">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gridSpan="3">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OUTCOME</a:t>
                      </a:r>
                      <a:endParaRPr sz="1800" b="1">
                        <a:solidFill>
                          <a:schemeClr val="accent6"/>
                        </a:solidFill>
                        <a:latin typeface="Alegreya Sans SC"/>
                        <a:ea typeface="Alegreya Sans SC"/>
                        <a:cs typeface="Alegreya Sans SC"/>
                        <a:sym typeface="Alegreya Sans SC"/>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OUTCOME</a:t>
                      </a:r>
                      <a:endParaRPr sz="1800" b="1">
                        <a:solidFill>
                          <a:schemeClr val="accent6"/>
                        </a:solidFill>
                        <a:latin typeface="Alegreya Sans SC"/>
                        <a:ea typeface="Alegreya Sans SC"/>
                        <a:cs typeface="Alegreya Sans SC"/>
                        <a:sym typeface="Alegreya Sans SC"/>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9400">
                <a:tc>
                  <a:txBody>
                    <a:bodyPr/>
                    <a:lstStyle/>
                    <a:p>
                      <a:pPr marL="0" lvl="0" indent="0" algn="l" rtl="0">
                        <a:spcBef>
                          <a:spcPts val="0"/>
                        </a:spcBef>
                        <a:spcAft>
                          <a:spcPts val="0"/>
                        </a:spcAft>
                        <a:buNone/>
                      </a:pPr>
                      <a:r>
                        <a:rPr lang="en" sz="1800" b="1">
                          <a:solidFill>
                            <a:schemeClr val="accent6"/>
                          </a:solidFill>
                          <a:latin typeface="Alegreya Sans SC"/>
                          <a:ea typeface="Alegreya Sans SC"/>
                          <a:cs typeface="Alegreya Sans SC"/>
                          <a:sym typeface="Alegreya Sans SC"/>
                        </a:rPr>
                        <a:t>VACCINE</a:t>
                      </a:r>
                      <a:endParaRPr sz="1800" b="1">
                        <a:solidFill>
                          <a:schemeClr val="accent6"/>
                        </a:solidFill>
                        <a:latin typeface="Alegreya Sans SC"/>
                        <a:ea typeface="Alegreya Sans SC"/>
                        <a:cs typeface="Alegreya Sans SC"/>
                        <a:sym typeface="Alegreya Sans SC"/>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1</a:t>
                      </a:r>
                      <a:endParaRPr sz="1800" b="1">
                        <a:solidFill>
                          <a:schemeClr val="accent6"/>
                        </a:solidFill>
                        <a:latin typeface="Alegreya Sans SC"/>
                        <a:ea typeface="Alegreya Sans SC"/>
                        <a:cs typeface="Alegreya Sans SC"/>
                        <a:sym typeface="Alegreya Sans SC"/>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2</a:t>
                      </a:r>
                      <a:endParaRPr sz="1800" b="1">
                        <a:solidFill>
                          <a:schemeClr val="accent6"/>
                        </a:solidFill>
                        <a:latin typeface="Alegreya Sans SC"/>
                        <a:ea typeface="Alegreya Sans SC"/>
                        <a:cs typeface="Alegreya Sans SC"/>
                        <a:sym typeface="Alegreya Sans SC"/>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3</a:t>
                      </a:r>
                      <a:endParaRPr sz="1800" b="1">
                        <a:solidFill>
                          <a:schemeClr val="accent6"/>
                        </a:solidFill>
                        <a:latin typeface="Alegreya Sans SC"/>
                        <a:ea typeface="Alegreya Sans SC"/>
                        <a:cs typeface="Alegreya Sans SC"/>
                        <a:sym typeface="Alegreya Sans SC"/>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1</a:t>
                      </a:r>
                      <a:endParaRPr sz="1800" b="1">
                        <a:solidFill>
                          <a:schemeClr val="accent6"/>
                        </a:solidFill>
                        <a:latin typeface="Alegreya Sans SC"/>
                        <a:ea typeface="Alegreya Sans SC"/>
                        <a:cs typeface="Alegreya Sans SC"/>
                        <a:sym typeface="Alegreya Sans SC"/>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2</a:t>
                      </a:r>
                      <a:endParaRPr sz="1800" b="1">
                        <a:solidFill>
                          <a:schemeClr val="accent6"/>
                        </a:solidFill>
                        <a:latin typeface="Alegreya Sans SC"/>
                        <a:ea typeface="Alegreya Sans SC"/>
                        <a:cs typeface="Alegreya Sans SC"/>
                        <a:sym typeface="Alegreya Sans SC"/>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b="1">
                          <a:solidFill>
                            <a:schemeClr val="accent6"/>
                          </a:solidFill>
                          <a:latin typeface="Alegreya Sans SC"/>
                          <a:ea typeface="Alegreya Sans SC"/>
                          <a:cs typeface="Alegreya Sans SC"/>
                          <a:sym typeface="Alegreya Sans SC"/>
                        </a:rPr>
                        <a:t>TEST 3</a:t>
                      </a:r>
                      <a:endParaRPr sz="1800" b="1">
                        <a:solidFill>
                          <a:schemeClr val="accent6"/>
                        </a:solidFill>
                        <a:latin typeface="Alegreya Sans SC"/>
                        <a:ea typeface="Alegreya Sans SC"/>
                        <a:cs typeface="Alegreya Sans SC"/>
                        <a:sym typeface="Alegreya Sans SC"/>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89400">
                <a:tc>
                  <a:txBody>
                    <a:bodyPr/>
                    <a:lstStyle/>
                    <a:p>
                      <a:pPr marL="0" lvl="0" indent="0" algn="l" rtl="0">
                        <a:spcBef>
                          <a:spcPts val="0"/>
                        </a:spcBef>
                        <a:spcAft>
                          <a:spcPts val="0"/>
                        </a:spcAft>
                        <a:buNone/>
                      </a:pPr>
                      <a:r>
                        <a:rPr lang="en" b="1">
                          <a:solidFill>
                            <a:schemeClr val="accent6"/>
                          </a:solidFill>
                          <a:latin typeface="Alegreya Sans SC"/>
                          <a:ea typeface="Alegreya Sans SC"/>
                          <a:cs typeface="Alegreya Sans SC"/>
                          <a:sym typeface="Alegreya Sans SC"/>
                        </a:rPr>
                        <a:t>PFITZER</a:t>
                      </a:r>
                      <a:endParaRPr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315</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285</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600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345</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123</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568</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489400">
                <a:tc>
                  <a:txBody>
                    <a:bodyPr/>
                    <a:lstStyle/>
                    <a:p>
                      <a:pPr marL="0" lvl="0" indent="0" algn="l" rtl="0">
                        <a:spcBef>
                          <a:spcPts val="0"/>
                        </a:spcBef>
                        <a:spcAft>
                          <a:spcPts val="0"/>
                        </a:spcAft>
                        <a:buNone/>
                      </a:pPr>
                      <a:r>
                        <a:rPr lang="en" b="1">
                          <a:solidFill>
                            <a:schemeClr val="accent6"/>
                          </a:solidFill>
                          <a:latin typeface="Alegreya Sans SC"/>
                          <a:ea typeface="Alegreya Sans SC"/>
                          <a:cs typeface="Alegreya Sans SC"/>
                          <a:sym typeface="Alegreya Sans SC"/>
                        </a:rPr>
                        <a:t>ASTRAZENECA</a:t>
                      </a:r>
                      <a:endParaRPr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210</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390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600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235</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234</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689</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489400">
                <a:tc>
                  <a:txBody>
                    <a:bodyPr/>
                    <a:lstStyle/>
                    <a:p>
                      <a:pPr marL="0" lvl="0" indent="0" algn="l" rtl="0">
                        <a:spcBef>
                          <a:spcPts val="0"/>
                        </a:spcBef>
                        <a:spcAft>
                          <a:spcPts val="0"/>
                        </a:spcAft>
                        <a:buNone/>
                      </a:pPr>
                      <a:r>
                        <a:rPr lang="en" b="1">
                          <a:solidFill>
                            <a:schemeClr val="accent6"/>
                          </a:solidFill>
                          <a:latin typeface="Alegreya Sans SC"/>
                          <a:ea typeface="Alegreya Sans SC"/>
                          <a:cs typeface="Alegreya Sans SC"/>
                          <a:sym typeface="Alegreya Sans SC"/>
                        </a:rPr>
                        <a:t>J&amp;J</a:t>
                      </a:r>
                      <a:endParaRPr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240</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165</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580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324</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365</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867</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489400">
                <a:tc>
                  <a:txBody>
                    <a:bodyPr/>
                    <a:lstStyle/>
                    <a:p>
                      <a:pPr marL="0" lvl="0" indent="0" algn="l" rtl="0">
                        <a:spcBef>
                          <a:spcPts val="0"/>
                        </a:spcBef>
                        <a:spcAft>
                          <a:spcPts val="0"/>
                        </a:spcAft>
                        <a:buNone/>
                      </a:pPr>
                      <a:r>
                        <a:rPr lang="en" b="1">
                          <a:solidFill>
                            <a:schemeClr val="accent6"/>
                          </a:solidFill>
                          <a:latin typeface="Alegreya Sans SC"/>
                          <a:ea typeface="Alegreya Sans SC"/>
                          <a:cs typeface="Alegreya Sans SC"/>
                          <a:sym typeface="Alegreya Sans SC"/>
                        </a:rPr>
                        <a:t>MODERNA</a:t>
                      </a:r>
                      <a:endParaRPr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324</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450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600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235</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213</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689</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489400">
                <a:tc>
                  <a:txBody>
                    <a:bodyPr/>
                    <a:lstStyle/>
                    <a:p>
                      <a:pPr marL="0" lvl="0" indent="0" algn="l" rtl="0">
                        <a:spcBef>
                          <a:spcPts val="0"/>
                        </a:spcBef>
                        <a:spcAft>
                          <a:spcPts val="0"/>
                        </a:spcAft>
                        <a:buNone/>
                      </a:pPr>
                      <a:r>
                        <a:rPr lang="en" b="1">
                          <a:solidFill>
                            <a:schemeClr val="accent6"/>
                          </a:solidFill>
                          <a:latin typeface="Alegreya Sans SC"/>
                          <a:ea typeface="Alegreya Sans SC"/>
                          <a:cs typeface="Alegreya Sans SC"/>
                          <a:sym typeface="Alegreya Sans SC"/>
                        </a:rPr>
                        <a:t>SPUTNIK</a:t>
                      </a:r>
                      <a:endParaRPr b="1">
                        <a:solidFill>
                          <a:schemeClr val="accent6"/>
                        </a:solidFill>
                        <a:latin typeface="Alegreya Sans SC"/>
                        <a:ea typeface="Alegreya Sans SC"/>
                        <a:cs typeface="Alegreya Sans SC"/>
                        <a:sym typeface="Alegreya Sans SC"/>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240</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345</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580</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324</a:t>
                      </a:r>
                      <a:endParaRPr>
                        <a:solidFill>
                          <a:schemeClr val="accent4"/>
                        </a:solidFill>
                        <a:latin typeface="Roboto Condensed"/>
                        <a:ea typeface="Roboto Condensed"/>
                        <a:cs typeface="Roboto Condensed"/>
                        <a:sym typeface="Roboto Condensed"/>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365</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oboto Condensed"/>
                          <a:ea typeface="Roboto Condensed"/>
                          <a:cs typeface="Roboto Condensed"/>
                          <a:sym typeface="Roboto Condensed"/>
                        </a:rPr>
                        <a:t>987</a:t>
                      </a:r>
                      <a:endParaRPr>
                        <a:solidFill>
                          <a:schemeClr val="accent4"/>
                        </a:solidFill>
                        <a:latin typeface="Roboto Condensed"/>
                        <a:ea typeface="Roboto Condensed"/>
                        <a:cs typeface="Roboto Condensed"/>
                        <a:sym typeface="Roboto Condensed"/>
                      </a:endParaRPr>
                    </a:p>
                  </a:txBody>
                  <a:tcPr marL="91425" marR="91425" marT="91425" marB="91425" anchor="ctr">
                    <a:lnL w="9525" cap="flat" cmpd="sng">
                      <a:solidFill>
                        <a:srgbClr val="000000">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pSp>
        <p:nvGrpSpPr>
          <p:cNvPr id="5774" name="Google Shape;5774;p53"/>
          <p:cNvGrpSpPr/>
          <p:nvPr/>
        </p:nvGrpSpPr>
        <p:grpSpPr>
          <a:xfrm>
            <a:off x="693493" y="1020224"/>
            <a:ext cx="7737243" cy="3654035"/>
            <a:chOff x="693493" y="1020224"/>
            <a:chExt cx="7737243" cy="3654035"/>
          </a:xfrm>
        </p:grpSpPr>
        <p:sp>
          <p:nvSpPr>
            <p:cNvPr id="5775" name="Google Shape;5775;p53"/>
            <p:cNvSpPr/>
            <p:nvPr/>
          </p:nvSpPr>
          <p:spPr>
            <a:xfrm>
              <a:off x="5241190" y="4539013"/>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2449415" y="160606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2451247" y="453953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8" name="Google Shape;5778;p53"/>
            <p:cNvGrpSpPr/>
            <p:nvPr/>
          </p:nvGrpSpPr>
          <p:grpSpPr>
            <a:xfrm>
              <a:off x="8046950" y="2863117"/>
              <a:ext cx="383787" cy="340479"/>
              <a:chOff x="7970750" y="3220904"/>
              <a:chExt cx="383787" cy="340479"/>
            </a:xfrm>
          </p:grpSpPr>
          <p:sp>
            <p:nvSpPr>
              <p:cNvPr id="5779" name="Google Shape;5779;p53"/>
              <p:cNvSpPr/>
              <p:nvPr/>
            </p:nvSpPr>
            <p:spPr>
              <a:xfrm>
                <a:off x="7970750" y="3220904"/>
                <a:ext cx="383787" cy="340479"/>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8114660" y="3252122"/>
                <a:ext cx="192392" cy="259127"/>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53"/>
            <p:cNvGrpSpPr/>
            <p:nvPr/>
          </p:nvGrpSpPr>
          <p:grpSpPr>
            <a:xfrm>
              <a:off x="5137392" y="1020224"/>
              <a:ext cx="383802" cy="340561"/>
              <a:chOff x="5299317" y="1488437"/>
              <a:chExt cx="383802" cy="340561"/>
            </a:xfrm>
          </p:grpSpPr>
          <p:sp>
            <p:nvSpPr>
              <p:cNvPr id="5782" name="Google Shape;5782;p53"/>
              <p:cNvSpPr/>
              <p:nvPr/>
            </p:nvSpPr>
            <p:spPr>
              <a:xfrm>
                <a:off x="5299317" y="148843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5443184" y="151959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53"/>
            <p:cNvGrpSpPr/>
            <p:nvPr/>
          </p:nvGrpSpPr>
          <p:grpSpPr>
            <a:xfrm>
              <a:off x="693493" y="3424010"/>
              <a:ext cx="383802" cy="340633"/>
              <a:chOff x="721768" y="3043010"/>
              <a:chExt cx="383802" cy="340633"/>
            </a:xfrm>
          </p:grpSpPr>
          <p:sp>
            <p:nvSpPr>
              <p:cNvPr id="5785" name="Google Shape;5785;p53"/>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7" name="Google Shape;5787;p53"/>
          <p:cNvSpPr/>
          <p:nvPr/>
        </p:nvSpPr>
        <p:spPr>
          <a:xfrm>
            <a:off x="5239050" y="160606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91"/>
        <p:cNvGrpSpPr/>
        <p:nvPr/>
      </p:nvGrpSpPr>
      <p:grpSpPr>
        <a:xfrm>
          <a:off x="0" y="0"/>
          <a:ext cx="0" cy="0"/>
          <a:chOff x="0" y="0"/>
          <a:chExt cx="0" cy="0"/>
        </a:xfrm>
      </p:grpSpPr>
      <p:grpSp>
        <p:nvGrpSpPr>
          <p:cNvPr id="5792" name="Google Shape;5792;p54"/>
          <p:cNvGrpSpPr/>
          <p:nvPr/>
        </p:nvGrpSpPr>
        <p:grpSpPr>
          <a:xfrm>
            <a:off x="1882025" y="2001313"/>
            <a:ext cx="658536" cy="584224"/>
            <a:chOff x="1882025" y="1453626"/>
            <a:chExt cx="658536" cy="584224"/>
          </a:xfrm>
        </p:grpSpPr>
        <p:sp>
          <p:nvSpPr>
            <p:cNvPr id="5793" name="Google Shape;5793;p54"/>
            <p:cNvSpPr/>
            <p:nvPr/>
          </p:nvSpPr>
          <p:spPr>
            <a:xfrm>
              <a:off x="1882025" y="1453626"/>
              <a:ext cx="658536" cy="584224"/>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4"/>
            <p:cNvSpPr/>
            <p:nvPr/>
          </p:nvSpPr>
          <p:spPr>
            <a:xfrm>
              <a:off x="2136174" y="1523418"/>
              <a:ext cx="330124" cy="444634"/>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54"/>
          <p:cNvGrpSpPr/>
          <p:nvPr/>
        </p:nvGrpSpPr>
        <p:grpSpPr>
          <a:xfrm>
            <a:off x="1882025" y="2625201"/>
            <a:ext cx="658536" cy="584224"/>
            <a:chOff x="1882025" y="1453626"/>
            <a:chExt cx="658536" cy="584224"/>
          </a:xfrm>
        </p:grpSpPr>
        <p:sp>
          <p:nvSpPr>
            <p:cNvPr id="5796" name="Google Shape;5796;p54"/>
            <p:cNvSpPr/>
            <p:nvPr/>
          </p:nvSpPr>
          <p:spPr>
            <a:xfrm>
              <a:off x="1882025" y="1453626"/>
              <a:ext cx="658536" cy="584224"/>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4"/>
            <p:cNvSpPr/>
            <p:nvPr/>
          </p:nvSpPr>
          <p:spPr>
            <a:xfrm>
              <a:off x="2136174" y="1523418"/>
              <a:ext cx="330124" cy="444634"/>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54"/>
          <p:cNvGrpSpPr/>
          <p:nvPr/>
        </p:nvGrpSpPr>
        <p:grpSpPr>
          <a:xfrm>
            <a:off x="1882025" y="3263376"/>
            <a:ext cx="658536" cy="584224"/>
            <a:chOff x="1882025" y="1453626"/>
            <a:chExt cx="658536" cy="584224"/>
          </a:xfrm>
        </p:grpSpPr>
        <p:sp>
          <p:nvSpPr>
            <p:cNvPr id="5799" name="Google Shape;5799;p54"/>
            <p:cNvSpPr/>
            <p:nvPr/>
          </p:nvSpPr>
          <p:spPr>
            <a:xfrm>
              <a:off x="1882025" y="1453626"/>
              <a:ext cx="658536" cy="584224"/>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4"/>
            <p:cNvSpPr/>
            <p:nvPr/>
          </p:nvSpPr>
          <p:spPr>
            <a:xfrm>
              <a:off x="2136174" y="1523418"/>
              <a:ext cx="330124" cy="444634"/>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54"/>
          <p:cNvGrpSpPr/>
          <p:nvPr/>
        </p:nvGrpSpPr>
        <p:grpSpPr>
          <a:xfrm>
            <a:off x="1882025" y="3892026"/>
            <a:ext cx="658536" cy="584224"/>
            <a:chOff x="1882025" y="1453626"/>
            <a:chExt cx="658536" cy="584224"/>
          </a:xfrm>
        </p:grpSpPr>
        <p:sp>
          <p:nvSpPr>
            <p:cNvPr id="5802" name="Google Shape;5802;p54"/>
            <p:cNvSpPr/>
            <p:nvPr/>
          </p:nvSpPr>
          <p:spPr>
            <a:xfrm>
              <a:off x="1882025" y="1453626"/>
              <a:ext cx="658536" cy="584224"/>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4"/>
            <p:cNvSpPr/>
            <p:nvPr/>
          </p:nvSpPr>
          <p:spPr>
            <a:xfrm>
              <a:off x="2136174" y="1523418"/>
              <a:ext cx="330124" cy="444634"/>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4"/>
          <p:cNvGrpSpPr/>
          <p:nvPr/>
        </p:nvGrpSpPr>
        <p:grpSpPr>
          <a:xfrm>
            <a:off x="1882025" y="1367901"/>
            <a:ext cx="658536" cy="584224"/>
            <a:chOff x="1882025" y="1453626"/>
            <a:chExt cx="658536" cy="584224"/>
          </a:xfrm>
        </p:grpSpPr>
        <p:sp>
          <p:nvSpPr>
            <p:cNvPr id="5805" name="Google Shape;5805;p54"/>
            <p:cNvSpPr/>
            <p:nvPr/>
          </p:nvSpPr>
          <p:spPr>
            <a:xfrm>
              <a:off x="1882025" y="1453626"/>
              <a:ext cx="658536" cy="584224"/>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4"/>
            <p:cNvSpPr/>
            <p:nvPr/>
          </p:nvSpPr>
          <p:spPr>
            <a:xfrm>
              <a:off x="2136174" y="1523418"/>
              <a:ext cx="330124" cy="444634"/>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7" name="Google Shape;5807;p54"/>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ANALYSIS</a:t>
            </a:r>
            <a:endParaRPr/>
          </a:p>
        </p:txBody>
      </p:sp>
      <p:sp>
        <p:nvSpPr>
          <p:cNvPr id="5808" name="Google Shape;5808;p54"/>
          <p:cNvSpPr txBox="1"/>
          <p:nvPr/>
        </p:nvSpPr>
        <p:spPr>
          <a:xfrm>
            <a:off x="2512899" y="3999338"/>
            <a:ext cx="658500" cy="36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a:solidFill>
                  <a:schemeClr val="dk2"/>
                </a:solidFill>
                <a:latin typeface="Alegreya Sans SC"/>
                <a:ea typeface="Alegreya Sans SC"/>
                <a:cs typeface="Alegreya Sans SC"/>
                <a:sym typeface="Alegreya Sans SC"/>
              </a:rPr>
              <a:t>12%</a:t>
            </a:r>
            <a:endParaRPr sz="1800" b="1">
              <a:solidFill>
                <a:schemeClr val="dk2"/>
              </a:solidFill>
              <a:latin typeface="Alegreya Sans SC"/>
              <a:ea typeface="Alegreya Sans SC"/>
              <a:cs typeface="Alegreya Sans SC"/>
              <a:sym typeface="Alegreya Sans SC"/>
            </a:endParaRPr>
          </a:p>
        </p:txBody>
      </p:sp>
      <p:sp>
        <p:nvSpPr>
          <p:cNvPr id="5809" name="Google Shape;5809;p54"/>
          <p:cNvSpPr txBox="1"/>
          <p:nvPr/>
        </p:nvSpPr>
        <p:spPr>
          <a:xfrm>
            <a:off x="2512899" y="3370688"/>
            <a:ext cx="658500" cy="36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a:solidFill>
                  <a:schemeClr val="accent3"/>
                </a:solidFill>
                <a:latin typeface="Alegreya Sans SC"/>
                <a:ea typeface="Alegreya Sans SC"/>
                <a:cs typeface="Alegreya Sans SC"/>
                <a:sym typeface="Alegreya Sans SC"/>
              </a:rPr>
              <a:t>23%</a:t>
            </a:r>
            <a:endParaRPr sz="1800" b="1">
              <a:solidFill>
                <a:schemeClr val="accent3"/>
              </a:solidFill>
              <a:latin typeface="Alegreya Sans SC"/>
              <a:ea typeface="Alegreya Sans SC"/>
              <a:cs typeface="Alegreya Sans SC"/>
              <a:sym typeface="Alegreya Sans SC"/>
            </a:endParaRPr>
          </a:p>
        </p:txBody>
      </p:sp>
      <p:sp>
        <p:nvSpPr>
          <p:cNvPr id="5810" name="Google Shape;5810;p54"/>
          <p:cNvSpPr txBox="1"/>
          <p:nvPr/>
        </p:nvSpPr>
        <p:spPr>
          <a:xfrm>
            <a:off x="2512899" y="2732513"/>
            <a:ext cx="658500" cy="36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a:solidFill>
                  <a:schemeClr val="accent4"/>
                </a:solidFill>
                <a:latin typeface="Alegreya Sans SC"/>
                <a:ea typeface="Alegreya Sans SC"/>
                <a:cs typeface="Alegreya Sans SC"/>
                <a:sym typeface="Alegreya Sans SC"/>
              </a:rPr>
              <a:t>42%</a:t>
            </a:r>
            <a:endParaRPr sz="1800" b="1">
              <a:solidFill>
                <a:schemeClr val="accent4"/>
              </a:solidFill>
              <a:latin typeface="Alegreya Sans SC"/>
              <a:ea typeface="Alegreya Sans SC"/>
              <a:cs typeface="Alegreya Sans SC"/>
              <a:sym typeface="Alegreya Sans SC"/>
            </a:endParaRPr>
          </a:p>
        </p:txBody>
      </p:sp>
      <p:sp>
        <p:nvSpPr>
          <p:cNvPr id="5811" name="Google Shape;5811;p54"/>
          <p:cNvSpPr txBox="1"/>
          <p:nvPr/>
        </p:nvSpPr>
        <p:spPr>
          <a:xfrm>
            <a:off x="2512899" y="2108625"/>
            <a:ext cx="658500" cy="36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a:solidFill>
                  <a:schemeClr val="accent5"/>
                </a:solidFill>
                <a:latin typeface="Alegreya Sans SC"/>
                <a:ea typeface="Alegreya Sans SC"/>
                <a:cs typeface="Alegreya Sans SC"/>
                <a:sym typeface="Alegreya Sans SC"/>
              </a:rPr>
              <a:t>80%</a:t>
            </a:r>
            <a:endParaRPr sz="1800" b="1">
              <a:solidFill>
                <a:schemeClr val="accent5"/>
              </a:solidFill>
              <a:latin typeface="Alegreya Sans SC"/>
              <a:ea typeface="Alegreya Sans SC"/>
              <a:cs typeface="Alegreya Sans SC"/>
              <a:sym typeface="Alegreya Sans SC"/>
            </a:endParaRPr>
          </a:p>
        </p:txBody>
      </p:sp>
      <p:sp>
        <p:nvSpPr>
          <p:cNvPr id="5812" name="Google Shape;5812;p54"/>
          <p:cNvSpPr txBox="1"/>
          <p:nvPr/>
        </p:nvSpPr>
        <p:spPr>
          <a:xfrm>
            <a:off x="2512899" y="1475213"/>
            <a:ext cx="658500" cy="36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81%</a:t>
            </a:r>
            <a:endParaRPr sz="1800" b="1">
              <a:solidFill>
                <a:schemeClr val="accent6"/>
              </a:solidFill>
              <a:latin typeface="Alegreya Sans SC"/>
              <a:ea typeface="Alegreya Sans SC"/>
              <a:cs typeface="Alegreya Sans SC"/>
              <a:sym typeface="Alegreya Sans SC"/>
            </a:endParaRPr>
          </a:p>
        </p:txBody>
      </p:sp>
      <p:sp>
        <p:nvSpPr>
          <p:cNvPr id="5813" name="Google Shape;5813;p54"/>
          <p:cNvSpPr txBox="1"/>
          <p:nvPr/>
        </p:nvSpPr>
        <p:spPr>
          <a:xfrm flipH="1">
            <a:off x="690650" y="1530413"/>
            <a:ext cx="1169400" cy="25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MERCURY</a:t>
            </a:r>
            <a:endParaRPr sz="1800" b="1">
              <a:solidFill>
                <a:schemeClr val="accent6"/>
              </a:solidFill>
              <a:latin typeface="Alegreya Sans SC"/>
              <a:ea typeface="Alegreya Sans SC"/>
              <a:cs typeface="Alegreya Sans SC"/>
              <a:sym typeface="Alegreya Sans SC"/>
            </a:endParaRPr>
          </a:p>
        </p:txBody>
      </p:sp>
      <p:sp>
        <p:nvSpPr>
          <p:cNvPr id="5814" name="Google Shape;5814;p54"/>
          <p:cNvSpPr txBox="1"/>
          <p:nvPr/>
        </p:nvSpPr>
        <p:spPr>
          <a:xfrm flipH="1">
            <a:off x="690650" y="2161444"/>
            <a:ext cx="1169400" cy="25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MARS</a:t>
            </a:r>
            <a:endParaRPr sz="1800" b="1">
              <a:solidFill>
                <a:schemeClr val="accent6"/>
              </a:solidFill>
              <a:latin typeface="Alegreya Sans SC"/>
              <a:ea typeface="Alegreya Sans SC"/>
              <a:cs typeface="Alegreya Sans SC"/>
              <a:sym typeface="Alegreya Sans SC"/>
            </a:endParaRPr>
          </a:p>
        </p:txBody>
      </p:sp>
      <p:sp>
        <p:nvSpPr>
          <p:cNvPr id="5815" name="Google Shape;5815;p54"/>
          <p:cNvSpPr txBox="1"/>
          <p:nvPr/>
        </p:nvSpPr>
        <p:spPr>
          <a:xfrm flipH="1">
            <a:off x="690650" y="2792475"/>
            <a:ext cx="1169400" cy="25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JUPITER</a:t>
            </a:r>
            <a:endParaRPr sz="1800" b="1">
              <a:solidFill>
                <a:schemeClr val="accent6"/>
              </a:solidFill>
              <a:latin typeface="Alegreya Sans SC"/>
              <a:ea typeface="Alegreya Sans SC"/>
              <a:cs typeface="Alegreya Sans SC"/>
              <a:sym typeface="Alegreya Sans SC"/>
            </a:endParaRPr>
          </a:p>
        </p:txBody>
      </p:sp>
      <p:sp>
        <p:nvSpPr>
          <p:cNvPr id="5816" name="Google Shape;5816;p54"/>
          <p:cNvSpPr txBox="1"/>
          <p:nvPr/>
        </p:nvSpPr>
        <p:spPr>
          <a:xfrm flipH="1">
            <a:off x="690675" y="3423506"/>
            <a:ext cx="1169400" cy="25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VENUS</a:t>
            </a:r>
            <a:endParaRPr sz="1800" b="1">
              <a:solidFill>
                <a:schemeClr val="accent6"/>
              </a:solidFill>
              <a:latin typeface="Alegreya Sans SC"/>
              <a:ea typeface="Alegreya Sans SC"/>
              <a:cs typeface="Alegreya Sans SC"/>
              <a:sym typeface="Alegreya Sans SC"/>
            </a:endParaRPr>
          </a:p>
        </p:txBody>
      </p:sp>
      <p:sp>
        <p:nvSpPr>
          <p:cNvPr id="5817" name="Google Shape;5817;p54"/>
          <p:cNvSpPr txBox="1"/>
          <p:nvPr/>
        </p:nvSpPr>
        <p:spPr>
          <a:xfrm flipH="1">
            <a:off x="692667" y="4054538"/>
            <a:ext cx="1169400" cy="25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NEPTUNE</a:t>
            </a:r>
            <a:endParaRPr sz="1800" b="1">
              <a:solidFill>
                <a:schemeClr val="accent6"/>
              </a:solidFill>
              <a:latin typeface="Alegreya Sans SC"/>
              <a:ea typeface="Alegreya Sans SC"/>
              <a:cs typeface="Alegreya Sans SC"/>
              <a:sym typeface="Alegreya Sans SC"/>
            </a:endParaRPr>
          </a:p>
        </p:txBody>
      </p:sp>
      <p:sp>
        <p:nvSpPr>
          <p:cNvPr id="5818" name="Google Shape;5818;p54"/>
          <p:cNvSpPr txBox="1"/>
          <p:nvPr/>
        </p:nvSpPr>
        <p:spPr>
          <a:xfrm>
            <a:off x="4311750" y="1918683"/>
            <a:ext cx="1169400" cy="36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MARS</a:t>
            </a:r>
            <a:endParaRPr sz="1800" b="1">
              <a:solidFill>
                <a:schemeClr val="accent6"/>
              </a:solidFill>
              <a:latin typeface="Alegreya Sans SC"/>
              <a:ea typeface="Alegreya Sans SC"/>
              <a:cs typeface="Alegreya Sans SC"/>
              <a:sym typeface="Alegreya Sans SC"/>
            </a:endParaRPr>
          </a:p>
        </p:txBody>
      </p:sp>
      <p:sp>
        <p:nvSpPr>
          <p:cNvPr id="5819" name="Google Shape;5819;p54"/>
          <p:cNvSpPr txBox="1"/>
          <p:nvPr/>
        </p:nvSpPr>
        <p:spPr>
          <a:xfrm>
            <a:off x="4225650" y="1581878"/>
            <a:ext cx="1341600" cy="41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solidFill>
                  <a:schemeClr val="accent4"/>
                </a:solidFill>
                <a:latin typeface="Roboto Condensed"/>
                <a:ea typeface="Roboto Condensed"/>
                <a:cs typeface="Roboto Condensed"/>
                <a:sym typeface="Roboto Condensed"/>
              </a:rPr>
              <a:t>Mars is actually a cold place</a:t>
            </a:r>
            <a:endParaRPr>
              <a:solidFill>
                <a:schemeClr val="accent4"/>
              </a:solidFill>
              <a:latin typeface="Roboto Condensed"/>
              <a:ea typeface="Roboto Condensed"/>
              <a:cs typeface="Roboto Condensed"/>
              <a:sym typeface="Roboto Condensed"/>
            </a:endParaRPr>
          </a:p>
        </p:txBody>
      </p:sp>
      <p:sp>
        <p:nvSpPr>
          <p:cNvPr id="5820" name="Google Shape;5820;p54"/>
          <p:cNvSpPr txBox="1"/>
          <p:nvPr/>
        </p:nvSpPr>
        <p:spPr>
          <a:xfrm>
            <a:off x="5743487" y="1918688"/>
            <a:ext cx="1169400" cy="36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JUPITER</a:t>
            </a:r>
            <a:endParaRPr sz="1800" b="1">
              <a:solidFill>
                <a:schemeClr val="accent6"/>
              </a:solidFill>
              <a:latin typeface="Alegreya Sans SC"/>
              <a:ea typeface="Alegreya Sans SC"/>
              <a:cs typeface="Alegreya Sans SC"/>
              <a:sym typeface="Alegreya Sans SC"/>
            </a:endParaRPr>
          </a:p>
        </p:txBody>
      </p:sp>
      <p:sp>
        <p:nvSpPr>
          <p:cNvPr id="5821" name="Google Shape;5821;p54"/>
          <p:cNvSpPr txBox="1"/>
          <p:nvPr/>
        </p:nvSpPr>
        <p:spPr>
          <a:xfrm>
            <a:off x="5657387" y="1581878"/>
            <a:ext cx="1341600" cy="41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Clr>
                <a:srgbClr val="000000"/>
              </a:buClr>
              <a:buSzPts val="1100"/>
              <a:buFont typeface="Arial"/>
              <a:buNone/>
            </a:pPr>
            <a:r>
              <a:rPr lang="en">
                <a:solidFill>
                  <a:schemeClr val="accent4"/>
                </a:solidFill>
                <a:latin typeface="Roboto Condensed"/>
                <a:ea typeface="Roboto Condensed"/>
                <a:cs typeface="Roboto Condensed"/>
                <a:sym typeface="Roboto Condensed"/>
              </a:rPr>
              <a:t>Jupiter is the biggest planet</a:t>
            </a:r>
            <a:endParaRPr>
              <a:solidFill>
                <a:schemeClr val="accent4"/>
              </a:solidFill>
              <a:latin typeface="Roboto Condensed"/>
              <a:ea typeface="Roboto Condensed"/>
              <a:cs typeface="Roboto Condensed"/>
              <a:sym typeface="Roboto Condensed"/>
            </a:endParaRPr>
          </a:p>
        </p:txBody>
      </p:sp>
      <p:sp>
        <p:nvSpPr>
          <p:cNvPr id="5822" name="Google Shape;5822;p54"/>
          <p:cNvSpPr txBox="1"/>
          <p:nvPr/>
        </p:nvSpPr>
        <p:spPr>
          <a:xfrm>
            <a:off x="7175223" y="1918693"/>
            <a:ext cx="1169400" cy="36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6"/>
                </a:solidFill>
                <a:latin typeface="Alegreya Sans SC"/>
                <a:ea typeface="Alegreya Sans SC"/>
                <a:cs typeface="Alegreya Sans SC"/>
                <a:sym typeface="Alegreya Sans SC"/>
              </a:rPr>
              <a:t>MERCURY</a:t>
            </a:r>
            <a:endParaRPr sz="1800" b="1">
              <a:solidFill>
                <a:schemeClr val="accent6"/>
              </a:solidFill>
              <a:latin typeface="Alegreya Sans SC"/>
              <a:ea typeface="Alegreya Sans SC"/>
              <a:cs typeface="Alegreya Sans SC"/>
              <a:sym typeface="Alegreya Sans SC"/>
            </a:endParaRPr>
          </a:p>
        </p:txBody>
      </p:sp>
      <p:sp>
        <p:nvSpPr>
          <p:cNvPr id="5823" name="Google Shape;5823;p54"/>
          <p:cNvSpPr txBox="1"/>
          <p:nvPr/>
        </p:nvSpPr>
        <p:spPr>
          <a:xfrm>
            <a:off x="7089123" y="1581878"/>
            <a:ext cx="1341600" cy="41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Clr>
                <a:srgbClr val="000000"/>
              </a:buClr>
              <a:buSzPts val="1100"/>
              <a:buFont typeface="Arial"/>
              <a:buNone/>
            </a:pPr>
            <a:r>
              <a:rPr lang="en">
                <a:solidFill>
                  <a:schemeClr val="accent4"/>
                </a:solidFill>
                <a:latin typeface="Roboto Condensed"/>
                <a:ea typeface="Roboto Condensed"/>
                <a:cs typeface="Roboto Condensed"/>
                <a:sym typeface="Roboto Condensed"/>
              </a:rPr>
              <a:t>Mercury is the smallest planet</a:t>
            </a:r>
            <a:endParaRPr>
              <a:solidFill>
                <a:schemeClr val="accent4"/>
              </a:solidFill>
              <a:latin typeface="Roboto Condensed"/>
              <a:ea typeface="Roboto Condensed"/>
              <a:cs typeface="Roboto Condensed"/>
              <a:sym typeface="Roboto Condensed"/>
            </a:endParaRPr>
          </a:p>
        </p:txBody>
      </p:sp>
      <p:grpSp>
        <p:nvGrpSpPr>
          <p:cNvPr id="5824" name="Google Shape;5824;p54"/>
          <p:cNvGrpSpPr/>
          <p:nvPr/>
        </p:nvGrpSpPr>
        <p:grpSpPr>
          <a:xfrm>
            <a:off x="3278743" y="1123590"/>
            <a:ext cx="594206" cy="3409955"/>
            <a:chOff x="-672962" y="614200"/>
            <a:chExt cx="639550" cy="4581425"/>
          </a:xfrm>
        </p:grpSpPr>
        <p:sp>
          <p:nvSpPr>
            <p:cNvPr id="5825" name="Google Shape;5825;p54"/>
            <p:cNvSpPr/>
            <p:nvPr/>
          </p:nvSpPr>
          <p:spPr>
            <a:xfrm rot="-5400000">
              <a:off x="-423575" y="3759113"/>
              <a:ext cx="140775" cy="639550"/>
            </a:xfrm>
            <a:custGeom>
              <a:avLst/>
              <a:gdLst/>
              <a:ahLst/>
              <a:cxnLst/>
              <a:rect l="l" t="t" r="r" b="b"/>
              <a:pathLst>
                <a:path w="5631" h="25582" extrusionOk="0">
                  <a:moveTo>
                    <a:pt x="2713" y="1"/>
                  </a:moveTo>
                  <a:cubicBezTo>
                    <a:pt x="2711" y="1"/>
                    <a:pt x="2709" y="1"/>
                    <a:pt x="2707" y="1"/>
                  </a:cubicBezTo>
                  <a:cubicBezTo>
                    <a:pt x="1186" y="16"/>
                    <a:pt x="0" y="5751"/>
                    <a:pt x="67" y="12814"/>
                  </a:cubicBezTo>
                  <a:cubicBezTo>
                    <a:pt x="127" y="19867"/>
                    <a:pt x="1406" y="25582"/>
                    <a:pt x="2918" y="25582"/>
                  </a:cubicBezTo>
                  <a:cubicBezTo>
                    <a:pt x="2920" y="25582"/>
                    <a:pt x="2922" y="25582"/>
                    <a:pt x="2924" y="25582"/>
                  </a:cubicBezTo>
                  <a:cubicBezTo>
                    <a:pt x="4445" y="25567"/>
                    <a:pt x="5631" y="19831"/>
                    <a:pt x="5564" y="12769"/>
                  </a:cubicBezTo>
                  <a:cubicBezTo>
                    <a:pt x="5504" y="5715"/>
                    <a:pt x="4225" y="1"/>
                    <a:pt x="2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4"/>
            <p:cNvSpPr/>
            <p:nvPr/>
          </p:nvSpPr>
          <p:spPr>
            <a:xfrm rot="-5400000">
              <a:off x="-1864144" y="2554156"/>
              <a:ext cx="2795250" cy="233505"/>
            </a:xfrm>
            <a:custGeom>
              <a:avLst/>
              <a:gdLst/>
              <a:ahLst/>
              <a:cxnLst/>
              <a:rect l="l" t="t" r="r" b="b"/>
              <a:pathLst>
                <a:path w="111810" h="9204" extrusionOk="0">
                  <a:moveTo>
                    <a:pt x="0" y="0"/>
                  </a:moveTo>
                  <a:lnTo>
                    <a:pt x="0" y="9203"/>
                  </a:lnTo>
                  <a:lnTo>
                    <a:pt x="111809" y="8950"/>
                  </a:lnTo>
                  <a:cubicBezTo>
                    <a:pt x="111809" y="8950"/>
                    <a:pt x="109438" y="6019"/>
                    <a:pt x="104777" y="5258"/>
                  </a:cubicBezTo>
                  <a:cubicBezTo>
                    <a:pt x="100115" y="4490"/>
                    <a:pt x="90025" y="2208"/>
                    <a:pt x="88928" y="1358"/>
                  </a:cubicBezTo>
                  <a:cubicBezTo>
                    <a:pt x="87825" y="507"/>
                    <a:pt x="84685" y="0"/>
                    <a:pt x="81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4"/>
            <p:cNvSpPr/>
            <p:nvPr/>
          </p:nvSpPr>
          <p:spPr>
            <a:xfrm rot="-5400000">
              <a:off x="-1644733" y="2555875"/>
              <a:ext cx="2795250" cy="230100"/>
            </a:xfrm>
            <a:custGeom>
              <a:avLst/>
              <a:gdLst/>
              <a:ahLst/>
              <a:cxnLst/>
              <a:rect l="l" t="t" r="r" b="b"/>
              <a:pathLst>
                <a:path w="111810" h="9204" extrusionOk="0">
                  <a:moveTo>
                    <a:pt x="0" y="0"/>
                  </a:moveTo>
                  <a:lnTo>
                    <a:pt x="0" y="9203"/>
                  </a:lnTo>
                  <a:lnTo>
                    <a:pt x="81292" y="9203"/>
                  </a:lnTo>
                  <a:cubicBezTo>
                    <a:pt x="84685" y="9203"/>
                    <a:pt x="87825" y="8689"/>
                    <a:pt x="88928" y="7838"/>
                  </a:cubicBezTo>
                  <a:cubicBezTo>
                    <a:pt x="90025" y="6988"/>
                    <a:pt x="100115" y="4706"/>
                    <a:pt x="104777" y="3945"/>
                  </a:cubicBezTo>
                  <a:cubicBezTo>
                    <a:pt x="109438" y="3185"/>
                    <a:pt x="111809" y="246"/>
                    <a:pt x="111809" y="246"/>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4"/>
            <p:cNvSpPr/>
            <p:nvPr/>
          </p:nvSpPr>
          <p:spPr>
            <a:xfrm rot="-5400000">
              <a:off x="-398700" y="1633888"/>
              <a:ext cx="73875" cy="568700"/>
            </a:xfrm>
            <a:custGeom>
              <a:avLst/>
              <a:gdLst/>
              <a:ahLst/>
              <a:cxnLst/>
              <a:rect l="l" t="t" r="r" b="b"/>
              <a:pathLst>
                <a:path w="2955" h="22748" extrusionOk="0">
                  <a:moveTo>
                    <a:pt x="2648" y="1"/>
                  </a:moveTo>
                  <a:lnTo>
                    <a:pt x="113" y="23"/>
                  </a:lnTo>
                  <a:cubicBezTo>
                    <a:pt x="53" y="23"/>
                    <a:pt x="1" y="68"/>
                    <a:pt x="1" y="135"/>
                  </a:cubicBezTo>
                  <a:lnTo>
                    <a:pt x="195" y="22636"/>
                  </a:lnTo>
                  <a:cubicBezTo>
                    <a:pt x="202" y="22703"/>
                    <a:pt x="247" y="22747"/>
                    <a:pt x="314" y="22747"/>
                  </a:cubicBezTo>
                  <a:lnTo>
                    <a:pt x="2842" y="22725"/>
                  </a:lnTo>
                  <a:cubicBezTo>
                    <a:pt x="2909" y="22725"/>
                    <a:pt x="2954" y="22673"/>
                    <a:pt x="2954" y="22613"/>
                  </a:cubicBezTo>
                  <a:lnTo>
                    <a:pt x="2760" y="113"/>
                  </a:lnTo>
                  <a:cubicBezTo>
                    <a:pt x="2760" y="46"/>
                    <a:pt x="2708" y="1"/>
                    <a:pt x="2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4"/>
            <p:cNvSpPr/>
            <p:nvPr/>
          </p:nvSpPr>
          <p:spPr>
            <a:xfrm rot="-5400000">
              <a:off x="-419287" y="3771800"/>
              <a:ext cx="132225" cy="639175"/>
            </a:xfrm>
            <a:custGeom>
              <a:avLst/>
              <a:gdLst/>
              <a:ahLst/>
              <a:cxnLst/>
              <a:rect l="l" t="t" r="r" b="b"/>
              <a:pathLst>
                <a:path w="5289" h="25567" extrusionOk="0">
                  <a:moveTo>
                    <a:pt x="2901" y="0"/>
                  </a:moveTo>
                  <a:cubicBezTo>
                    <a:pt x="2899" y="0"/>
                    <a:pt x="2897" y="0"/>
                    <a:pt x="2895" y="0"/>
                  </a:cubicBezTo>
                  <a:cubicBezTo>
                    <a:pt x="963" y="15"/>
                    <a:pt x="1" y="6459"/>
                    <a:pt x="53" y="12806"/>
                  </a:cubicBezTo>
                  <a:cubicBezTo>
                    <a:pt x="113" y="19152"/>
                    <a:pt x="1177" y="25566"/>
                    <a:pt x="3112" y="25566"/>
                  </a:cubicBezTo>
                  <a:cubicBezTo>
                    <a:pt x="3114" y="25566"/>
                    <a:pt x="3116" y="25566"/>
                    <a:pt x="3118" y="25566"/>
                  </a:cubicBezTo>
                  <a:cubicBezTo>
                    <a:pt x="4095" y="25559"/>
                    <a:pt x="4819" y="23918"/>
                    <a:pt x="5289" y="21479"/>
                  </a:cubicBezTo>
                  <a:lnTo>
                    <a:pt x="4602" y="21479"/>
                  </a:lnTo>
                  <a:cubicBezTo>
                    <a:pt x="4170" y="23664"/>
                    <a:pt x="3603" y="24895"/>
                    <a:pt x="3111" y="24895"/>
                  </a:cubicBezTo>
                  <a:cubicBezTo>
                    <a:pt x="3110" y="24895"/>
                    <a:pt x="3109" y="24895"/>
                    <a:pt x="3109" y="24895"/>
                  </a:cubicBezTo>
                  <a:cubicBezTo>
                    <a:pt x="2161" y="24895"/>
                    <a:pt x="791" y="20302"/>
                    <a:pt x="724" y="12806"/>
                  </a:cubicBezTo>
                  <a:cubicBezTo>
                    <a:pt x="665" y="5295"/>
                    <a:pt x="1947" y="679"/>
                    <a:pt x="2902" y="672"/>
                  </a:cubicBezTo>
                  <a:cubicBezTo>
                    <a:pt x="2903" y="672"/>
                    <a:pt x="2905" y="672"/>
                    <a:pt x="2906" y="672"/>
                  </a:cubicBezTo>
                  <a:cubicBezTo>
                    <a:pt x="3390" y="672"/>
                    <a:pt x="3985" y="1886"/>
                    <a:pt x="4453" y="4057"/>
                  </a:cubicBezTo>
                  <a:lnTo>
                    <a:pt x="5139" y="4050"/>
                  </a:lnTo>
                  <a:cubicBezTo>
                    <a:pt x="4626" y="1624"/>
                    <a:pt x="3875" y="0"/>
                    <a:pt x="2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4"/>
            <p:cNvSpPr/>
            <p:nvPr/>
          </p:nvSpPr>
          <p:spPr>
            <a:xfrm rot="-5400000">
              <a:off x="-415362" y="4877800"/>
              <a:ext cx="124175" cy="492075"/>
            </a:xfrm>
            <a:custGeom>
              <a:avLst/>
              <a:gdLst/>
              <a:ahLst/>
              <a:cxnLst/>
              <a:rect l="l" t="t" r="r" b="b"/>
              <a:pathLst>
                <a:path w="4967" h="19683" extrusionOk="0">
                  <a:moveTo>
                    <a:pt x="2401" y="1"/>
                  </a:moveTo>
                  <a:cubicBezTo>
                    <a:pt x="2399" y="1"/>
                    <a:pt x="2396" y="1"/>
                    <a:pt x="2394" y="1"/>
                  </a:cubicBezTo>
                  <a:cubicBezTo>
                    <a:pt x="1052" y="8"/>
                    <a:pt x="0" y="4423"/>
                    <a:pt x="45" y="9860"/>
                  </a:cubicBezTo>
                  <a:cubicBezTo>
                    <a:pt x="89" y="15288"/>
                    <a:pt x="1219" y="19682"/>
                    <a:pt x="2559" y="19682"/>
                  </a:cubicBezTo>
                  <a:cubicBezTo>
                    <a:pt x="2561" y="19682"/>
                    <a:pt x="2563" y="19682"/>
                    <a:pt x="2566" y="19682"/>
                  </a:cubicBezTo>
                  <a:cubicBezTo>
                    <a:pt x="3915" y="19667"/>
                    <a:pt x="4967" y="15252"/>
                    <a:pt x="4922" y="9823"/>
                  </a:cubicBezTo>
                  <a:cubicBezTo>
                    <a:pt x="4870" y="4395"/>
                    <a:pt x="3748" y="1"/>
                    <a:pt x="2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4"/>
            <p:cNvSpPr/>
            <p:nvPr/>
          </p:nvSpPr>
          <p:spPr>
            <a:xfrm rot="-5400000">
              <a:off x="-416200" y="4873238"/>
              <a:ext cx="126050" cy="518725"/>
            </a:xfrm>
            <a:custGeom>
              <a:avLst/>
              <a:gdLst/>
              <a:ahLst/>
              <a:cxnLst/>
              <a:rect l="l" t="t" r="r" b="b"/>
              <a:pathLst>
                <a:path w="5042" h="20749" extrusionOk="0">
                  <a:moveTo>
                    <a:pt x="2782" y="0"/>
                  </a:moveTo>
                  <a:cubicBezTo>
                    <a:pt x="2780" y="0"/>
                    <a:pt x="2777" y="0"/>
                    <a:pt x="2775" y="0"/>
                  </a:cubicBezTo>
                  <a:cubicBezTo>
                    <a:pt x="925" y="15"/>
                    <a:pt x="0" y="5251"/>
                    <a:pt x="45" y="10404"/>
                  </a:cubicBezTo>
                  <a:cubicBezTo>
                    <a:pt x="90" y="15550"/>
                    <a:pt x="1109" y="20748"/>
                    <a:pt x="2953" y="20748"/>
                  </a:cubicBezTo>
                  <a:cubicBezTo>
                    <a:pt x="2956" y="20748"/>
                    <a:pt x="2958" y="20748"/>
                    <a:pt x="2961" y="20748"/>
                  </a:cubicBezTo>
                  <a:cubicBezTo>
                    <a:pt x="3893" y="20741"/>
                    <a:pt x="4587" y="19406"/>
                    <a:pt x="5042" y="17429"/>
                  </a:cubicBezTo>
                  <a:lnTo>
                    <a:pt x="4393" y="17429"/>
                  </a:lnTo>
                  <a:cubicBezTo>
                    <a:pt x="3975" y="19204"/>
                    <a:pt x="3423" y="20204"/>
                    <a:pt x="2961" y="20204"/>
                  </a:cubicBezTo>
                  <a:cubicBezTo>
                    <a:pt x="2960" y="20204"/>
                    <a:pt x="2959" y="20204"/>
                    <a:pt x="2958" y="20204"/>
                  </a:cubicBezTo>
                  <a:cubicBezTo>
                    <a:pt x="2049" y="20204"/>
                    <a:pt x="746" y="16476"/>
                    <a:pt x="694" y="10389"/>
                  </a:cubicBezTo>
                  <a:cubicBezTo>
                    <a:pt x="642" y="4303"/>
                    <a:pt x="1880" y="552"/>
                    <a:pt x="2789" y="545"/>
                  </a:cubicBezTo>
                  <a:cubicBezTo>
                    <a:pt x="2791" y="545"/>
                    <a:pt x="2793" y="545"/>
                    <a:pt x="2795" y="545"/>
                  </a:cubicBezTo>
                  <a:cubicBezTo>
                    <a:pt x="3256" y="545"/>
                    <a:pt x="3813" y="1528"/>
                    <a:pt x="4274" y="3289"/>
                  </a:cubicBezTo>
                  <a:lnTo>
                    <a:pt x="4922" y="3282"/>
                  </a:lnTo>
                  <a:cubicBezTo>
                    <a:pt x="4432" y="1318"/>
                    <a:pt x="3718" y="0"/>
                    <a:pt x="2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4"/>
            <p:cNvSpPr/>
            <p:nvPr/>
          </p:nvSpPr>
          <p:spPr>
            <a:xfrm rot="-5400000">
              <a:off x="-869375" y="4480488"/>
              <a:ext cx="1032375" cy="344950"/>
            </a:xfrm>
            <a:custGeom>
              <a:avLst/>
              <a:gdLst/>
              <a:ahLst/>
              <a:cxnLst/>
              <a:rect l="l" t="t" r="r" b="b"/>
              <a:pathLst>
                <a:path w="41295" h="13798" extrusionOk="0">
                  <a:moveTo>
                    <a:pt x="39997" y="1209"/>
                  </a:moveTo>
                  <a:lnTo>
                    <a:pt x="40087" y="12247"/>
                  </a:lnTo>
                  <a:lnTo>
                    <a:pt x="1305" y="12590"/>
                  </a:lnTo>
                  <a:lnTo>
                    <a:pt x="1216" y="1544"/>
                  </a:lnTo>
                  <a:lnTo>
                    <a:pt x="39997" y="1209"/>
                  </a:lnTo>
                  <a:close/>
                  <a:moveTo>
                    <a:pt x="41175" y="1"/>
                  </a:moveTo>
                  <a:lnTo>
                    <a:pt x="0" y="366"/>
                  </a:lnTo>
                  <a:lnTo>
                    <a:pt x="120" y="13798"/>
                  </a:lnTo>
                  <a:lnTo>
                    <a:pt x="41295" y="13432"/>
                  </a:lnTo>
                  <a:lnTo>
                    <a:pt x="41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4"/>
            <p:cNvSpPr/>
            <p:nvPr/>
          </p:nvSpPr>
          <p:spPr>
            <a:xfrm rot="-5400000">
              <a:off x="-743775" y="984613"/>
              <a:ext cx="768500" cy="27675"/>
            </a:xfrm>
            <a:custGeom>
              <a:avLst/>
              <a:gdLst/>
              <a:ahLst/>
              <a:cxnLst/>
              <a:rect l="l" t="t" r="r" b="b"/>
              <a:pathLst>
                <a:path w="30740" h="1107" extrusionOk="0">
                  <a:moveTo>
                    <a:pt x="678" y="1"/>
                  </a:moveTo>
                  <a:cubicBezTo>
                    <a:pt x="673" y="1"/>
                    <a:pt x="667" y="1"/>
                    <a:pt x="661" y="2"/>
                  </a:cubicBezTo>
                  <a:cubicBezTo>
                    <a:pt x="0" y="141"/>
                    <a:pt x="113" y="1106"/>
                    <a:pt x="773" y="1106"/>
                  </a:cubicBezTo>
                  <a:cubicBezTo>
                    <a:pt x="783" y="1106"/>
                    <a:pt x="793" y="1106"/>
                    <a:pt x="803" y="1106"/>
                  </a:cubicBezTo>
                  <a:cubicBezTo>
                    <a:pt x="810" y="1106"/>
                    <a:pt x="810" y="1098"/>
                    <a:pt x="818" y="1098"/>
                  </a:cubicBezTo>
                  <a:lnTo>
                    <a:pt x="30739" y="315"/>
                  </a:lnTo>
                  <a:lnTo>
                    <a:pt x="855" y="54"/>
                  </a:lnTo>
                  <a:cubicBezTo>
                    <a:pt x="793" y="40"/>
                    <a:pt x="744"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4"/>
            <p:cNvSpPr/>
            <p:nvPr/>
          </p:nvSpPr>
          <p:spPr>
            <a:xfrm rot="-5400000">
              <a:off x="-1209650" y="2735513"/>
              <a:ext cx="1913175" cy="89150"/>
            </a:xfrm>
            <a:custGeom>
              <a:avLst/>
              <a:gdLst/>
              <a:ahLst/>
              <a:cxnLst/>
              <a:rect l="l" t="t" r="r" b="b"/>
              <a:pathLst>
                <a:path w="76527" h="3566" extrusionOk="0">
                  <a:moveTo>
                    <a:pt x="76250" y="1"/>
                  </a:moveTo>
                  <a:lnTo>
                    <a:pt x="291" y="664"/>
                  </a:lnTo>
                  <a:cubicBezTo>
                    <a:pt x="287" y="664"/>
                    <a:pt x="283" y="664"/>
                    <a:pt x="278" y="664"/>
                  </a:cubicBezTo>
                  <a:cubicBezTo>
                    <a:pt x="121" y="664"/>
                    <a:pt x="0" y="795"/>
                    <a:pt x="0" y="948"/>
                  </a:cubicBezTo>
                  <a:lnTo>
                    <a:pt x="23" y="3282"/>
                  </a:lnTo>
                  <a:cubicBezTo>
                    <a:pt x="23" y="3439"/>
                    <a:pt x="150" y="3566"/>
                    <a:pt x="306" y="3566"/>
                  </a:cubicBezTo>
                  <a:cubicBezTo>
                    <a:pt x="306" y="3566"/>
                    <a:pt x="47761" y="3029"/>
                    <a:pt x="64951" y="2753"/>
                  </a:cubicBezTo>
                  <a:cubicBezTo>
                    <a:pt x="68934" y="2686"/>
                    <a:pt x="72864" y="1850"/>
                    <a:pt x="76526" y="277"/>
                  </a:cubicBezTo>
                  <a:cubicBezTo>
                    <a:pt x="76526" y="120"/>
                    <a:pt x="76399" y="1"/>
                    <a:pt x="76250" y="1"/>
                  </a:cubicBezTo>
                  <a:close/>
                </a:path>
              </a:pathLst>
            </a:custGeom>
            <a:solidFill>
              <a:srgbClr val="CDE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4"/>
            <p:cNvSpPr/>
            <p:nvPr/>
          </p:nvSpPr>
          <p:spPr>
            <a:xfrm rot="-5400000">
              <a:off x="-690487" y="1466650"/>
              <a:ext cx="674800" cy="355950"/>
            </a:xfrm>
            <a:custGeom>
              <a:avLst/>
              <a:gdLst/>
              <a:ahLst/>
              <a:cxnLst/>
              <a:rect l="l" t="t" r="r" b="b"/>
              <a:pathLst>
                <a:path w="26992" h="14238" extrusionOk="0">
                  <a:moveTo>
                    <a:pt x="1" y="0"/>
                  </a:moveTo>
                  <a:lnTo>
                    <a:pt x="1" y="14238"/>
                  </a:lnTo>
                  <a:cubicBezTo>
                    <a:pt x="3081" y="13730"/>
                    <a:pt x="6072" y="12806"/>
                    <a:pt x="8898" y="11486"/>
                  </a:cubicBezTo>
                  <a:cubicBezTo>
                    <a:pt x="8898" y="11486"/>
                    <a:pt x="24060" y="9062"/>
                    <a:pt x="26991" y="7384"/>
                  </a:cubicBezTo>
                  <a:lnTo>
                    <a:pt x="26991" y="6384"/>
                  </a:lnTo>
                  <a:cubicBezTo>
                    <a:pt x="24053" y="4751"/>
                    <a:pt x="8816" y="2573"/>
                    <a:pt x="8816" y="2573"/>
                  </a:cubicBezTo>
                  <a:cubicBezTo>
                    <a:pt x="6012" y="1320"/>
                    <a:pt x="3044" y="45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4"/>
            <p:cNvSpPr/>
            <p:nvPr/>
          </p:nvSpPr>
          <p:spPr>
            <a:xfrm rot="-5400000">
              <a:off x="-589325" y="2041363"/>
              <a:ext cx="474725" cy="358200"/>
            </a:xfrm>
            <a:custGeom>
              <a:avLst/>
              <a:gdLst/>
              <a:ahLst/>
              <a:cxnLst/>
              <a:rect l="l" t="t" r="r" b="b"/>
              <a:pathLst>
                <a:path w="18989" h="14328" extrusionOk="0">
                  <a:moveTo>
                    <a:pt x="0" y="0"/>
                  </a:moveTo>
                  <a:lnTo>
                    <a:pt x="0" y="14327"/>
                  </a:lnTo>
                  <a:lnTo>
                    <a:pt x="18988" y="14327"/>
                  </a:lnTo>
                  <a:lnTo>
                    <a:pt x="18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4"/>
            <p:cNvSpPr/>
            <p:nvPr/>
          </p:nvSpPr>
          <p:spPr>
            <a:xfrm rot="-5400000">
              <a:off x="-589237" y="2515975"/>
              <a:ext cx="474550" cy="358200"/>
            </a:xfrm>
            <a:custGeom>
              <a:avLst/>
              <a:gdLst/>
              <a:ahLst/>
              <a:cxnLst/>
              <a:rect l="l" t="t" r="r" b="b"/>
              <a:pathLst>
                <a:path w="18982" h="14328" extrusionOk="0">
                  <a:moveTo>
                    <a:pt x="1" y="0"/>
                  </a:moveTo>
                  <a:lnTo>
                    <a:pt x="1" y="14327"/>
                  </a:lnTo>
                  <a:lnTo>
                    <a:pt x="18981" y="14327"/>
                  </a:lnTo>
                  <a:lnTo>
                    <a:pt x="189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4"/>
            <p:cNvSpPr/>
            <p:nvPr/>
          </p:nvSpPr>
          <p:spPr>
            <a:xfrm rot="-5400000">
              <a:off x="-589325" y="2990588"/>
              <a:ext cx="474725" cy="358200"/>
            </a:xfrm>
            <a:custGeom>
              <a:avLst/>
              <a:gdLst/>
              <a:ahLst/>
              <a:cxnLst/>
              <a:rect l="l" t="t" r="r" b="b"/>
              <a:pathLst>
                <a:path w="18989" h="14328" extrusionOk="0">
                  <a:moveTo>
                    <a:pt x="1" y="0"/>
                  </a:moveTo>
                  <a:lnTo>
                    <a:pt x="1" y="14327"/>
                  </a:lnTo>
                  <a:lnTo>
                    <a:pt x="18989" y="14327"/>
                  </a:lnTo>
                  <a:lnTo>
                    <a:pt x="189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4"/>
            <p:cNvSpPr/>
            <p:nvPr/>
          </p:nvSpPr>
          <p:spPr>
            <a:xfrm rot="-5400000">
              <a:off x="-589312" y="3465275"/>
              <a:ext cx="474700" cy="358200"/>
            </a:xfrm>
            <a:custGeom>
              <a:avLst/>
              <a:gdLst/>
              <a:ahLst/>
              <a:cxnLst/>
              <a:rect l="l" t="t" r="r" b="b"/>
              <a:pathLst>
                <a:path w="18988" h="14328" extrusionOk="0">
                  <a:moveTo>
                    <a:pt x="0" y="0"/>
                  </a:moveTo>
                  <a:lnTo>
                    <a:pt x="0" y="14327"/>
                  </a:lnTo>
                  <a:lnTo>
                    <a:pt x="18988" y="14327"/>
                  </a:lnTo>
                  <a:lnTo>
                    <a:pt x="18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4"/>
            <p:cNvSpPr/>
            <p:nvPr/>
          </p:nvSpPr>
          <p:spPr>
            <a:xfrm rot="-5400000">
              <a:off x="-497412" y="3674100"/>
              <a:ext cx="21300" cy="103500"/>
            </a:xfrm>
            <a:custGeom>
              <a:avLst/>
              <a:gdLst/>
              <a:ahLst/>
              <a:cxnLst/>
              <a:rect l="l" t="t" r="r" b="b"/>
              <a:pathLst>
                <a:path w="852" h="4140" extrusionOk="0">
                  <a:moveTo>
                    <a:pt x="1" y="0"/>
                  </a:moveTo>
                  <a:lnTo>
                    <a:pt x="46" y="4139"/>
                  </a:lnTo>
                  <a:lnTo>
                    <a:pt x="851" y="4139"/>
                  </a:lnTo>
                  <a:lnTo>
                    <a:pt x="7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4"/>
            <p:cNvSpPr/>
            <p:nvPr/>
          </p:nvSpPr>
          <p:spPr>
            <a:xfrm rot="-5400000">
              <a:off x="-498812" y="3521500"/>
              <a:ext cx="21275" cy="103675"/>
            </a:xfrm>
            <a:custGeom>
              <a:avLst/>
              <a:gdLst/>
              <a:ahLst/>
              <a:cxnLst/>
              <a:rect l="l" t="t" r="r" b="b"/>
              <a:pathLst>
                <a:path w="851" h="4147" extrusionOk="0">
                  <a:moveTo>
                    <a:pt x="806" y="0"/>
                  </a:moveTo>
                  <a:lnTo>
                    <a:pt x="0" y="8"/>
                  </a:lnTo>
                  <a:lnTo>
                    <a:pt x="53" y="4147"/>
                  </a:lnTo>
                  <a:lnTo>
                    <a:pt x="851" y="4140"/>
                  </a:lnTo>
                  <a:lnTo>
                    <a:pt x="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4"/>
            <p:cNvSpPr/>
            <p:nvPr/>
          </p:nvSpPr>
          <p:spPr>
            <a:xfrm rot="-5400000">
              <a:off x="-500112" y="3368800"/>
              <a:ext cx="21275" cy="103675"/>
            </a:xfrm>
            <a:custGeom>
              <a:avLst/>
              <a:gdLst/>
              <a:ahLst/>
              <a:cxnLst/>
              <a:rect l="l" t="t" r="r" b="b"/>
              <a:pathLst>
                <a:path w="851" h="4147" extrusionOk="0">
                  <a:moveTo>
                    <a:pt x="806" y="0"/>
                  </a:moveTo>
                  <a:lnTo>
                    <a:pt x="0" y="8"/>
                  </a:lnTo>
                  <a:lnTo>
                    <a:pt x="45" y="4147"/>
                  </a:lnTo>
                  <a:lnTo>
                    <a:pt x="851" y="4139"/>
                  </a:lnTo>
                  <a:lnTo>
                    <a:pt x="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4"/>
            <p:cNvSpPr/>
            <p:nvPr/>
          </p:nvSpPr>
          <p:spPr>
            <a:xfrm rot="-5400000">
              <a:off x="-501425" y="3216088"/>
              <a:ext cx="21275" cy="103700"/>
            </a:xfrm>
            <a:custGeom>
              <a:avLst/>
              <a:gdLst/>
              <a:ahLst/>
              <a:cxnLst/>
              <a:rect l="l" t="t" r="r" b="b"/>
              <a:pathLst>
                <a:path w="851" h="4148" extrusionOk="0">
                  <a:moveTo>
                    <a:pt x="798" y="1"/>
                  </a:moveTo>
                  <a:lnTo>
                    <a:pt x="0" y="8"/>
                  </a:lnTo>
                  <a:lnTo>
                    <a:pt x="45" y="4148"/>
                  </a:lnTo>
                  <a:lnTo>
                    <a:pt x="851" y="4140"/>
                  </a:lnTo>
                  <a:lnTo>
                    <a:pt x="7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4"/>
            <p:cNvSpPr/>
            <p:nvPr/>
          </p:nvSpPr>
          <p:spPr>
            <a:xfrm rot="-5400000">
              <a:off x="-502725" y="3063563"/>
              <a:ext cx="21275" cy="103700"/>
            </a:xfrm>
            <a:custGeom>
              <a:avLst/>
              <a:gdLst/>
              <a:ahLst/>
              <a:cxnLst/>
              <a:rect l="l" t="t" r="r" b="b"/>
              <a:pathLst>
                <a:path w="851" h="4148" extrusionOk="0">
                  <a:moveTo>
                    <a:pt x="806" y="1"/>
                  </a:moveTo>
                  <a:lnTo>
                    <a:pt x="0" y="8"/>
                  </a:lnTo>
                  <a:lnTo>
                    <a:pt x="52" y="4147"/>
                  </a:lnTo>
                  <a:lnTo>
                    <a:pt x="850" y="4140"/>
                  </a:lnTo>
                  <a:lnTo>
                    <a:pt x="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4"/>
            <p:cNvSpPr/>
            <p:nvPr/>
          </p:nvSpPr>
          <p:spPr>
            <a:xfrm rot="-5400000">
              <a:off x="-504025" y="2910863"/>
              <a:ext cx="21275" cy="103700"/>
            </a:xfrm>
            <a:custGeom>
              <a:avLst/>
              <a:gdLst/>
              <a:ahLst/>
              <a:cxnLst/>
              <a:rect l="l" t="t" r="r" b="b"/>
              <a:pathLst>
                <a:path w="851" h="4148" extrusionOk="0">
                  <a:moveTo>
                    <a:pt x="806" y="1"/>
                  </a:moveTo>
                  <a:lnTo>
                    <a:pt x="0" y="8"/>
                  </a:lnTo>
                  <a:lnTo>
                    <a:pt x="45" y="4147"/>
                  </a:lnTo>
                  <a:lnTo>
                    <a:pt x="850" y="4140"/>
                  </a:lnTo>
                  <a:lnTo>
                    <a:pt x="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4"/>
            <p:cNvSpPr/>
            <p:nvPr/>
          </p:nvSpPr>
          <p:spPr>
            <a:xfrm rot="-5400000">
              <a:off x="-505337" y="2758175"/>
              <a:ext cx="21275" cy="103675"/>
            </a:xfrm>
            <a:custGeom>
              <a:avLst/>
              <a:gdLst/>
              <a:ahLst/>
              <a:cxnLst/>
              <a:rect l="l" t="t" r="r" b="b"/>
              <a:pathLst>
                <a:path w="851" h="4147" extrusionOk="0">
                  <a:moveTo>
                    <a:pt x="798" y="0"/>
                  </a:moveTo>
                  <a:lnTo>
                    <a:pt x="0" y="8"/>
                  </a:lnTo>
                  <a:lnTo>
                    <a:pt x="45" y="4147"/>
                  </a:lnTo>
                  <a:lnTo>
                    <a:pt x="850" y="4140"/>
                  </a:lnTo>
                  <a:lnTo>
                    <a:pt x="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4"/>
            <p:cNvSpPr/>
            <p:nvPr/>
          </p:nvSpPr>
          <p:spPr>
            <a:xfrm rot="-5400000">
              <a:off x="-506825" y="2605663"/>
              <a:ext cx="21475" cy="103500"/>
            </a:xfrm>
            <a:custGeom>
              <a:avLst/>
              <a:gdLst/>
              <a:ahLst/>
              <a:cxnLst/>
              <a:rect l="l" t="t" r="r" b="b"/>
              <a:pathLst>
                <a:path w="859" h="4140" extrusionOk="0">
                  <a:moveTo>
                    <a:pt x="1" y="0"/>
                  </a:moveTo>
                  <a:lnTo>
                    <a:pt x="53" y="4139"/>
                  </a:lnTo>
                  <a:lnTo>
                    <a:pt x="858" y="4139"/>
                  </a:lnTo>
                  <a:lnTo>
                    <a:pt x="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4"/>
            <p:cNvSpPr/>
            <p:nvPr/>
          </p:nvSpPr>
          <p:spPr>
            <a:xfrm rot="-5400000">
              <a:off x="-508037" y="2453050"/>
              <a:ext cx="21275" cy="103525"/>
            </a:xfrm>
            <a:custGeom>
              <a:avLst/>
              <a:gdLst/>
              <a:ahLst/>
              <a:cxnLst/>
              <a:rect l="l" t="t" r="r" b="b"/>
              <a:pathLst>
                <a:path w="851" h="4141" extrusionOk="0">
                  <a:moveTo>
                    <a:pt x="1" y="1"/>
                  </a:moveTo>
                  <a:lnTo>
                    <a:pt x="53" y="4140"/>
                  </a:lnTo>
                  <a:lnTo>
                    <a:pt x="851" y="4140"/>
                  </a:lnTo>
                  <a:lnTo>
                    <a:pt x="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4"/>
            <p:cNvSpPr/>
            <p:nvPr/>
          </p:nvSpPr>
          <p:spPr>
            <a:xfrm rot="-5400000">
              <a:off x="-509350" y="2300363"/>
              <a:ext cx="21275" cy="103500"/>
            </a:xfrm>
            <a:custGeom>
              <a:avLst/>
              <a:gdLst/>
              <a:ahLst/>
              <a:cxnLst/>
              <a:rect l="l" t="t" r="r" b="b"/>
              <a:pathLst>
                <a:path w="851" h="4140" extrusionOk="0">
                  <a:moveTo>
                    <a:pt x="1" y="1"/>
                  </a:moveTo>
                  <a:lnTo>
                    <a:pt x="46" y="4140"/>
                  </a:lnTo>
                  <a:lnTo>
                    <a:pt x="851" y="4140"/>
                  </a:lnTo>
                  <a:lnTo>
                    <a:pt x="7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4"/>
            <p:cNvSpPr/>
            <p:nvPr/>
          </p:nvSpPr>
          <p:spPr>
            <a:xfrm rot="-5400000">
              <a:off x="-510825" y="2147663"/>
              <a:ext cx="21450" cy="103675"/>
            </a:xfrm>
            <a:custGeom>
              <a:avLst/>
              <a:gdLst/>
              <a:ahLst/>
              <a:cxnLst/>
              <a:rect l="l" t="t" r="r" b="b"/>
              <a:pathLst>
                <a:path w="858" h="4147" extrusionOk="0">
                  <a:moveTo>
                    <a:pt x="806" y="0"/>
                  </a:moveTo>
                  <a:lnTo>
                    <a:pt x="0" y="8"/>
                  </a:lnTo>
                  <a:lnTo>
                    <a:pt x="53" y="4147"/>
                  </a:lnTo>
                  <a:lnTo>
                    <a:pt x="858" y="4139"/>
                  </a:lnTo>
                  <a:lnTo>
                    <a:pt x="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4"/>
            <p:cNvSpPr/>
            <p:nvPr/>
          </p:nvSpPr>
          <p:spPr>
            <a:xfrm rot="-5400000">
              <a:off x="-512050" y="1995038"/>
              <a:ext cx="21275" cy="103700"/>
            </a:xfrm>
            <a:custGeom>
              <a:avLst/>
              <a:gdLst/>
              <a:ahLst/>
              <a:cxnLst/>
              <a:rect l="l" t="t" r="r" b="b"/>
              <a:pathLst>
                <a:path w="851" h="4148" extrusionOk="0">
                  <a:moveTo>
                    <a:pt x="806" y="1"/>
                  </a:moveTo>
                  <a:lnTo>
                    <a:pt x="0" y="8"/>
                  </a:lnTo>
                  <a:lnTo>
                    <a:pt x="53" y="4147"/>
                  </a:lnTo>
                  <a:lnTo>
                    <a:pt x="851" y="4140"/>
                  </a:lnTo>
                  <a:lnTo>
                    <a:pt x="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4"/>
            <p:cNvSpPr/>
            <p:nvPr/>
          </p:nvSpPr>
          <p:spPr>
            <a:xfrm rot="-5400000">
              <a:off x="-787900" y="4577438"/>
              <a:ext cx="980550" cy="137625"/>
            </a:xfrm>
            <a:custGeom>
              <a:avLst/>
              <a:gdLst/>
              <a:ahLst/>
              <a:cxnLst/>
              <a:rect l="l" t="t" r="r" b="b"/>
              <a:pathLst>
                <a:path w="39222" h="5505" extrusionOk="0">
                  <a:moveTo>
                    <a:pt x="0" y="1"/>
                  </a:moveTo>
                  <a:lnTo>
                    <a:pt x="0" y="5505"/>
                  </a:lnTo>
                  <a:lnTo>
                    <a:pt x="39222" y="5505"/>
                  </a:lnTo>
                  <a:lnTo>
                    <a:pt x="39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4"/>
            <p:cNvSpPr/>
            <p:nvPr/>
          </p:nvSpPr>
          <p:spPr>
            <a:xfrm rot="-5400000">
              <a:off x="-400420" y="3846150"/>
              <a:ext cx="86925" cy="452628"/>
            </a:xfrm>
            <a:custGeom>
              <a:avLst/>
              <a:gdLst/>
              <a:ahLst/>
              <a:cxnLst/>
              <a:rect l="l" t="t" r="r" b="b"/>
              <a:pathLst>
                <a:path w="3477" h="18407" extrusionOk="0">
                  <a:moveTo>
                    <a:pt x="1739" y="0"/>
                  </a:moveTo>
                  <a:cubicBezTo>
                    <a:pt x="777" y="0"/>
                    <a:pt x="1" y="4117"/>
                    <a:pt x="1" y="9203"/>
                  </a:cubicBezTo>
                  <a:cubicBezTo>
                    <a:pt x="1" y="14290"/>
                    <a:pt x="777" y="18406"/>
                    <a:pt x="1739" y="18406"/>
                  </a:cubicBezTo>
                  <a:cubicBezTo>
                    <a:pt x="2701" y="18406"/>
                    <a:pt x="3476" y="14290"/>
                    <a:pt x="3476" y="9203"/>
                  </a:cubicBezTo>
                  <a:cubicBezTo>
                    <a:pt x="3476" y="4117"/>
                    <a:pt x="2701"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4" name="Google Shape;5854;p54"/>
          <p:cNvSpPr/>
          <p:nvPr/>
        </p:nvSpPr>
        <p:spPr>
          <a:xfrm>
            <a:off x="2012206" y="2774077"/>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55" name="Google Shape;5855;p54"/>
          <p:cNvSpPr/>
          <p:nvPr/>
        </p:nvSpPr>
        <p:spPr>
          <a:xfrm>
            <a:off x="2018466" y="4037159"/>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856" name="Google Shape;5856;p54"/>
          <p:cNvGrpSpPr/>
          <p:nvPr/>
        </p:nvGrpSpPr>
        <p:grpSpPr>
          <a:xfrm>
            <a:off x="2027943" y="2118239"/>
            <a:ext cx="351615" cy="350373"/>
            <a:chOff x="6203579" y="3348981"/>
            <a:chExt cx="351615" cy="350373"/>
          </a:xfrm>
        </p:grpSpPr>
        <p:sp>
          <p:nvSpPr>
            <p:cNvPr id="5857" name="Google Shape;5857;p5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58" name="Google Shape;5858;p5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59" name="Google Shape;5859;p5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0" name="Google Shape;5860;p5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1" name="Google Shape;5861;p5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862" name="Google Shape;5862;p54"/>
          <p:cNvGrpSpPr/>
          <p:nvPr/>
        </p:nvGrpSpPr>
        <p:grpSpPr>
          <a:xfrm>
            <a:off x="2010120" y="3415310"/>
            <a:ext cx="387261" cy="280356"/>
            <a:chOff x="5746938" y="1543503"/>
            <a:chExt cx="387261" cy="280356"/>
          </a:xfrm>
        </p:grpSpPr>
        <p:sp>
          <p:nvSpPr>
            <p:cNvPr id="5863" name="Google Shape;5863;p5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4" name="Google Shape;5864;p5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865" name="Google Shape;5865;p54"/>
          <p:cNvGrpSpPr/>
          <p:nvPr/>
        </p:nvGrpSpPr>
        <p:grpSpPr>
          <a:xfrm>
            <a:off x="2019215" y="1501279"/>
            <a:ext cx="369072" cy="317467"/>
            <a:chOff x="6196730" y="1525346"/>
            <a:chExt cx="369072" cy="317467"/>
          </a:xfrm>
        </p:grpSpPr>
        <p:sp>
          <p:nvSpPr>
            <p:cNvPr id="5866" name="Google Shape;5866;p5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7" name="Google Shape;5867;p5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8" name="Google Shape;5868;p5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5869" name="Google Shape;5869;p54"/>
          <p:cNvSpPr/>
          <p:nvPr/>
        </p:nvSpPr>
        <p:spPr>
          <a:xfrm>
            <a:off x="6946840" y="291343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4"/>
          <p:cNvSpPr txBox="1"/>
          <p:nvPr/>
        </p:nvSpPr>
        <p:spPr>
          <a:xfrm>
            <a:off x="4468650" y="4109700"/>
            <a:ext cx="855600" cy="294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b="1">
                <a:solidFill>
                  <a:schemeClr val="accent5"/>
                </a:solidFill>
                <a:latin typeface="Alegreya Sans SC"/>
                <a:ea typeface="Alegreya Sans SC"/>
                <a:cs typeface="Alegreya Sans SC"/>
                <a:sym typeface="Alegreya Sans SC"/>
              </a:rPr>
              <a:t>95%</a:t>
            </a:r>
            <a:endParaRPr sz="2500" b="1">
              <a:solidFill>
                <a:schemeClr val="accent5"/>
              </a:solidFill>
              <a:latin typeface="Alegreya Sans SC"/>
              <a:ea typeface="Alegreya Sans SC"/>
              <a:cs typeface="Alegreya Sans SC"/>
              <a:sym typeface="Alegreya Sans SC"/>
            </a:endParaRPr>
          </a:p>
        </p:txBody>
      </p:sp>
      <p:sp>
        <p:nvSpPr>
          <p:cNvPr id="5871" name="Google Shape;5871;p54"/>
          <p:cNvSpPr txBox="1"/>
          <p:nvPr/>
        </p:nvSpPr>
        <p:spPr>
          <a:xfrm>
            <a:off x="5934362" y="4109700"/>
            <a:ext cx="855600" cy="294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b="1">
                <a:solidFill>
                  <a:schemeClr val="accent3"/>
                </a:solidFill>
                <a:latin typeface="Alegreya Sans SC"/>
                <a:ea typeface="Alegreya Sans SC"/>
                <a:cs typeface="Alegreya Sans SC"/>
                <a:sym typeface="Alegreya Sans SC"/>
              </a:rPr>
              <a:t>33%</a:t>
            </a:r>
            <a:endParaRPr sz="2500" b="1">
              <a:solidFill>
                <a:schemeClr val="accent3"/>
              </a:solidFill>
              <a:latin typeface="Alegreya Sans SC"/>
              <a:ea typeface="Alegreya Sans SC"/>
              <a:cs typeface="Alegreya Sans SC"/>
              <a:sym typeface="Alegreya Sans SC"/>
            </a:endParaRPr>
          </a:p>
        </p:txBody>
      </p:sp>
      <p:sp>
        <p:nvSpPr>
          <p:cNvPr id="5872" name="Google Shape;5872;p54"/>
          <p:cNvSpPr txBox="1"/>
          <p:nvPr/>
        </p:nvSpPr>
        <p:spPr>
          <a:xfrm>
            <a:off x="7332125" y="4109700"/>
            <a:ext cx="855600" cy="294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b="1">
                <a:solidFill>
                  <a:schemeClr val="dk2"/>
                </a:solidFill>
                <a:latin typeface="Alegreya Sans SC"/>
                <a:ea typeface="Alegreya Sans SC"/>
                <a:cs typeface="Alegreya Sans SC"/>
                <a:sym typeface="Alegreya Sans SC"/>
              </a:rPr>
              <a:t>52%</a:t>
            </a:r>
            <a:endParaRPr sz="2500" b="1">
              <a:solidFill>
                <a:schemeClr val="dk2"/>
              </a:solidFill>
              <a:latin typeface="Alegreya Sans SC"/>
              <a:ea typeface="Alegreya Sans SC"/>
              <a:cs typeface="Alegreya Sans SC"/>
              <a:sym typeface="Alegreya Sans SC"/>
            </a:endParaRPr>
          </a:p>
        </p:txBody>
      </p:sp>
      <p:sp>
        <p:nvSpPr>
          <p:cNvPr id="5873" name="Google Shape;5873;p54"/>
          <p:cNvSpPr/>
          <p:nvPr/>
        </p:nvSpPr>
        <p:spPr>
          <a:xfrm>
            <a:off x="8187715" y="3369450"/>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4" name="Google Shape;5874;p54"/>
          <p:cNvGrpSpPr/>
          <p:nvPr/>
        </p:nvGrpSpPr>
        <p:grpSpPr>
          <a:xfrm>
            <a:off x="7132396" y="2680607"/>
            <a:ext cx="1255046" cy="1471309"/>
            <a:chOff x="7121302" y="2642507"/>
            <a:chExt cx="1255046" cy="1471309"/>
          </a:xfrm>
        </p:grpSpPr>
        <p:grpSp>
          <p:nvGrpSpPr>
            <p:cNvPr id="5875" name="Google Shape;5875;p54"/>
            <p:cNvGrpSpPr/>
            <p:nvPr/>
          </p:nvGrpSpPr>
          <p:grpSpPr>
            <a:xfrm rot="-1329953">
              <a:off x="7324403" y="2756709"/>
              <a:ext cx="848844" cy="1242906"/>
              <a:chOff x="7904250" y="868713"/>
              <a:chExt cx="660875" cy="967675"/>
            </a:xfrm>
          </p:grpSpPr>
          <p:sp>
            <p:nvSpPr>
              <p:cNvPr id="5876" name="Google Shape;5876;p54"/>
              <p:cNvSpPr/>
              <p:nvPr/>
            </p:nvSpPr>
            <p:spPr>
              <a:xfrm>
                <a:off x="7904250" y="868713"/>
                <a:ext cx="660875" cy="967675"/>
              </a:xfrm>
              <a:custGeom>
                <a:avLst/>
                <a:gdLst/>
                <a:ahLst/>
                <a:cxnLst/>
                <a:rect l="l" t="t" r="r" b="b"/>
                <a:pathLst>
                  <a:path w="26435" h="38707" extrusionOk="0">
                    <a:moveTo>
                      <a:pt x="15783" y="1"/>
                    </a:moveTo>
                    <a:cubicBezTo>
                      <a:pt x="15339" y="1"/>
                      <a:pt x="14914" y="252"/>
                      <a:pt x="14726" y="681"/>
                    </a:cubicBezTo>
                    <a:lnTo>
                      <a:pt x="14799" y="717"/>
                    </a:lnTo>
                    <a:cubicBezTo>
                      <a:pt x="14690" y="826"/>
                      <a:pt x="14617" y="972"/>
                      <a:pt x="14545" y="1117"/>
                    </a:cubicBezTo>
                    <a:cubicBezTo>
                      <a:pt x="14217" y="1917"/>
                      <a:pt x="14617" y="2826"/>
                      <a:pt x="15417" y="3153"/>
                    </a:cubicBezTo>
                    <a:lnTo>
                      <a:pt x="16217" y="3481"/>
                    </a:lnTo>
                    <a:lnTo>
                      <a:pt x="15563" y="5044"/>
                    </a:lnTo>
                    <a:lnTo>
                      <a:pt x="14581" y="7408"/>
                    </a:lnTo>
                    <a:cubicBezTo>
                      <a:pt x="14472" y="7662"/>
                      <a:pt x="14436" y="7880"/>
                      <a:pt x="14472" y="8135"/>
                    </a:cubicBezTo>
                    <a:cubicBezTo>
                      <a:pt x="11708" y="8426"/>
                      <a:pt x="9272" y="10208"/>
                      <a:pt x="8218" y="12789"/>
                    </a:cubicBezTo>
                    <a:lnTo>
                      <a:pt x="618" y="31115"/>
                    </a:lnTo>
                    <a:cubicBezTo>
                      <a:pt x="0" y="32570"/>
                      <a:pt x="727" y="34279"/>
                      <a:pt x="2182" y="34897"/>
                    </a:cubicBezTo>
                    <a:lnTo>
                      <a:pt x="10836" y="38460"/>
                    </a:lnTo>
                    <a:cubicBezTo>
                      <a:pt x="11054" y="38569"/>
                      <a:pt x="11308" y="38642"/>
                      <a:pt x="11563" y="38678"/>
                    </a:cubicBezTo>
                    <a:cubicBezTo>
                      <a:pt x="11697" y="38697"/>
                      <a:pt x="11830" y="38706"/>
                      <a:pt x="11962" y="38706"/>
                    </a:cubicBezTo>
                    <a:cubicBezTo>
                      <a:pt x="13117" y="38706"/>
                      <a:pt x="14160" y="38007"/>
                      <a:pt x="14617" y="36897"/>
                    </a:cubicBezTo>
                    <a:lnTo>
                      <a:pt x="22217" y="18571"/>
                    </a:lnTo>
                    <a:cubicBezTo>
                      <a:pt x="23308" y="15989"/>
                      <a:pt x="22871" y="13044"/>
                      <a:pt x="21090" y="10898"/>
                    </a:cubicBezTo>
                    <a:cubicBezTo>
                      <a:pt x="21271" y="10717"/>
                      <a:pt x="21453" y="10535"/>
                      <a:pt x="21526" y="10317"/>
                    </a:cubicBezTo>
                    <a:lnTo>
                      <a:pt x="23154" y="6408"/>
                    </a:lnTo>
                    <a:lnTo>
                      <a:pt x="23962" y="6753"/>
                    </a:lnTo>
                    <a:cubicBezTo>
                      <a:pt x="24161" y="6831"/>
                      <a:pt x="24364" y="6868"/>
                      <a:pt x="24562" y="6868"/>
                    </a:cubicBezTo>
                    <a:cubicBezTo>
                      <a:pt x="25198" y="6868"/>
                      <a:pt x="25785" y="6490"/>
                      <a:pt x="26035" y="5881"/>
                    </a:cubicBezTo>
                    <a:cubicBezTo>
                      <a:pt x="26107" y="5735"/>
                      <a:pt x="26107" y="5590"/>
                      <a:pt x="26144" y="5444"/>
                    </a:cubicBezTo>
                    <a:lnTo>
                      <a:pt x="26217" y="5444"/>
                    </a:lnTo>
                    <a:cubicBezTo>
                      <a:pt x="26435" y="4826"/>
                      <a:pt x="26144" y="4172"/>
                      <a:pt x="25562" y="3953"/>
                    </a:cubicBezTo>
                    <a:lnTo>
                      <a:pt x="16254" y="99"/>
                    </a:lnTo>
                    <a:cubicBezTo>
                      <a:pt x="16101" y="32"/>
                      <a:pt x="15941" y="1"/>
                      <a:pt x="15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4"/>
              <p:cNvSpPr/>
              <p:nvPr/>
            </p:nvSpPr>
            <p:spPr>
              <a:xfrm>
                <a:off x="8309675" y="954813"/>
                <a:ext cx="173650" cy="140025"/>
              </a:xfrm>
              <a:custGeom>
                <a:avLst/>
                <a:gdLst/>
                <a:ahLst/>
                <a:cxnLst/>
                <a:rect l="l" t="t" r="r" b="b"/>
                <a:pathLst>
                  <a:path w="6946" h="5601" extrusionOk="0">
                    <a:moveTo>
                      <a:pt x="0" y="0"/>
                    </a:moveTo>
                    <a:lnTo>
                      <a:pt x="5854" y="5600"/>
                    </a:lnTo>
                    <a:lnTo>
                      <a:pt x="6945" y="294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8" name="Google Shape;5878;p54"/>
            <p:cNvSpPr/>
            <p:nvPr/>
          </p:nvSpPr>
          <p:spPr>
            <a:xfrm rot="10800000">
              <a:off x="7535675" y="3419477"/>
              <a:ext cx="451800" cy="531000"/>
            </a:xfrm>
            <a:prstGeom prst="round2SameRect">
              <a:avLst>
                <a:gd name="adj1" fmla="val 15358"/>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9" name="Google Shape;5879;p54"/>
            <p:cNvGrpSpPr/>
            <p:nvPr/>
          </p:nvGrpSpPr>
          <p:grpSpPr>
            <a:xfrm>
              <a:off x="7579886" y="3479045"/>
              <a:ext cx="346047" cy="385680"/>
              <a:chOff x="7579886" y="3479045"/>
              <a:chExt cx="346047" cy="385680"/>
            </a:xfrm>
          </p:grpSpPr>
          <p:grpSp>
            <p:nvGrpSpPr>
              <p:cNvPr id="5880" name="Google Shape;5880;p54"/>
              <p:cNvGrpSpPr/>
              <p:nvPr/>
            </p:nvGrpSpPr>
            <p:grpSpPr>
              <a:xfrm rot="10800000">
                <a:off x="7811944" y="3651579"/>
                <a:ext cx="113989" cy="101168"/>
                <a:chOff x="721768" y="3043010"/>
                <a:chExt cx="383802" cy="340633"/>
              </a:xfrm>
            </p:grpSpPr>
            <p:sp>
              <p:nvSpPr>
                <p:cNvPr id="5881" name="Google Shape;5881;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4"/>
              <p:cNvGrpSpPr/>
              <p:nvPr/>
            </p:nvGrpSpPr>
            <p:grpSpPr>
              <a:xfrm rot="10800000">
                <a:off x="7579886" y="3730005"/>
                <a:ext cx="151755" cy="134720"/>
                <a:chOff x="721768" y="3043010"/>
                <a:chExt cx="383802" cy="340633"/>
              </a:xfrm>
            </p:grpSpPr>
            <p:sp>
              <p:nvSpPr>
                <p:cNvPr id="5884" name="Google Shape;5884;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4"/>
              <p:cNvGrpSpPr/>
              <p:nvPr/>
            </p:nvGrpSpPr>
            <p:grpSpPr>
              <a:xfrm rot="10800000">
                <a:off x="7720012" y="3479045"/>
                <a:ext cx="83132" cy="73781"/>
                <a:chOff x="721768" y="3043010"/>
                <a:chExt cx="383802" cy="340633"/>
              </a:xfrm>
            </p:grpSpPr>
            <p:sp>
              <p:nvSpPr>
                <p:cNvPr id="5887" name="Google Shape;5887;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89" name="Google Shape;5889;p54"/>
          <p:cNvGrpSpPr/>
          <p:nvPr/>
        </p:nvGrpSpPr>
        <p:grpSpPr>
          <a:xfrm>
            <a:off x="4268927" y="2680607"/>
            <a:ext cx="1255046" cy="1471309"/>
            <a:chOff x="4268927" y="2680607"/>
            <a:chExt cx="1255046" cy="1471309"/>
          </a:xfrm>
        </p:grpSpPr>
        <p:sp>
          <p:nvSpPr>
            <p:cNvPr id="5890" name="Google Shape;5890;p54"/>
            <p:cNvSpPr/>
            <p:nvPr/>
          </p:nvSpPr>
          <p:spPr>
            <a:xfrm>
              <a:off x="5291615" y="370001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54"/>
            <p:cNvGrpSpPr/>
            <p:nvPr/>
          </p:nvGrpSpPr>
          <p:grpSpPr>
            <a:xfrm>
              <a:off x="4268927" y="2680607"/>
              <a:ext cx="1255046" cy="1471309"/>
              <a:chOff x="4268927" y="2680607"/>
              <a:chExt cx="1255046" cy="1471309"/>
            </a:xfrm>
          </p:grpSpPr>
          <p:grpSp>
            <p:nvGrpSpPr>
              <p:cNvPr id="5892" name="Google Shape;5892;p54"/>
              <p:cNvGrpSpPr/>
              <p:nvPr/>
            </p:nvGrpSpPr>
            <p:grpSpPr>
              <a:xfrm rot="-1329953">
                <a:off x="4472028" y="2794809"/>
                <a:ext cx="848844" cy="1242906"/>
                <a:chOff x="7904250" y="868713"/>
                <a:chExt cx="660875" cy="967675"/>
              </a:xfrm>
            </p:grpSpPr>
            <p:sp>
              <p:nvSpPr>
                <p:cNvPr id="5893" name="Google Shape;5893;p54"/>
                <p:cNvSpPr/>
                <p:nvPr/>
              </p:nvSpPr>
              <p:spPr>
                <a:xfrm>
                  <a:off x="7904250" y="868713"/>
                  <a:ext cx="660875" cy="967675"/>
                </a:xfrm>
                <a:custGeom>
                  <a:avLst/>
                  <a:gdLst/>
                  <a:ahLst/>
                  <a:cxnLst/>
                  <a:rect l="l" t="t" r="r" b="b"/>
                  <a:pathLst>
                    <a:path w="26435" h="38707" extrusionOk="0">
                      <a:moveTo>
                        <a:pt x="15783" y="1"/>
                      </a:moveTo>
                      <a:cubicBezTo>
                        <a:pt x="15339" y="1"/>
                        <a:pt x="14914" y="252"/>
                        <a:pt x="14726" y="681"/>
                      </a:cubicBezTo>
                      <a:lnTo>
                        <a:pt x="14799" y="717"/>
                      </a:lnTo>
                      <a:cubicBezTo>
                        <a:pt x="14690" y="826"/>
                        <a:pt x="14617" y="972"/>
                        <a:pt x="14545" y="1117"/>
                      </a:cubicBezTo>
                      <a:cubicBezTo>
                        <a:pt x="14217" y="1917"/>
                        <a:pt x="14617" y="2826"/>
                        <a:pt x="15417" y="3153"/>
                      </a:cubicBezTo>
                      <a:lnTo>
                        <a:pt x="16217" y="3481"/>
                      </a:lnTo>
                      <a:lnTo>
                        <a:pt x="15563" y="5044"/>
                      </a:lnTo>
                      <a:lnTo>
                        <a:pt x="14581" y="7408"/>
                      </a:lnTo>
                      <a:cubicBezTo>
                        <a:pt x="14472" y="7662"/>
                        <a:pt x="14436" y="7880"/>
                        <a:pt x="14472" y="8135"/>
                      </a:cubicBezTo>
                      <a:cubicBezTo>
                        <a:pt x="11708" y="8426"/>
                        <a:pt x="9272" y="10208"/>
                        <a:pt x="8218" y="12789"/>
                      </a:cubicBezTo>
                      <a:lnTo>
                        <a:pt x="618" y="31115"/>
                      </a:lnTo>
                      <a:cubicBezTo>
                        <a:pt x="0" y="32570"/>
                        <a:pt x="727" y="34279"/>
                        <a:pt x="2182" y="34897"/>
                      </a:cubicBezTo>
                      <a:lnTo>
                        <a:pt x="10836" y="38460"/>
                      </a:lnTo>
                      <a:cubicBezTo>
                        <a:pt x="11054" y="38569"/>
                        <a:pt x="11308" y="38642"/>
                        <a:pt x="11563" y="38678"/>
                      </a:cubicBezTo>
                      <a:cubicBezTo>
                        <a:pt x="11697" y="38697"/>
                        <a:pt x="11830" y="38706"/>
                        <a:pt x="11962" y="38706"/>
                      </a:cubicBezTo>
                      <a:cubicBezTo>
                        <a:pt x="13117" y="38706"/>
                        <a:pt x="14160" y="38007"/>
                        <a:pt x="14617" y="36897"/>
                      </a:cubicBezTo>
                      <a:lnTo>
                        <a:pt x="22217" y="18571"/>
                      </a:lnTo>
                      <a:cubicBezTo>
                        <a:pt x="23308" y="15989"/>
                        <a:pt x="22871" y="13044"/>
                        <a:pt x="21090" y="10898"/>
                      </a:cubicBezTo>
                      <a:cubicBezTo>
                        <a:pt x="21271" y="10717"/>
                        <a:pt x="21453" y="10535"/>
                        <a:pt x="21526" y="10317"/>
                      </a:cubicBezTo>
                      <a:lnTo>
                        <a:pt x="23154" y="6408"/>
                      </a:lnTo>
                      <a:lnTo>
                        <a:pt x="23962" y="6753"/>
                      </a:lnTo>
                      <a:cubicBezTo>
                        <a:pt x="24161" y="6831"/>
                        <a:pt x="24364" y="6868"/>
                        <a:pt x="24562" y="6868"/>
                      </a:cubicBezTo>
                      <a:cubicBezTo>
                        <a:pt x="25198" y="6868"/>
                        <a:pt x="25785" y="6490"/>
                        <a:pt x="26035" y="5881"/>
                      </a:cubicBezTo>
                      <a:cubicBezTo>
                        <a:pt x="26107" y="5735"/>
                        <a:pt x="26107" y="5590"/>
                        <a:pt x="26144" y="5444"/>
                      </a:cubicBezTo>
                      <a:lnTo>
                        <a:pt x="26217" y="5444"/>
                      </a:lnTo>
                      <a:cubicBezTo>
                        <a:pt x="26435" y="4826"/>
                        <a:pt x="26144" y="4172"/>
                        <a:pt x="25562" y="3953"/>
                      </a:cubicBezTo>
                      <a:lnTo>
                        <a:pt x="16254" y="99"/>
                      </a:lnTo>
                      <a:cubicBezTo>
                        <a:pt x="16101" y="32"/>
                        <a:pt x="15941" y="1"/>
                        <a:pt x="15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4"/>
                <p:cNvSpPr/>
                <p:nvPr/>
              </p:nvSpPr>
              <p:spPr>
                <a:xfrm>
                  <a:off x="8309675" y="954813"/>
                  <a:ext cx="173650" cy="140025"/>
                </a:xfrm>
                <a:custGeom>
                  <a:avLst/>
                  <a:gdLst/>
                  <a:ahLst/>
                  <a:cxnLst/>
                  <a:rect l="l" t="t" r="r" b="b"/>
                  <a:pathLst>
                    <a:path w="6946" h="5601" extrusionOk="0">
                      <a:moveTo>
                        <a:pt x="0" y="0"/>
                      </a:moveTo>
                      <a:lnTo>
                        <a:pt x="5854" y="5600"/>
                      </a:lnTo>
                      <a:lnTo>
                        <a:pt x="6945" y="294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54"/>
              <p:cNvSpPr/>
              <p:nvPr/>
            </p:nvSpPr>
            <p:spPr>
              <a:xfrm rot="10800000">
                <a:off x="4683300" y="3252683"/>
                <a:ext cx="451800" cy="735900"/>
              </a:xfrm>
              <a:prstGeom prst="round2SameRect">
                <a:avLst>
                  <a:gd name="adj1" fmla="val 15358"/>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54"/>
              <p:cNvGrpSpPr/>
              <p:nvPr/>
            </p:nvGrpSpPr>
            <p:grpSpPr>
              <a:xfrm>
                <a:off x="4722886" y="3408795"/>
                <a:ext cx="342519" cy="485180"/>
                <a:chOff x="4679661" y="3370695"/>
                <a:chExt cx="342519" cy="485180"/>
              </a:xfrm>
            </p:grpSpPr>
            <p:grpSp>
              <p:nvGrpSpPr>
                <p:cNvPr id="5897" name="Google Shape;5897;p54"/>
                <p:cNvGrpSpPr/>
                <p:nvPr/>
              </p:nvGrpSpPr>
              <p:grpSpPr>
                <a:xfrm rot="10800000">
                  <a:off x="4755806" y="3526054"/>
                  <a:ext cx="113989" cy="101168"/>
                  <a:chOff x="721768" y="3043010"/>
                  <a:chExt cx="383802" cy="340633"/>
                </a:xfrm>
              </p:grpSpPr>
              <p:sp>
                <p:nvSpPr>
                  <p:cNvPr id="5898" name="Google Shape;5898;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54"/>
                <p:cNvGrpSpPr/>
                <p:nvPr/>
              </p:nvGrpSpPr>
              <p:grpSpPr>
                <a:xfrm rot="10800000">
                  <a:off x="4679661" y="3721155"/>
                  <a:ext cx="151755" cy="134720"/>
                  <a:chOff x="721768" y="3043010"/>
                  <a:chExt cx="383802" cy="340633"/>
                </a:xfrm>
              </p:grpSpPr>
              <p:sp>
                <p:nvSpPr>
                  <p:cNvPr id="5901" name="Google Shape;5901;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4"/>
                <p:cNvGrpSpPr/>
                <p:nvPr/>
              </p:nvGrpSpPr>
              <p:grpSpPr>
                <a:xfrm rot="10800000">
                  <a:off x="4939049" y="3678395"/>
                  <a:ext cx="83132" cy="73781"/>
                  <a:chOff x="721768" y="3043010"/>
                  <a:chExt cx="383802" cy="340633"/>
                </a:xfrm>
              </p:grpSpPr>
              <p:sp>
                <p:nvSpPr>
                  <p:cNvPr id="5904" name="Google Shape;5904;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54"/>
                <p:cNvGrpSpPr/>
                <p:nvPr/>
              </p:nvGrpSpPr>
              <p:grpSpPr>
                <a:xfrm rot="10800000">
                  <a:off x="4854887" y="3370695"/>
                  <a:ext cx="83132" cy="73781"/>
                  <a:chOff x="721768" y="3043010"/>
                  <a:chExt cx="383802" cy="340633"/>
                </a:xfrm>
              </p:grpSpPr>
              <p:sp>
                <p:nvSpPr>
                  <p:cNvPr id="5907" name="Google Shape;5907;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909" name="Google Shape;5909;p54"/>
          <p:cNvGrpSpPr/>
          <p:nvPr/>
        </p:nvGrpSpPr>
        <p:grpSpPr>
          <a:xfrm>
            <a:off x="5703146" y="2680607"/>
            <a:ext cx="1255046" cy="1471309"/>
            <a:chOff x="5749702" y="2642507"/>
            <a:chExt cx="1255046" cy="1471309"/>
          </a:xfrm>
        </p:grpSpPr>
        <p:grpSp>
          <p:nvGrpSpPr>
            <p:cNvPr id="5910" name="Google Shape;5910;p54"/>
            <p:cNvGrpSpPr/>
            <p:nvPr/>
          </p:nvGrpSpPr>
          <p:grpSpPr>
            <a:xfrm rot="-1329953">
              <a:off x="5952803" y="2756709"/>
              <a:ext cx="848844" cy="1242906"/>
              <a:chOff x="7904250" y="868713"/>
              <a:chExt cx="660875" cy="967675"/>
            </a:xfrm>
          </p:grpSpPr>
          <p:sp>
            <p:nvSpPr>
              <p:cNvPr id="5911" name="Google Shape;5911;p54"/>
              <p:cNvSpPr/>
              <p:nvPr/>
            </p:nvSpPr>
            <p:spPr>
              <a:xfrm>
                <a:off x="7904250" y="868713"/>
                <a:ext cx="660875" cy="967675"/>
              </a:xfrm>
              <a:custGeom>
                <a:avLst/>
                <a:gdLst/>
                <a:ahLst/>
                <a:cxnLst/>
                <a:rect l="l" t="t" r="r" b="b"/>
                <a:pathLst>
                  <a:path w="26435" h="38707" extrusionOk="0">
                    <a:moveTo>
                      <a:pt x="15783" y="1"/>
                    </a:moveTo>
                    <a:cubicBezTo>
                      <a:pt x="15339" y="1"/>
                      <a:pt x="14914" y="252"/>
                      <a:pt x="14726" y="681"/>
                    </a:cubicBezTo>
                    <a:lnTo>
                      <a:pt x="14799" y="717"/>
                    </a:lnTo>
                    <a:cubicBezTo>
                      <a:pt x="14690" y="826"/>
                      <a:pt x="14617" y="972"/>
                      <a:pt x="14545" y="1117"/>
                    </a:cubicBezTo>
                    <a:cubicBezTo>
                      <a:pt x="14217" y="1917"/>
                      <a:pt x="14617" y="2826"/>
                      <a:pt x="15417" y="3153"/>
                    </a:cubicBezTo>
                    <a:lnTo>
                      <a:pt x="16217" y="3481"/>
                    </a:lnTo>
                    <a:lnTo>
                      <a:pt x="15563" y="5044"/>
                    </a:lnTo>
                    <a:lnTo>
                      <a:pt x="14581" y="7408"/>
                    </a:lnTo>
                    <a:cubicBezTo>
                      <a:pt x="14472" y="7662"/>
                      <a:pt x="14436" y="7880"/>
                      <a:pt x="14472" y="8135"/>
                    </a:cubicBezTo>
                    <a:cubicBezTo>
                      <a:pt x="11708" y="8426"/>
                      <a:pt x="9272" y="10208"/>
                      <a:pt x="8218" y="12789"/>
                    </a:cubicBezTo>
                    <a:lnTo>
                      <a:pt x="618" y="31115"/>
                    </a:lnTo>
                    <a:cubicBezTo>
                      <a:pt x="0" y="32570"/>
                      <a:pt x="727" y="34279"/>
                      <a:pt x="2182" y="34897"/>
                    </a:cubicBezTo>
                    <a:lnTo>
                      <a:pt x="10836" y="38460"/>
                    </a:lnTo>
                    <a:cubicBezTo>
                      <a:pt x="11054" y="38569"/>
                      <a:pt x="11308" y="38642"/>
                      <a:pt x="11563" y="38678"/>
                    </a:cubicBezTo>
                    <a:cubicBezTo>
                      <a:pt x="11697" y="38697"/>
                      <a:pt x="11830" y="38706"/>
                      <a:pt x="11962" y="38706"/>
                    </a:cubicBezTo>
                    <a:cubicBezTo>
                      <a:pt x="13117" y="38706"/>
                      <a:pt x="14160" y="38007"/>
                      <a:pt x="14617" y="36897"/>
                    </a:cubicBezTo>
                    <a:lnTo>
                      <a:pt x="22217" y="18571"/>
                    </a:lnTo>
                    <a:cubicBezTo>
                      <a:pt x="23308" y="15989"/>
                      <a:pt x="22871" y="13044"/>
                      <a:pt x="21090" y="10898"/>
                    </a:cubicBezTo>
                    <a:cubicBezTo>
                      <a:pt x="21271" y="10717"/>
                      <a:pt x="21453" y="10535"/>
                      <a:pt x="21526" y="10317"/>
                    </a:cubicBezTo>
                    <a:lnTo>
                      <a:pt x="23154" y="6408"/>
                    </a:lnTo>
                    <a:lnTo>
                      <a:pt x="23962" y="6753"/>
                    </a:lnTo>
                    <a:cubicBezTo>
                      <a:pt x="24161" y="6831"/>
                      <a:pt x="24364" y="6868"/>
                      <a:pt x="24562" y="6868"/>
                    </a:cubicBezTo>
                    <a:cubicBezTo>
                      <a:pt x="25198" y="6868"/>
                      <a:pt x="25785" y="6490"/>
                      <a:pt x="26035" y="5881"/>
                    </a:cubicBezTo>
                    <a:cubicBezTo>
                      <a:pt x="26107" y="5735"/>
                      <a:pt x="26107" y="5590"/>
                      <a:pt x="26144" y="5444"/>
                    </a:cubicBezTo>
                    <a:lnTo>
                      <a:pt x="26217" y="5444"/>
                    </a:lnTo>
                    <a:cubicBezTo>
                      <a:pt x="26435" y="4826"/>
                      <a:pt x="26144" y="4172"/>
                      <a:pt x="25562" y="3953"/>
                    </a:cubicBezTo>
                    <a:lnTo>
                      <a:pt x="16254" y="99"/>
                    </a:lnTo>
                    <a:cubicBezTo>
                      <a:pt x="16101" y="32"/>
                      <a:pt x="15941" y="1"/>
                      <a:pt x="15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4"/>
              <p:cNvSpPr/>
              <p:nvPr/>
            </p:nvSpPr>
            <p:spPr>
              <a:xfrm>
                <a:off x="8309675" y="954813"/>
                <a:ext cx="173650" cy="140025"/>
              </a:xfrm>
              <a:custGeom>
                <a:avLst/>
                <a:gdLst/>
                <a:ahLst/>
                <a:cxnLst/>
                <a:rect l="l" t="t" r="r" b="b"/>
                <a:pathLst>
                  <a:path w="6946" h="5601" extrusionOk="0">
                    <a:moveTo>
                      <a:pt x="0" y="0"/>
                    </a:moveTo>
                    <a:lnTo>
                      <a:pt x="5854" y="5600"/>
                    </a:lnTo>
                    <a:lnTo>
                      <a:pt x="6945" y="294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3" name="Google Shape;5913;p54"/>
            <p:cNvSpPr/>
            <p:nvPr/>
          </p:nvSpPr>
          <p:spPr>
            <a:xfrm rot="10800000">
              <a:off x="6164075" y="3571879"/>
              <a:ext cx="451800" cy="378600"/>
            </a:xfrm>
            <a:prstGeom prst="round2SameRect">
              <a:avLst>
                <a:gd name="adj1" fmla="val 15358"/>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4" name="Google Shape;5914;p54"/>
            <p:cNvGrpSpPr/>
            <p:nvPr/>
          </p:nvGrpSpPr>
          <p:grpSpPr>
            <a:xfrm>
              <a:off x="6228917" y="3625937"/>
              <a:ext cx="342519" cy="300151"/>
              <a:chOff x="6240824" y="3625937"/>
              <a:chExt cx="342519" cy="300151"/>
            </a:xfrm>
          </p:grpSpPr>
          <p:grpSp>
            <p:nvGrpSpPr>
              <p:cNvPr id="5915" name="Google Shape;5915;p54"/>
              <p:cNvGrpSpPr/>
              <p:nvPr/>
            </p:nvGrpSpPr>
            <p:grpSpPr>
              <a:xfrm rot="10800000">
                <a:off x="6240824" y="3791368"/>
                <a:ext cx="151755" cy="134720"/>
                <a:chOff x="721768" y="3043010"/>
                <a:chExt cx="383802" cy="340633"/>
              </a:xfrm>
            </p:grpSpPr>
            <p:sp>
              <p:nvSpPr>
                <p:cNvPr id="5916" name="Google Shape;5916;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54"/>
              <p:cNvGrpSpPr/>
              <p:nvPr/>
            </p:nvGrpSpPr>
            <p:grpSpPr>
              <a:xfrm rot="10800000">
                <a:off x="6500212" y="3748608"/>
                <a:ext cx="83132" cy="73781"/>
                <a:chOff x="721768" y="3043010"/>
                <a:chExt cx="383802" cy="340633"/>
              </a:xfrm>
            </p:grpSpPr>
            <p:sp>
              <p:nvSpPr>
                <p:cNvPr id="5919" name="Google Shape;5919;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4"/>
              <p:cNvGrpSpPr/>
              <p:nvPr/>
            </p:nvGrpSpPr>
            <p:grpSpPr>
              <a:xfrm rot="10800000">
                <a:off x="6361665" y="3625937"/>
                <a:ext cx="57186" cy="50754"/>
                <a:chOff x="721768" y="3043010"/>
                <a:chExt cx="383802" cy="340633"/>
              </a:xfrm>
            </p:grpSpPr>
            <p:sp>
              <p:nvSpPr>
                <p:cNvPr id="5922" name="Google Shape;5922;p54"/>
                <p:cNvSpPr/>
                <p:nvPr/>
              </p:nvSpPr>
              <p:spPr>
                <a:xfrm>
                  <a:off x="721768" y="30430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4"/>
                <p:cNvSpPr/>
                <p:nvPr/>
              </p:nvSpPr>
              <p:spPr>
                <a:xfrm>
                  <a:off x="863997" y="30741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5924" name="Google Shape;5924;p54"/>
          <p:cNvCxnSpPr/>
          <p:nvPr/>
        </p:nvCxnSpPr>
        <p:spPr>
          <a:xfrm>
            <a:off x="4896450" y="2369150"/>
            <a:ext cx="0" cy="378600"/>
          </a:xfrm>
          <a:prstGeom prst="straightConnector1">
            <a:avLst/>
          </a:prstGeom>
          <a:noFill/>
          <a:ln w="19050" cap="flat" cmpd="sng">
            <a:solidFill>
              <a:schemeClr val="dk1"/>
            </a:solidFill>
            <a:prstDash val="solid"/>
            <a:round/>
            <a:headEnd type="oval" w="med" len="med"/>
            <a:tailEnd type="none" w="med" len="med"/>
          </a:ln>
        </p:spPr>
      </p:cxnSp>
      <p:cxnSp>
        <p:nvCxnSpPr>
          <p:cNvPr id="5925" name="Google Shape;5925;p54"/>
          <p:cNvCxnSpPr/>
          <p:nvPr/>
        </p:nvCxnSpPr>
        <p:spPr>
          <a:xfrm>
            <a:off x="6328187" y="2369150"/>
            <a:ext cx="0" cy="378600"/>
          </a:xfrm>
          <a:prstGeom prst="straightConnector1">
            <a:avLst/>
          </a:prstGeom>
          <a:noFill/>
          <a:ln w="19050" cap="flat" cmpd="sng">
            <a:solidFill>
              <a:schemeClr val="dk1"/>
            </a:solidFill>
            <a:prstDash val="solid"/>
            <a:round/>
            <a:headEnd type="oval" w="med" len="med"/>
            <a:tailEnd type="none" w="med" len="med"/>
          </a:ln>
        </p:spPr>
      </p:cxnSp>
      <p:cxnSp>
        <p:nvCxnSpPr>
          <p:cNvPr id="5926" name="Google Shape;5926;p54"/>
          <p:cNvCxnSpPr/>
          <p:nvPr/>
        </p:nvCxnSpPr>
        <p:spPr>
          <a:xfrm>
            <a:off x="7759923" y="2369150"/>
            <a:ext cx="0" cy="378600"/>
          </a:xfrm>
          <a:prstGeom prst="straightConnector1">
            <a:avLst/>
          </a:prstGeom>
          <a:noFill/>
          <a:ln w="19050" cap="flat" cmpd="sng">
            <a:solidFill>
              <a:schemeClr val="dk1"/>
            </a:solidFill>
            <a:prstDash val="solid"/>
            <a:round/>
            <a:headEnd type="oval"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30"/>
        <p:cNvGrpSpPr/>
        <p:nvPr/>
      </p:nvGrpSpPr>
      <p:grpSpPr>
        <a:xfrm>
          <a:off x="0" y="0"/>
          <a:ext cx="0" cy="0"/>
          <a:chOff x="0" y="0"/>
          <a:chExt cx="0" cy="0"/>
        </a:xfrm>
      </p:grpSpPr>
      <p:sp>
        <p:nvSpPr>
          <p:cNvPr id="5931" name="Google Shape;5931;p55"/>
          <p:cNvSpPr/>
          <p:nvPr/>
        </p:nvSpPr>
        <p:spPr>
          <a:xfrm>
            <a:off x="5494661" y="1252900"/>
            <a:ext cx="1750500" cy="1750500"/>
          </a:xfrm>
          <a:prstGeom prst="ellipse">
            <a:avLst/>
          </a:prstGeom>
          <a:solidFill>
            <a:srgbClr val="FFFFFF">
              <a:alpha val="67040"/>
            </a:srgbClr>
          </a:solidFill>
          <a:ln>
            <a:noFill/>
          </a:ln>
          <a:effectLst>
            <a:outerShdw blurRad="128588" dist="38100" dir="103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5498561" y="1256800"/>
            <a:ext cx="1742700" cy="1742700"/>
          </a:xfrm>
          <a:prstGeom prst="pie">
            <a:avLst>
              <a:gd name="adj1" fmla="val 10747405"/>
              <a:gd name="adj2" fmla="val 1613863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5669861" y="1428100"/>
            <a:ext cx="1400100" cy="140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898839" y="1252900"/>
            <a:ext cx="1750500" cy="1750500"/>
          </a:xfrm>
          <a:prstGeom prst="ellipse">
            <a:avLst/>
          </a:prstGeom>
          <a:solidFill>
            <a:srgbClr val="FFFFFF">
              <a:alpha val="67040"/>
            </a:srgbClr>
          </a:solidFill>
          <a:ln>
            <a:noFill/>
          </a:ln>
          <a:effectLst>
            <a:outerShdw blurRad="128588" dist="38100" dir="103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rot="5400000">
            <a:off x="1902739" y="1256800"/>
            <a:ext cx="1742700" cy="1742700"/>
          </a:xfrm>
          <a:prstGeom prst="pie">
            <a:avLst>
              <a:gd name="adj1" fmla="val 9903282"/>
              <a:gd name="adj2" fmla="val 1079897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2074039" y="1428100"/>
            <a:ext cx="1400100" cy="140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txBox="1">
            <a:spLocks noGrp="1"/>
          </p:cNvSpPr>
          <p:nvPr>
            <p:ph type="subTitle" idx="1"/>
          </p:nvPr>
        </p:nvSpPr>
        <p:spPr>
          <a:xfrm>
            <a:off x="1548739" y="3178409"/>
            <a:ext cx="24507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PEOPLE VACCINATED</a:t>
            </a:r>
            <a:endParaRPr/>
          </a:p>
        </p:txBody>
      </p:sp>
      <p:sp>
        <p:nvSpPr>
          <p:cNvPr id="5938" name="Google Shape;5938;p55"/>
          <p:cNvSpPr txBox="1">
            <a:spLocks noGrp="1"/>
          </p:cNvSpPr>
          <p:nvPr>
            <p:ph type="subTitle" idx="2"/>
          </p:nvPr>
        </p:nvSpPr>
        <p:spPr>
          <a:xfrm>
            <a:off x="1548739" y="3520795"/>
            <a:ext cx="24507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5939" name="Google Shape;5939;p55"/>
          <p:cNvSpPr txBox="1">
            <a:spLocks noGrp="1"/>
          </p:cNvSpPr>
          <p:nvPr>
            <p:ph type="subTitle" idx="3"/>
          </p:nvPr>
        </p:nvSpPr>
        <p:spPr>
          <a:xfrm>
            <a:off x="5144561" y="3178409"/>
            <a:ext cx="24507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SECONDARY EFFECTS</a:t>
            </a:r>
            <a:endParaRPr/>
          </a:p>
        </p:txBody>
      </p:sp>
      <p:sp>
        <p:nvSpPr>
          <p:cNvPr id="5940" name="Google Shape;5940;p55"/>
          <p:cNvSpPr txBox="1">
            <a:spLocks noGrp="1"/>
          </p:cNvSpPr>
          <p:nvPr>
            <p:ph type="subTitle" idx="4"/>
          </p:nvPr>
        </p:nvSpPr>
        <p:spPr>
          <a:xfrm>
            <a:off x="5144561" y="3520795"/>
            <a:ext cx="24507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but it’s hot, even hotter than Mercury</a:t>
            </a:r>
            <a:endParaRPr/>
          </a:p>
        </p:txBody>
      </p:sp>
      <p:sp>
        <p:nvSpPr>
          <p:cNvPr id="5941" name="Google Shape;5941;p55"/>
          <p:cNvSpPr txBox="1">
            <a:spLocks noGrp="1"/>
          </p:cNvSpPr>
          <p:nvPr>
            <p:ph type="title"/>
          </p:nvPr>
        </p:nvSpPr>
        <p:spPr>
          <a:xfrm>
            <a:off x="2074039" y="1804900"/>
            <a:ext cx="1400100" cy="6465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0.96%</a:t>
            </a:r>
            <a:endParaRPr/>
          </a:p>
        </p:txBody>
      </p:sp>
      <p:sp>
        <p:nvSpPr>
          <p:cNvPr id="5942" name="Google Shape;5942;p55"/>
          <p:cNvSpPr txBox="1">
            <a:spLocks noGrp="1"/>
          </p:cNvSpPr>
          <p:nvPr>
            <p:ph type="title" idx="5"/>
          </p:nvPr>
        </p:nvSpPr>
        <p:spPr>
          <a:xfrm flipH="1">
            <a:off x="5669861" y="1804900"/>
            <a:ext cx="1400100" cy="6465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25%</a:t>
            </a:r>
            <a:endParaRPr/>
          </a:p>
        </p:txBody>
      </p:sp>
      <p:sp>
        <p:nvSpPr>
          <p:cNvPr id="5943" name="Google Shape;5943;p55"/>
          <p:cNvSpPr txBox="1">
            <a:spLocks noGrp="1"/>
          </p:cNvSpPr>
          <p:nvPr>
            <p:ph type="title" idx="6"/>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SUCCESS RATE</a:t>
            </a:r>
            <a:endParaRPr/>
          </a:p>
        </p:txBody>
      </p:sp>
      <p:grpSp>
        <p:nvGrpSpPr>
          <p:cNvPr id="5944" name="Google Shape;5944;p55"/>
          <p:cNvGrpSpPr/>
          <p:nvPr/>
        </p:nvGrpSpPr>
        <p:grpSpPr>
          <a:xfrm>
            <a:off x="1488241" y="1350875"/>
            <a:ext cx="2429335" cy="1469926"/>
            <a:chOff x="-355751" y="972908"/>
            <a:chExt cx="5016179" cy="3035156"/>
          </a:xfrm>
        </p:grpSpPr>
        <p:sp>
          <p:nvSpPr>
            <p:cNvPr id="5945" name="Google Shape;5945;p55"/>
            <p:cNvSpPr/>
            <p:nvPr/>
          </p:nvSpPr>
          <p:spPr>
            <a:xfrm>
              <a:off x="2336065" y="1391356"/>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806478" y="1777868"/>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2432197" y="34417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2485834" y="2657642"/>
              <a:ext cx="1110441" cy="1216719"/>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69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55"/>
            <p:cNvGrpSpPr/>
            <p:nvPr/>
          </p:nvGrpSpPr>
          <p:grpSpPr>
            <a:xfrm>
              <a:off x="-355751" y="972908"/>
              <a:ext cx="757755" cy="672247"/>
              <a:chOff x="-431951" y="1330695"/>
              <a:chExt cx="757755" cy="672247"/>
            </a:xfrm>
          </p:grpSpPr>
          <p:sp>
            <p:nvSpPr>
              <p:cNvPr id="5950" name="Google Shape;5950;p55"/>
              <p:cNvSpPr/>
              <p:nvPr/>
            </p:nvSpPr>
            <p:spPr>
              <a:xfrm>
                <a:off x="-431951" y="1330695"/>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47802" y="1392329"/>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55"/>
            <p:cNvGrpSpPr/>
            <p:nvPr/>
          </p:nvGrpSpPr>
          <p:grpSpPr>
            <a:xfrm>
              <a:off x="4276626" y="1138753"/>
              <a:ext cx="383802" cy="340561"/>
              <a:chOff x="4438551" y="1606965"/>
              <a:chExt cx="383802" cy="340561"/>
            </a:xfrm>
          </p:grpSpPr>
          <p:sp>
            <p:nvSpPr>
              <p:cNvPr id="5953" name="Google Shape;5953;p55"/>
              <p:cNvSpPr/>
              <p:nvPr/>
            </p:nvSpPr>
            <p:spPr>
              <a:xfrm>
                <a:off x="4438551" y="1606965"/>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4582417" y="1638126"/>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55"/>
            <p:cNvGrpSpPr/>
            <p:nvPr/>
          </p:nvGrpSpPr>
          <p:grpSpPr>
            <a:xfrm>
              <a:off x="78241" y="3667431"/>
              <a:ext cx="383802" cy="340633"/>
              <a:chOff x="106516" y="3286431"/>
              <a:chExt cx="383802" cy="340633"/>
            </a:xfrm>
          </p:grpSpPr>
          <p:sp>
            <p:nvSpPr>
              <p:cNvPr id="5956" name="Google Shape;5956;p55"/>
              <p:cNvSpPr/>
              <p:nvPr/>
            </p:nvSpPr>
            <p:spPr>
              <a:xfrm>
                <a:off x="106516" y="3286431"/>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248745" y="3317616"/>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8" name="Google Shape;5958;p55"/>
          <p:cNvGrpSpPr/>
          <p:nvPr/>
        </p:nvGrpSpPr>
        <p:grpSpPr>
          <a:xfrm>
            <a:off x="5331901" y="1046075"/>
            <a:ext cx="2343597" cy="1774726"/>
            <a:chOff x="185773" y="343546"/>
            <a:chExt cx="4839144" cy="3664518"/>
          </a:xfrm>
        </p:grpSpPr>
        <p:sp>
          <p:nvSpPr>
            <p:cNvPr id="5959" name="Google Shape;5959;p55"/>
            <p:cNvSpPr/>
            <p:nvPr/>
          </p:nvSpPr>
          <p:spPr>
            <a:xfrm>
              <a:off x="3122767" y="2020718"/>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806478" y="1777868"/>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45494" y="328443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2485834" y="2657642"/>
              <a:ext cx="1110441" cy="1216719"/>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69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3" name="Google Shape;5963;p55"/>
            <p:cNvGrpSpPr/>
            <p:nvPr/>
          </p:nvGrpSpPr>
          <p:grpSpPr>
            <a:xfrm>
              <a:off x="3577761" y="343546"/>
              <a:ext cx="757755" cy="672247"/>
              <a:chOff x="3501561" y="701333"/>
              <a:chExt cx="757755" cy="672247"/>
            </a:xfrm>
          </p:grpSpPr>
          <p:sp>
            <p:nvSpPr>
              <p:cNvPr id="5964" name="Google Shape;5964;p55"/>
              <p:cNvSpPr/>
              <p:nvPr/>
            </p:nvSpPr>
            <p:spPr>
              <a:xfrm>
                <a:off x="3501561" y="70133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3785711" y="762967"/>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55"/>
            <p:cNvGrpSpPr/>
            <p:nvPr/>
          </p:nvGrpSpPr>
          <p:grpSpPr>
            <a:xfrm>
              <a:off x="185773" y="1138753"/>
              <a:ext cx="383802" cy="340561"/>
              <a:chOff x="347698" y="1606965"/>
              <a:chExt cx="383802" cy="340561"/>
            </a:xfrm>
          </p:grpSpPr>
          <p:sp>
            <p:nvSpPr>
              <p:cNvPr id="5967" name="Google Shape;5967;p55"/>
              <p:cNvSpPr/>
              <p:nvPr/>
            </p:nvSpPr>
            <p:spPr>
              <a:xfrm>
                <a:off x="347698" y="1606965"/>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491565" y="1638126"/>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55"/>
            <p:cNvGrpSpPr/>
            <p:nvPr/>
          </p:nvGrpSpPr>
          <p:grpSpPr>
            <a:xfrm>
              <a:off x="4641115" y="3667431"/>
              <a:ext cx="383802" cy="340633"/>
              <a:chOff x="4669390" y="3286431"/>
              <a:chExt cx="383802" cy="340633"/>
            </a:xfrm>
          </p:grpSpPr>
          <p:sp>
            <p:nvSpPr>
              <p:cNvPr id="5970" name="Google Shape;5970;p55"/>
              <p:cNvSpPr/>
              <p:nvPr/>
            </p:nvSpPr>
            <p:spPr>
              <a:xfrm>
                <a:off x="4669390" y="3286431"/>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4811619" y="3317616"/>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75"/>
        <p:cNvGrpSpPr/>
        <p:nvPr/>
      </p:nvGrpSpPr>
      <p:grpSpPr>
        <a:xfrm>
          <a:off x="0" y="0"/>
          <a:ext cx="0" cy="0"/>
          <a:chOff x="0" y="0"/>
          <a:chExt cx="0" cy="0"/>
        </a:xfrm>
      </p:grpSpPr>
      <p:pic>
        <p:nvPicPr>
          <p:cNvPr id="5976" name="Google Shape;5976;p56"/>
          <p:cNvPicPr preferRelativeResize="0"/>
          <p:nvPr/>
        </p:nvPicPr>
        <p:blipFill>
          <a:blip r:embed="rId4">
            <a:alphaModFix amt="56000"/>
          </a:blip>
          <a:stretch>
            <a:fillRect/>
          </a:stretch>
        </p:blipFill>
        <p:spPr>
          <a:xfrm>
            <a:off x="0" y="-24"/>
            <a:ext cx="9144000" cy="5143551"/>
          </a:xfrm>
          <a:prstGeom prst="rect">
            <a:avLst/>
          </a:prstGeom>
          <a:noFill/>
          <a:ln>
            <a:noFill/>
          </a:ln>
        </p:spPr>
      </p:pic>
      <p:sp>
        <p:nvSpPr>
          <p:cNvPr id="5977" name="Google Shape;5977;p56"/>
          <p:cNvSpPr txBox="1">
            <a:spLocks noGrp="1"/>
          </p:cNvSpPr>
          <p:nvPr>
            <p:ph type="subTitle" idx="1"/>
          </p:nvPr>
        </p:nvSpPr>
        <p:spPr>
          <a:xfrm>
            <a:off x="4985100" y="1718313"/>
            <a:ext cx="3406500" cy="24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Mercury is the closest planet to the Sun and the smallest one in the Solar System—it’s only a bit larger than the Moon</a:t>
            </a:r>
            <a:endParaRPr>
              <a:solidFill>
                <a:schemeClr val="accent4"/>
              </a:solidFill>
            </a:endParaRPr>
          </a:p>
          <a:p>
            <a:pPr marL="0" lvl="0" indent="0" algn="l" rtl="0">
              <a:spcBef>
                <a:spcPts val="1000"/>
              </a:spcBef>
              <a:spcAft>
                <a:spcPts val="0"/>
              </a:spcAft>
              <a:buNone/>
            </a:pPr>
            <a:r>
              <a:rPr lang="en">
                <a:solidFill>
                  <a:schemeClr val="accent4"/>
                </a:solidFill>
              </a:rPr>
              <a:t>The planet’s name has nothing to do with the liquid metal, since it was named after the Roman messenger god, Mercury</a:t>
            </a:r>
            <a:endParaRPr/>
          </a:p>
        </p:txBody>
      </p:sp>
      <p:sp>
        <p:nvSpPr>
          <p:cNvPr id="5978" name="Google Shape;5978;p56"/>
          <p:cNvSpPr txBox="1">
            <a:spLocks noGrp="1"/>
          </p:cNvSpPr>
          <p:nvPr>
            <p:ph type="title"/>
          </p:nvPr>
        </p:nvSpPr>
        <p:spPr>
          <a:xfrm>
            <a:off x="4985100" y="927988"/>
            <a:ext cx="3049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CONCLUSIONS</a:t>
            </a:r>
            <a:endParaRPr/>
          </a:p>
        </p:txBody>
      </p:sp>
      <p:sp>
        <p:nvSpPr>
          <p:cNvPr id="5979" name="Google Shape;5979;p56"/>
          <p:cNvSpPr/>
          <p:nvPr/>
        </p:nvSpPr>
        <p:spPr>
          <a:xfrm flipH="1">
            <a:off x="2529839" y="12927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flipH="1">
            <a:off x="3315514" y="315803"/>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flipH="1">
            <a:off x="3613495" y="31436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2" name="Google Shape;5982;p56"/>
          <p:cNvGrpSpPr/>
          <p:nvPr/>
        </p:nvGrpSpPr>
        <p:grpSpPr>
          <a:xfrm>
            <a:off x="856179" y="716950"/>
            <a:ext cx="760017" cy="943087"/>
            <a:chOff x="856179" y="716950"/>
            <a:chExt cx="760017" cy="943087"/>
          </a:xfrm>
        </p:grpSpPr>
        <p:sp>
          <p:nvSpPr>
            <p:cNvPr id="5983" name="Google Shape;5983;p56"/>
            <p:cNvSpPr/>
            <p:nvPr/>
          </p:nvSpPr>
          <p:spPr>
            <a:xfrm flipH="1">
              <a:off x="856179" y="787153"/>
              <a:ext cx="760017" cy="647635"/>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rot="-5216396" flipH="1">
              <a:off x="934487" y="1562019"/>
              <a:ext cx="95536" cy="95536"/>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flipH="1">
              <a:off x="1138269" y="7169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6"/>
          <p:cNvGrpSpPr/>
          <p:nvPr/>
        </p:nvGrpSpPr>
        <p:grpSpPr>
          <a:xfrm>
            <a:off x="2885770" y="3695040"/>
            <a:ext cx="1067939" cy="988984"/>
            <a:chOff x="2885770" y="3695040"/>
            <a:chExt cx="1067939" cy="988984"/>
          </a:xfrm>
        </p:grpSpPr>
        <p:sp>
          <p:nvSpPr>
            <p:cNvPr id="5987" name="Google Shape;5987;p56"/>
            <p:cNvSpPr/>
            <p:nvPr/>
          </p:nvSpPr>
          <p:spPr>
            <a:xfrm flipH="1">
              <a:off x="2885770" y="369504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rot="-7196741" flipH="1">
              <a:off x="3535763" y="4570996"/>
              <a:ext cx="95557" cy="95557"/>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rot="-1976495" flipH="1">
              <a:off x="3242427" y="3759967"/>
              <a:ext cx="70065" cy="70065"/>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56"/>
          <p:cNvGrpSpPr/>
          <p:nvPr/>
        </p:nvGrpSpPr>
        <p:grpSpPr>
          <a:xfrm>
            <a:off x="7903424" y="4258650"/>
            <a:ext cx="1118818" cy="884881"/>
            <a:chOff x="7903424" y="4258650"/>
            <a:chExt cx="1118818" cy="884881"/>
          </a:xfrm>
        </p:grpSpPr>
        <p:sp>
          <p:nvSpPr>
            <p:cNvPr id="5991" name="Google Shape;5991;p56"/>
            <p:cNvSpPr/>
            <p:nvPr/>
          </p:nvSpPr>
          <p:spPr>
            <a:xfrm rot="-5400000" flipH="1">
              <a:off x="8072293"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flipH="1">
              <a:off x="79676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flipH="1">
              <a:off x="8475894" y="4258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pic>
        <p:nvPicPr>
          <p:cNvPr id="566" name="Google Shape;566;p35"/>
          <p:cNvPicPr preferRelativeResize="0"/>
          <p:nvPr/>
        </p:nvPicPr>
        <p:blipFill rotWithShape="1">
          <a:blip r:embed="rId3">
            <a:alphaModFix/>
          </a:blip>
          <a:srcRect r="6393"/>
          <a:stretch/>
        </p:blipFill>
        <p:spPr>
          <a:xfrm>
            <a:off x="4923777" y="1035628"/>
            <a:ext cx="3247500" cy="3250500"/>
          </a:xfrm>
          <a:prstGeom prst="ellipse">
            <a:avLst/>
          </a:prstGeom>
          <a:noFill/>
          <a:ln>
            <a:noFill/>
          </a:ln>
        </p:spPr>
      </p:pic>
      <p:pic>
        <p:nvPicPr>
          <p:cNvPr id="567" name="Google Shape;567;p35"/>
          <p:cNvPicPr preferRelativeResize="0"/>
          <p:nvPr/>
        </p:nvPicPr>
        <p:blipFill rotWithShape="1">
          <a:blip r:embed="rId4">
            <a:alphaModFix amt="9000"/>
          </a:blip>
          <a:srcRect r="6393"/>
          <a:stretch/>
        </p:blipFill>
        <p:spPr>
          <a:xfrm>
            <a:off x="5006279" y="1035628"/>
            <a:ext cx="3247500" cy="3250500"/>
          </a:xfrm>
          <a:prstGeom prst="ellipse">
            <a:avLst/>
          </a:prstGeom>
          <a:noFill/>
          <a:ln>
            <a:noFill/>
          </a:ln>
        </p:spPr>
      </p:pic>
      <p:sp>
        <p:nvSpPr>
          <p:cNvPr id="568" name="Google Shape;568;p35"/>
          <p:cNvSpPr txBox="1">
            <a:spLocks noGrp="1"/>
          </p:cNvSpPr>
          <p:nvPr>
            <p:ph type="title"/>
          </p:nvPr>
        </p:nvSpPr>
        <p:spPr>
          <a:xfrm>
            <a:off x="2190468" y="176202"/>
            <a:ext cx="432955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569" name="Google Shape;569;p35"/>
          <p:cNvSpPr txBox="1">
            <a:spLocks noGrp="1"/>
          </p:cNvSpPr>
          <p:nvPr>
            <p:ph type="subTitle" idx="1"/>
          </p:nvPr>
        </p:nvSpPr>
        <p:spPr>
          <a:xfrm>
            <a:off x="142992" y="1036650"/>
            <a:ext cx="4694676" cy="3734729"/>
          </a:xfrm>
          <a:prstGeom prst="rect">
            <a:avLst/>
          </a:prstGeom>
        </p:spPr>
        <p:txBody>
          <a:bodyPr spcFirstLastPara="1" wrap="square" lIns="91425" tIns="91425" rIns="91425" bIns="91425" anchor="t" anchorCtr="0">
            <a:noAutofit/>
          </a:bodyPr>
          <a:lstStyle/>
          <a:p>
            <a:pPr marL="0" marR="0">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As the world faced the devastating effects of Covid-19, </a:t>
            </a:r>
            <a:r>
              <a:rPr lang="en-US" dirty="0">
                <a:latin typeface="Times New Roman" panose="02020603050405020304" pitchFamily="18" charset="0"/>
                <a:ea typeface="Times New Roman" panose="02020603050405020304" pitchFamily="18" charset="0"/>
              </a:rPr>
              <a:t>o</a:t>
            </a:r>
            <a:r>
              <a:rPr lang="en-US" sz="1800" dirty="0">
                <a:effectLst/>
                <a:latin typeface="Times New Roman" panose="02020603050405020304" pitchFamily="18" charset="0"/>
                <a:ea typeface="Times New Roman" panose="02020603050405020304" pitchFamily="18" charset="0"/>
              </a:rPr>
              <a:t>ne key-way emerged to combat Covid was through the vaccine. </a:t>
            </a:r>
          </a:p>
          <a:p>
            <a:pPr marL="0" marR="0">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Vaccinations had to be administered to recipients by medical workers in a clinic/hospital. However, this entire process of vaccine administration became a challenge. An effective solution was required to streamline the mechanisms of recipients registering and billing; medical workers administering the vaccine in a clinic/hospital.</a:t>
            </a:r>
            <a:endParaRPr lang="en-US" sz="1600" dirty="0">
              <a:effectLst/>
              <a:latin typeface="Arial" panose="020B0604020202020204" pitchFamily="34" charset="0"/>
              <a:ea typeface="Arial" panose="020B0604020202020204" pitchFamily="34" charset="0"/>
            </a:endParaRPr>
          </a:p>
        </p:txBody>
      </p:sp>
      <p:sp>
        <p:nvSpPr>
          <p:cNvPr id="570" name="Google Shape;570;p35"/>
          <p:cNvSpPr/>
          <p:nvPr/>
        </p:nvSpPr>
        <p:spPr>
          <a:xfrm>
            <a:off x="6585115" y="1139850"/>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6055528" y="152636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6848872" y="3047750"/>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35"/>
          <p:cNvGrpSpPr/>
          <p:nvPr/>
        </p:nvGrpSpPr>
        <p:grpSpPr>
          <a:xfrm>
            <a:off x="4761375" y="893774"/>
            <a:ext cx="3517288" cy="3500823"/>
            <a:chOff x="4761375" y="893774"/>
            <a:chExt cx="3517288" cy="3500823"/>
          </a:xfrm>
        </p:grpSpPr>
        <p:grpSp>
          <p:nvGrpSpPr>
            <p:cNvPr id="574" name="Google Shape;574;p35"/>
            <p:cNvGrpSpPr/>
            <p:nvPr/>
          </p:nvGrpSpPr>
          <p:grpSpPr>
            <a:xfrm>
              <a:off x="4761375" y="893774"/>
              <a:ext cx="3517288" cy="3500823"/>
              <a:chOff x="4761375" y="893774"/>
              <a:chExt cx="3517288" cy="3500823"/>
            </a:xfrm>
          </p:grpSpPr>
          <p:sp>
            <p:nvSpPr>
              <p:cNvPr id="575" name="Google Shape;575;p35"/>
              <p:cNvSpPr/>
              <p:nvPr/>
            </p:nvSpPr>
            <p:spPr>
              <a:xfrm>
                <a:off x="4761375" y="893775"/>
                <a:ext cx="3517288" cy="3500823"/>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5"/>
              <p:cNvGrpSpPr/>
              <p:nvPr/>
            </p:nvGrpSpPr>
            <p:grpSpPr>
              <a:xfrm>
                <a:off x="4992482" y="893774"/>
                <a:ext cx="807009" cy="715876"/>
                <a:chOff x="4821977" y="1814517"/>
                <a:chExt cx="757755" cy="672247"/>
              </a:xfrm>
            </p:grpSpPr>
            <p:sp>
              <p:nvSpPr>
                <p:cNvPr id="577" name="Google Shape;577;p35"/>
                <p:cNvSpPr/>
                <p:nvPr/>
              </p:nvSpPr>
              <p:spPr>
                <a:xfrm>
                  <a:off x="4821977" y="18145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5106126" y="18761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9" name="Google Shape;579;p35"/>
            <p:cNvSpPr/>
            <p:nvPr/>
          </p:nvSpPr>
          <p:spPr>
            <a:xfrm>
              <a:off x="6892225" y="2878157"/>
              <a:ext cx="1110441" cy="1216719"/>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69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97"/>
        <p:cNvGrpSpPr/>
        <p:nvPr/>
      </p:nvGrpSpPr>
      <p:grpSpPr>
        <a:xfrm>
          <a:off x="0" y="0"/>
          <a:ext cx="0" cy="0"/>
          <a:chOff x="0" y="0"/>
          <a:chExt cx="0" cy="0"/>
        </a:xfrm>
      </p:grpSpPr>
      <p:sp>
        <p:nvSpPr>
          <p:cNvPr id="5998" name="Google Shape;5998;p57"/>
          <p:cNvSpPr txBox="1">
            <a:spLocks noGrp="1"/>
          </p:cNvSpPr>
          <p:nvPr>
            <p:ph type="subTitle" idx="1"/>
          </p:nvPr>
        </p:nvSpPr>
        <p:spPr>
          <a:xfrm>
            <a:off x="2868750" y="4004324"/>
            <a:ext cx="3406500" cy="675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ts val="1100"/>
              <a:buFont typeface="Arial"/>
              <a:buNone/>
            </a:pPr>
            <a:r>
              <a:rPr lang="en"/>
              <a:t>You can replace the images on the screens with your own work</a:t>
            </a:r>
            <a:endParaRPr/>
          </a:p>
        </p:txBody>
      </p:sp>
      <p:grpSp>
        <p:nvGrpSpPr>
          <p:cNvPr id="5999" name="Google Shape;5999;p57"/>
          <p:cNvGrpSpPr/>
          <p:nvPr/>
        </p:nvGrpSpPr>
        <p:grpSpPr>
          <a:xfrm>
            <a:off x="2567270" y="548969"/>
            <a:ext cx="4052528" cy="2521059"/>
            <a:chOff x="3065754" y="1521837"/>
            <a:chExt cx="2945151" cy="1832165"/>
          </a:xfrm>
        </p:grpSpPr>
        <p:sp>
          <p:nvSpPr>
            <p:cNvPr id="6000" name="Google Shape;6000;p57"/>
            <p:cNvSpPr/>
            <p:nvPr/>
          </p:nvSpPr>
          <p:spPr>
            <a:xfrm>
              <a:off x="3065754" y="3099954"/>
              <a:ext cx="2945151" cy="162059"/>
            </a:xfrm>
            <a:custGeom>
              <a:avLst/>
              <a:gdLst/>
              <a:ahLst/>
              <a:cxnLst/>
              <a:rect l="l" t="t" r="r" b="b"/>
              <a:pathLst>
                <a:path w="132829" h="7309" extrusionOk="0">
                  <a:moveTo>
                    <a:pt x="10755" y="1"/>
                  </a:moveTo>
                  <a:lnTo>
                    <a:pt x="0" y="7309"/>
                  </a:lnTo>
                  <a:lnTo>
                    <a:pt x="132828" y="7309"/>
                  </a:lnTo>
                  <a:lnTo>
                    <a:pt x="122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3065754" y="3262008"/>
              <a:ext cx="2945151" cy="91994"/>
            </a:xfrm>
            <a:custGeom>
              <a:avLst/>
              <a:gdLst/>
              <a:ahLst/>
              <a:cxnLst/>
              <a:rect l="l" t="t" r="r" b="b"/>
              <a:pathLst>
                <a:path w="132829" h="4149" extrusionOk="0">
                  <a:moveTo>
                    <a:pt x="0" y="0"/>
                  </a:moveTo>
                  <a:lnTo>
                    <a:pt x="0" y="670"/>
                  </a:lnTo>
                  <a:cubicBezTo>
                    <a:pt x="0" y="2681"/>
                    <a:pt x="1468" y="4149"/>
                    <a:pt x="3319" y="4149"/>
                  </a:cubicBezTo>
                  <a:lnTo>
                    <a:pt x="129509" y="4149"/>
                  </a:lnTo>
                  <a:cubicBezTo>
                    <a:pt x="131392" y="4149"/>
                    <a:pt x="132828" y="2681"/>
                    <a:pt x="132828" y="670"/>
                  </a:cubicBezTo>
                  <a:lnTo>
                    <a:pt x="1328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3304211" y="1521837"/>
              <a:ext cx="2468198" cy="1578192"/>
            </a:xfrm>
            <a:custGeom>
              <a:avLst/>
              <a:gdLst/>
              <a:ahLst/>
              <a:cxnLst/>
              <a:rect l="l" t="t" r="r" b="b"/>
              <a:pathLst>
                <a:path w="111318" h="82563" extrusionOk="0">
                  <a:moveTo>
                    <a:pt x="105988" y="3574"/>
                  </a:moveTo>
                  <a:cubicBezTo>
                    <a:pt x="106914" y="3574"/>
                    <a:pt x="107712" y="4245"/>
                    <a:pt x="107712" y="5170"/>
                  </a:cubicBezTo>
                  <a:lnTo>
                    <a:pt x="107712" y="77520"/>
                  </a:lnTo>
                  <a:cubicBezTo>
                    <a:pt x="107712" y="78446"/>
                    <a:pt x="106914" y="79244"/>
                    <a:pt x="105988" y="79244"/>
                  </a:cubicBezTo>
                  <a:lnTo>
                    <a:pt x="5075" y="79244"/>
                  </a:lnTo>
                  <a:cubicBezTo>
                    <a:pt x="4149" y="79244"/>
                    <a:pt x="3479" y="78446"/>
                    <a:pt x="3479" y="77520"/>
                  </a:cubicBezTo>
                  <a:lnTo>
                    <a:pt x="3479" y="5170"/>
                  </a:lnTo>
                  <a:cubicBezTo>
                    <a:pt x="3479" y="4245"/>
                    <a:pt x="4149" y="3574"/>
                    <a:pt x="5075" y="3574"/>
                  </a:cubicBezTo>
                  <a:close/>
                  <a:moveTo>
                    <a:pt x="5203" y="0"/>
                  </a:moveTo>
                  <a:cubicBezTo>
                    <a:pt x="2394" y="0"/>
                    <a:pt x="0" y="2266"/>
                    <a:pt x="0" y="5170"/>
                  </a:cubicBezTo>
                  <a:lnTo>
                    <a:pt x="0" y="82563"/>
                  </a:lnTo>
                  <a:lnTo>
                    <a:pt x="111318" y="82563"/>
                  </a:lnTo>
                  <a:lnTo>
                    <a:pt x="111318" y="5170"/>
                  </a:lnTo>
                  <a:cubicBezTo>
                    <a:pt x="111318" y="2266"/>
                    <a:pt x="109052" y="0"/>
                    <a:pt x="106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3" name="Google Shape;6003;p57"/>
          <p:cNvSpPr txBox="1">
            <a:spLocks noGrp="1"/>
          </p:cNvSpPr>
          <p:nvPr>
            <p:ph type="title"/>
          </p:nvPr>
        </p:nvSpPr>
        <p:spPr>
          <a:xfrm>
            <a:off x="3047400" y="3509263"/>
            <a:ext cx="304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WEBSITE</a:t>
            </a:r>
            <a:endParaRPr/>
          </a:p>
        </p:txBody>
      </p:sp>
      <p:pic>
        <p:nvPicPr>
          <p:cNvPr id="6004" name="Google Shape;6004;p57"/>
          <p:cNvPicPr preferRelativeResize="0"/>
          <p:nvPr/>
        </p:nvPicPr>
        <p:blipFill rotWithShape="1">
          <a:blip r:embed="rId3">
            <a:alphaModFix/>
          </a:blip>
          <a:srcRect l="6126" r="4042"/>
          <a:stretch/>
        </p:blipFill>
        <p:spPr>
          <a:xfrm>
            <a:off x="2998441" y="644910"/>
            <a:ext cx="3184500" cy="1994100"/>
          </a:xfrm>
          <a:prstGeom prst="roundRect">
            <a:avLst>
              <a:gd name="adj" fmla="val 2797"/>
            </a:avLst>
          </a:prstGeom>
          <a:noFill/>
          <a:ln>
            <a:noFill/>
          </a:ln>
        </p:spPr>
      </p:pic>
      <p:sp>
        <p:nvSpPr>
          <p:cNvPr id="6005" name="Google Shape;6005;p57"/>
          <p:cNvSpPr/>
          <p:nvPr/>
        </p:nvSpPr>
        <p:spPr>
          <a:xfrm rot="5400000">
            <a:off x="1401449" y="1718939"/>
            <a:ext cx="2152925" cy="1457891"/>
          </a:xfrm>
          <a:custGeom>
            <a:avLst/>
            <a:gdLst/>
            <a:ahLst/>
            <a:cxnLst/>
            <a:rect l="l" t="t" r="r" b="b"/>
            <a:pathLst>
              <a:path w="96414" h="63160" extrusionOk="0">
                <a:moveTo>
                  <a:pt x="92169" y="3479"/>
                </a:moveTo>
                <a:cubicBezTo>
                  <a:pt x="92552" y="3479"/>
                  <a:pt x="92967" y="3735"/>
                  <a:pt x="92967" y="4118"/>
                </a:cubicBezTo>
                <a:lnTo>
                  <a:pt x="92967" y="59042"/>
                </a:lnTo>
                <a:cubicBezTo>
                  <a:pt x="92967" y="59457"/>
                  <a:pt x="92552" y="59713"/>
                  <a:pt x="92169" y="59713"/>
                </a:cubicBezTo>
                <a:lnTo>
                  <a:pt x="4117" y="59713"/>
                </a:lnTo>
                <a:cubicBezTo>
                  <a:pt x="3862" y="59713"/>
                  <a:pt x="3447" y="59457"/>
                  <a:pt x="3447" y="59042"/>
                </a:cubicBezTo>
                <a:lnTo>
                  <a:pt x="3447" y="4118"/>
                </a:lnTo>
                <a:cubicBezTo>
                  <a:pt x="3447" y="3735"/>
                  <a:pt x="3862" y="3479"/>
                  <a:pt x="4117" y="3479"/>
                </a:cubicBezTo>
                <a:close/>
                <a:moveTo>
                  <a:pt x="4117" y="1"/>
                </a:moveTo>
                <a:cubicBezTo>
                  <a:pt x="1851" y="1"/>
                  <a:pt x="0" y="1884"/>
                  <a:pt x="0" y="4118"/>
                </a:cubicBezTo>
                <a:lnTo>
                  <a:pt x="0" y="59042"/>
                </a:lnTo>
                <a:cubicBezTo>
                  <a:pt x="0" y="61308"/>
                  <a:pt x="1851" y="63159"/>
                  <a:pt x="4117" y="63159"/>
                </a:cubicBezTo>
                <a:lnTo>
                  <a:pt x="92169" y="63159"/>
                </a:lnTo>
                <a:cubicBezTo>
                  <a:pt x="94563" y="63159"/>
                  <a:pt x="96414" y="61308"/>
                  <a:pt x="96414" y="59042"/>
                </a:cubicBezTo>
                <a:lnTo>
                  <a:pt x="96414" y="4118"/>
                </a:lnTo>
                <a:cubicBezTo>
                  <a:pt x="96414" y="1884"/>
                  <a:pt x="94563" y="1"/>
                  <a:pt x="9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rot="5400000">
            <a:off x="5600728" y="2053809"/>
            <a:ext cx="1638315" cy="845397"/>
          </a:xfrm>
          <a:custGeom>
            <a:avLst/>
            <a:gdLst/>
            <a:ahLst/>
            <a:cxnLst/>
            <a:rect l="l" t="t" r="r" b="b"/>
            <a:pathLst>
              <a:path w="96414" h="63160" extrusionOk="0">
                <a:moveTo>
                  <a:pt x="92169" y="3479"/>
                </a:moveTo>
                <a:cubicBezTo>
                  <a:pt x="92552" y="3479"/>
                  <a:pt x="92967" y="3735"/>
                  <a:pt x="92967" y="4118"/>
                </a:cubicBezTo>
                <a:lnTo>
                  <a:pt x="92967" y="59042"/>
                </a:lnTo>
                <a:cubicBezTo>
                  <a:pt x="92967" y="59457"/>
                  <a:pt x="92552" y="59713"/>
                  <a:pt x="92169" y="59713"/>
                </a:cubicBezTo>
                <a:lnTo>
                  <a:pt x="4117" y="59713"/>
                </a:lnTo>
                <a:cubicBezTo>
                  <a:pt x="3862" y="59713"/>
                  <a:pt x="3447" y="59457"/>
                  <a:pt x="3447" y="59042"/>
                </a:cubicBezTo>
                <a:lnTo>
                  <a:pt x="3447" y="4118"/>
                </a:lnTo>
                <a:cubicBezTo>
                  <a:pt x="3447" y="3735"/>
                  <a:pt x="3862" y="3479"/>
                  <a:pt x="4117" y="3479"/>
                </a:cubicBezTo>
                <a:close/>
                <a:moveTo>
                  <a:pt x="4117" y="1"/>
                </a:moveTo>
                <a:cubicBezTo>
                  <a:pt x="1851" y="1"/>
                  <a:pt x="0" y="1884"/>
                  <a:pt x="0" y="4118"/>
                </a:cubicBezTo>
                <a:lnTo>
                  <a:pt x="0" y="59042"/>
                </a:lnTo>
                <a:cubicBezTo>
                  <a:pt x="0" y="61308"/>
                  <a:pt x="1851" y="63159"/>
                  <a:pt x="4117" y="63159"/>
                </a:cubicBezTo>
                <a:lnTo>
                  <a:pt x="92169" y="63159"/>
                </a:lnTo>
                <a:cubicBezTo>
                  <a:pt x="94563" y="63159"/>
                  <a:pt x="96414" y="61308"/>
                  <a:pt x="96414" y="59042"/>
                </a:cubicBezTo>
                <a:lnTo>
                  <a:pt x="96414" y="4118"/>
                </a:lnTo>
                <a:cubicBezTo>
                  <a:pt x="96414" y="1884"/>
                  <a:pt x="94563" y="1"/>
                  <a:pt x="921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07" name="Google Shape;6007;p57"/>
          <p:cNvPicPr preferRelativeResize="0"/>
          <p:nvPr/>
        </p:nvPicPr>
        <p:blipFill rotWithShape="1">
          <a:blip r:embed="rId4">
            <a:alphaModFix/>
          </a:blip>
          <a:srcRect l="3736" r="5354"/>
          <a:stretch/>
        </p:blipFill>
        <p:spPr>
          <a:xfrm>
            <a:off x="1824212" y="1438275"/>
            <a:ext cx="1307400" cy="2013300"/>
          </a:xfrm>
          <a:prstGeom prst="roundRect">
            <a:avLst>
              <a:gd name="adj" fmla="val 2584"/>
            </a:avLst>
          </a:prstGeom>
          <a:noFill/>
          <a:ln>
            <a:noFill/>
          </a:ln>
        </p:spPr>
      </p:pic>
      <p:pic>
        <p:nvPicPr>
          <p:cNvPr id="6008" name="Google Shape;6008;p57"/>
          <p:cNvPicPr preferRelativeResize="0"/>
          <p:nvPr/>
        </p:nvPicPr>
        <p:blipFill rotWithShape="1">
          <a:blip r:embed="rId5">
            <a:alphaModFix/>
          </a:blip>
          <a:srcRect l="10399" r="15267"/>
          <a:stretch/>
        </p:blipFill>
        <p:spPr>
          <a:xfrm>
            <a:off x="6037774" y="1704963"/>
            <a:ext cx="760800" cy="1538400"/>
          </a:xfrm>
          <a:prstGeom prst="roundRect">
            <a:avLst>
              <a:gd name="adj" fmla="val 2971"/>
            </a:avLst>
          </a:prstGeom>
          <a:noFill/>
          <a:ln>
            <a:noFill/>
          </a:ln>
        </p:spPr>
      </p:pic>
      <p:pic>
        <p:nvPicPr>
          <p:cNvPr id="6009" name="Google Shape;6009;p57"/>
          <p:cNvPicPr preferRelativeResize="0"/>
          <p:nvPr/>
        </p:nvPicPr>
        <p:blipFill rotWithShape="1">
          <a:blip r:embed="rId6">
            <a:alphaModFix amt="28000"/>
          </a:blip>
          <a:srcRect l="3736" r="5354"/>
          <a:stretch/>
        </p:blipFill>
        <p:spPr>
          <a:xfrm>
            <a:off x="1824212" y="1438275"/>
            <a:ext cx="1307400" cy="2013300"/>
          </a:xfrm>
          <a:prstGeom prst="roundRect">
            <a:avLst>
              <a:gd name="adj" fmla="val 2584"/>
            </a:avLst>
          </a:prstGeom>
          <a:noFill/>
          <a:ln>
            <a:noFill/>
          </a:ln>
        </p:spPr>
      </p:pic>
      <p:pic>
        <p:nvPicPr>
          <p:cNvPr id="6010" name="Google Shape;6010;p57"/>
          <p:cNvPicPr preferRelativeResize="0"/>
          <p:nvPr/>
        </p:nvPicPr>
        <p:blipFill rotWithShape="1">
          <a:blip r:embed="rId7">
            <a:alphaModFix amt="15000"/>
          </a:blip>
          <a:srcRect l="10399" r="15267"/>
          <a:stretch/>
        </p:blipFill>
        <p:spPr>
          <a:xfrm>
            <a:off x="6037774" y="1704963"/>
            <a:ext cx="760800" cy="1538400"/>
          </a:xfrm>
          <a:prstGeom prst="roundRect">
            <a:avLst>
              <a:gd name="adj" fmla="val 2971"/>
            </a:avLst>
          </a:prstGeom>
          <a:noFill/>
          <a:ln>
            <a:noFill/>
          </a:ln>
        </p:spPr>
      </p:pic>
      <p:grpSp>
        <p:nvGrpSpPr>
          <p:cNvPr id="6011" name="Google Shape;6011;p57"/>
          <p:cNvGrpSpPr/>
          <p:nvPr/>
        </p:nvGrpSpPr>
        <p:grpSpPr>
          <a:xfrm>
            <a:off x="2358928" y="908000"/>
            <a:ext cx="4245767" cy="2494316"/>
            <a:chOff x="1806478" y="1463187"/>
            <a:chExt cx="4245767" cy="2494316"/>
          </a:xfrm>
        </p:grpSpPr>
        <p:sp>
          <p:nvSpPr>
            <p:cNvPr id="6012" name="Google Shape;6012;p57"/>
            <p:cNvSpPr/>
            <p:nvPr/>
          </p:nvSpPr>
          <p:spPr>
            <a:xfrm>
              <a:off x="5917465" y="1838675"/>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1806478" y="146318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3956197" y="38227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sp>
        <p:nvSpPr>
          <p:cNvPr id="6019" name="Google Shape;6019;p58"/>
          <p:cNvSpPr txBox="1">
            <a:spLocks noGrp="1"/>
          </p:cNvSpPr>
          <p:nvPr>
            <p:ph type="ctrTitle"/>
          </p:nvPr>
        </p:nvSpPr>
        <p:spPr>
          <a:xfrm>
            <a:off x="2080950" y="103600"/>
            <a:ext cx="4982100" cy="160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6020" name="Google Shape;6020;p58"/>
          <p:cNvSpPr txBox="1">
            <a:spLocks noGrp="1"/>
          </p:cNvSpPr>
          <p:nvPr>
            <p:ph type="subTitle" idx="1"/>
          </p:nvPr>
        </p:nvSpPr>
        <p:spPr>
          <a:xfrm>
            <a:off x="2642850" y="1670900"/>
            <a:ext cx="3858300" cy="15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 you have any questions? youremail@freepik.com </a:t>
            </a:r>
            <a:endParaRPr dirty="0"/>
          </a:p>
          <a:p>
            <a:pPr marL="0" lvl="0" indent="0" algn="ctr" rtl="0">
              <a:spcBef>
                <a:spcPts val="0"/>
              </a:spcBef>
              <a:spcAft>
                <a:spcPts val="0"/>
              </a:spcAft>
              <a:buNone/>
            </a:pPr>
            <a:r>
              <a:rPr lang="en" dirty="0"/>
              <a:t>+91 620 421 838</a:t>
            </a:r>
            <a:endParaRPr dirty="0"/>
          </a:p>
          <a:p>
            <a:pPr marL="0" lvl="0" indent="0" algn="ctr" rtl="0">
              <a:spcBef>
                <a:spcPts val="0"/>
              </a:spcBef>
              <a:spcAft>
                <a:spcPts val="0"/>
              </a:spcAft>
              <a:buNone/>
            </a:pPr>
            <a:r>
              <a:rPr lang="en" dirty="0"/>
              <a:t>yourcompany.com</a:t>
            </a:r>
            <a:endParaRPr dirty="0"/>
          </a:p>
        </p:txBody>
      </p:sp>
      <p:sp>
        <p:nvSpPr>
          <p:cNvPr id="6021" name="Google Shape;6021;p58"/>
          <p:cNvSpPr txBox="1"/>
          <p:nvPr/>
        </p:nvSpPr>
        <p:spPr>
          <a:xfrm>
            <a:off x="2579100" y="3967225"/>
            <a:ext cx="3985800" cy="480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300" b="1" dirty="0">
                <a:solidFill>
                  <a:srgbClr val="342524"/>
                </a:solidFill>
                <a:latin typeface="Alegreya Sans SC"/>
                <a:ea typeface="Alegreya Sans SC"/>
                <a:cs typeface="Alegreya Sans SC"/>
                <a:sym typeface="Alegreya Sans SC"/>
              </a:rPr>
              <a:t>PLEASE KEEP THIS SLIDE FOR ATTRIBUTION</a:t>
            </a:r>
            <a:endParaRPr sz="1300" b="1" dirty="0">
              <a:solidFill>
                <a:srgbClr val="342524"/>
              </a:solidFill>
              <a:latin typeface="Alegreya Sans SC"/>
              <a:ea typeface="Alegreya Sans SC"/>
              <a:cs typeface="Alegreya Sans SC"/>
              <a:sym typeface="Alegreya Sans SC"/>
            </a:endParaRPr>
          </a:p>
        </p:txBody>
      </p:sp>
      <p:grpSp>
        <p:nvGrpSpPr>
          <p:cNvPr id="6022" name="Google Shape;6022;p58"/>
          <p:cNvGrpSpPr/>
          <p:nvPr/>
        </p:nvGrpSpPr>
        <p:grpSpPr>
          <a:xfrm>
            <a:off x="925000" y="1214300"/>
            <a:ext cx="1493275" cy="3386300"/>
            <a:chOff x="925000" y="1214300"/>
            <a:chExt cx="1493275" cy="3386300"/>
          </a:xfrm>
        </p:grpSpPr>
        <p:sp>
          <p:nvSpPr>
            <p:cNvPr id="6023" name="Google Shape;6023;p58"/>
            <p:cNvSpPr/>
            <p:nvPr/>
          </p:nvSpPr>
          <p:spPr>
            <a:xfrm flipH="1">
              <a:off x="1041700" y="4424550"/>
              <a:ext cx="1216050" cy="176050"/>
            </a:xfrm>
            <a:custGeom>
              <a:avLst/>
              <a:gdLst/>
              <a:ahLst/>
              <a:cxnLst/>
              <a:rect l="l" t="t" r="r" b="b"/>
              <a:pathLst>
                <a:path w="48642" h="7042" extrusionOk="0">
                  <a:moveTo>
                    <a:pt x="24321" y="1"/>
                  </a:moveTo>
                  <a:cubicBezTo>
                    <a:pt x="10889" y="1"/>
                    <a:pt x="1" y="1582"/>
                    <a:pt x="1" y="3521"/>
                  </a:cubicBezTo>
                  <a:cubicBezTo>
                    <a:pt x="1" y="5468"/>
                    <a:pt x="10889" y="7041"/>
                    <a:pt x="24321" y="7041"/>
                  </a:cubicBezTo>
                  <a:cubicBezTo>
                    <a:pt x="37753" y="7041"/>
                    <a:pt x="48641" y="5468"/>
                    <a:pt x="48641" y="3521"/>
                  </a:cubicBezTo>
                  <a:cubicBezTo>
                    <a:pt x="48641" y="1582"/>
                    <a:pt x="37753" y="1"/>
                    <a:pt x="24321"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8"/>
            <p:cNvSpPr/>
            <p:nvPr/>
          </p:nvSpPr>
          <p:spPr>
            <a:xfrm flipH="1">
              <a:off x="1093350" y="4245750"/>
              <a:ext cx="206800" cy="68450"/>
            </a:xfrm>
            <a:custGeom>
              <a:avLst/>
              <a:gdLst/>
              <a:ahLst/>
              <a:cxnLst/>
              <a:rect l="l" t="t" r="r" b="b"/>
              <a:pathLst>
                <a:path w="8272" h="2738" extrusionOk="0">
                  <a:moveTo>
                    <a:pt x="1075" y="1"/>
                  </a:moveTo>
                  <a:lnTo>
                    <a:pt x="1" y="2738"/>
                  </a:lnTo>
                  <a:lnTo>
                    <a:pt x="8167" y="2596"/>
                  </a:lnTo>
                  <a:lnTo>
                    <a:pt x="8271" y="650"/>
                  </a:lnTo>
                  <a:lnTo>
                    <a:pt x="1075"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8"/>
            <p:cNvSpPr/>
            <p:nvPr/>
          </p:nvSpPr>
          <p:spPr>
            <a:xfrm flipH="1">
              <a:off x="1026225" y="2494825"/>
              <a:ext cx="885650" cy="1767225"/>
            </a:xfrm>
            <a:custGeom>
              <a:avLst/>
              <a:gdLst/>
              <a:ahLst/>
              <a:cxnLst/>
              <a:rect l="l" t="t" r="r" b="b"/>
              <a:pathLst>
                <a:path w="35426" h="70689" extrusionOk="0">
                  <a:moveTo>
                    <a:pt x="3364" y="1"/>
                  </a:moveTo>
                  <a:cubicBezTo>
                    <a:pt x="3364" y="1"/>
                    <a:pt x="1201" y="6989"/>
                    <a:pt x="366" y="30265"/>
                  </a:cubicBezTo>
                  <a:cubicBezTo>
                    <a:pt x="0" y="40467"/>
                    <a:pt x="806" y="70687"/>
                    <a:pt x="806" y="70687"/>
                  </a:cubicBezTo>
                  <a:lnTo>
                    <a:pt x="12977" y="70687"/>
                  </a:lnTo>
                  <a:lnTo>
                    <a:pt x="14901" y="36515"/>
                  </a:lnTo>
                  <a:lnTo>
                    <a:pt x="15281" y="18213"/>
                  </a:lnTo>
                  <a:cubicBezTo>
                    <a:pt x="15282" y="18213"/>
                    <a:pt x="15284" y="18213"/>
                    <a:pt x="15285" y="18213"/>
                  </a:cubicBezTo>
                  <a:cubicBezTo>
                    <a:pt x="16530" y="18213"/>
                    <a:pt x="21095" y="70689"/>
                    <a:pt x="21711" y="70689"/>
                  </a:cubicBezTo>
                  <a:cubicBezTo>
                    <a:pt x="21713" y="70689"/>
                    <a:pt x="21715" y="70688"/>
                    <a:pt x="21718" y="70687"/>
                  </a:cubicBezTo>
                  <a:cubicBezTo>
                    <a:pt x="21911" y="70555"/>
                    <a:pt x="23346" y="70511"/>
                    <a:pt x="25172" y="70511"/>
                  </a:cubicBezTo>
                  <a:cubicBezTo>
                    <a:pt x="28825" y="70511"/>
                    <a:pt x="34046" y="70687"/>
                    <a:pt x="34046" y="70687"/>
                  </a:cubicBezTo>
                  <a:cubicBezTo>
                    <a:pt x="34046" y="70687"/>
                    <a:pt x="35425" y="67084"/>
                    <a:pt x="34471" y="59701"/>
                  </a:cubicBezTo>
                  <a:cubicBezTo>
                    <a:pt x="33844" y="54861"/>
                    <a:pt x="32315" y="24373"/>
                    <a:pt x="32092" y="21837"/>
                  </a:cubicBezTo>
                  <a:cubicBezTo>
                    <a:pt x="30302" y="1873"/>
                    <a:pt x="27199" y="1"/>
                    <a:pt x="27199" y="1"/>
                  </a:cubicBezTo>
                  <a:cubicBezTo>
                    <a:pt x="24435" y="1157"/>
                    <a:pt x="20865" y="1542"/>
                    <a:pt x="17334" y="1542"/>
                  </a:cubicBezTo>
                  <a:cubicBezTo>
                    <a:pt x="10271" y="1542"/>
                    <a:pt x="3364" y="1"/>
                    <a:pt x="3364"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flipH="1">
              <a:off x="1461950" y="1425550"/>
              <a:ext cx="190950" cy="215200"/>
            </a:xfrm>
            <a:custGeom>
              <a:avLst/>
              <a:gdLst/>
              <a:ahLst/>
              <a:cxnLst/>
              <a:rect l="l" t="t" r="r" b="b"/>
              <a:pathLst>
                <a:path w="7638" h="8608" extrusionOk="0">
                  <a:moveTo>
                    <a:pt x="3358" y="0"/>
                  </a:moveTo>
                  <a:cubicBezTo>
                    <a:pt x="2345" y="0"/>
                    <a:pt x="1303" y="275"/>
                    <a:pt x="634" y="1022"/>
                  </a:cubicBezTo>
                  <a:cubicBezTo>
                    <a:pt x="395" y="1298"/>
                    <a:pt x="216" y="1626"/>
                    <a:pt x="120" y="1977"/>
                  </a:cubicBezTo>
                  <a:cubicBezTo>
                    <a:pt x="30" y="2290"/>
                    <a:pt x="0" y="2618"/>
                    <a:pt x="23" y="2939"/>
                  </a:cubicBezTo>
                  <a:cubicBezTo>
                    <a:pt x="45" y="3200"/>
                    <a:pt x="97" y="3543"/>
                    <a:pt x="254" y="3744"/>
                  </a:cubicBezTo>
                  <a:cubicBezTo>
                    <a:pt x="389" y="3912"/>
                    <a:pt x="620" y="3924"/>
                    <a:pt x="825" y="3924"/>
                  </a:cubicBezTo>
                  <a:cubicBezTo>
                    <a:pt x="857" y="3924"/>
                    <a:pt x="888" y="3923"/>
                    <a:pt x="918" y="3923"/>
                  </a:cubicBezTo>
                  <a:cubicBezTo>
                    <a:pt x="1021" y="3923"/>
                    <a:pt x="1125" y="3922"/>
                    <a:pt x="1229" y="3922"/>
                  </a:cubicBezTo>
                  <a:cubicBezTo>
                    <a:pt x="1524" y="3922"/>
                    <a:pt x="1820" y="3934"/>
                    <a:pt x="2096" y="4028"/>
                  </a:cubicBezTo>
                  <a:cubicBezTo>
                    <a:pt x="2454" y="4147"/>
                    <a:pt x="2745" y="4408"/>
                    <a:pt x="2991" y="4691"/>
                  </a:cubicBezTo>
                  <a:cubicBezTo>
                    <a:pt x="3401" y="5146"/>
                    <a:pt x="3699" y="5706"/>
                    <a:pt x="3848" y="6302"/>
                  </a:cubicBezTo>
                  <a:cubicBezTo>
                    <a:pt x="3923" y="6623"/>
                    <a:pt x="3953" y="6959"/>
                    <a:pt x="4065" y="7272"/>
                  </a:cubicBezTo>
                  <a:cubicBezTo>
                    <a:pt x="4206" y="7690"/>
                    <a:pt x="4497" y="8048"/>
                    <a:pt x="4773" y="8391"/>
                  </a:cubicBezTo>
                  <a:cubicBezTo>
                    <a:pt x="4833" y="8473"/>
                    <a:pt x="4907" y="8540"/>
                    <a:pt x="4997" y="8585"/>
                  </a:cubicBezTo>
                  <a:cubicBezTo>
                    <a:pt x="5046" y="8600"/>
                    <a:pt x="5097" y="8607"/>
                    <a:pt x="5148" y="8607"/>
                  </a:cubicBezTo>
                  <a:cubicBezTo>
                    <a:pt x="5244" y="8607"/>
                    <a:pt x="5339" y="8581"/>
                    <a:pt x="5422" y="8532"/>
                  </a:cubicBezTo>
                  <a:cubicBezTo>
                    <a:pt x="6205" y="8159"/>
                    <a:pt x="6600" y="7294"/>
                    <a:pt x="6899" y="6481"/>
                  </a:cubicBezTo>
                  <a:cubicBezTo>
                    <a:pt x="7309" y="5378"/>
                    <a:pt x="7637" y="4117"/>
                    <a:pt x="7137" y="3051"/>
                  </a:cubicBezTo>
                  <a:cubicBezTo>
                    <a:pt x="7085" y="2969"/>
                    <a:pt x="7055" y="2872"/>
                    <a:pt x="7048" y="2775"/>
                  </a:cubicBezTo>
                  <a:cubicBezTo>
                    <a:pt x="7055" y="2678"/>
                    <a:pt x="7085" y="2581"/>
                    <a:pt x="7130" y="2499"/>
                  </a:cubicBezTo>
                  <a:cubicBezTo>
                    <a:pt x="7301" y="2051"/>
                    <a:pt x="7063" y="1537"/>
                    <a:pt x="6705" y="1216"/>
                  </a:cubicBezTo>
                  <a:cubicBezTo>
                    <a:pt x="6347" y="903"/>
                    <a:pt x="5892" y="731"/>
                    <a:pt x="5459" y="530"/>
                  </a:cubicBezTo>
                  <a:cubicBezTo>
                    <a:pt x="5176" y="381"/>
                    <a:pt x="4885" y="254"/>
                    <a:pt x="4579" y="150"/>
                  </a:cubicBezTo>
                  <a:cubicBezTo>
                    <a:pt x="4318" y="75"/>
                    <a:pt x="4050" y="30"/>
                    <a:pt x="3774" y="15"/>
                  </a:cubicBezTo>
                  <a:cubicBezTo>
                    <a:pt x="3636" y="5"/>
                    <a:pt x="3497" y="0"/>
                    <a:pt x="335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flipH="1">
              <a:off x="1938975" y="2281250"/>
              <a:ext cx="183225" cy="137025"/>
            </a:xfrm>
            <a:custGeom>
              <a:avLst/>
              <a:gdLst/>
              <a:ahLst/>
              <a:cxnLst/>
              <a:rect l="l" t="t" r="r" b="b"/>
              <a:pathLst>
                <a:path w="7329" h="5481" extrusionOk="0">
                  <a:moveTo>
                    <a:pt x="4971" y="0"/>
                  </a:moveTo>
                  <a:cubicBezTo>
                    <a:pt x="3750" y="0"/>
                    <a:pt x="1783" y="862"/>
                    <a:pt x="1783" y="862"/>
                  </a:cubicBezTo>
                  <a:cubicBezTo>
                    <a:pt x="1783" y="862"/>
                    <a:pt x="1" y="2965"/>
                    <a:pt x="575" y="3674"/>
                  </a:cubicBezTo>
                  <a:cubicBezTo>
                    <a:pt x="1449" y="4737"/>
                    <a:pt x="5986" y="5481"/>
                    <a:pt x="7085" y="5481"/>
                  </a:cubicBezTo>
                  <a:cubicBezTo>
                    <a:pt x="7242" y="5481"/>
                    <a:pt x="7329" y="5465"/>
                    <a:pt x="7324" y="5434"/>
                  </a:cubicBezTo>
                  <a:cubicBezTo>
                    <a:pt x="7324" y="5434"/>
                    <a:pt x="7078" y="1593"/>
                    <a:pt x="6981" y="1354"/>
                  </a:cubicBezTo>
                  <a:cubicBezTo>
                    <a:pt x="6884" y="1123"/>
                    <a:pt x="6377" y="146"/>
                    <a:pt x="5199" y="12"/>
                  </a:cubicBezTo>
                  <a:cubicBezTo>
                    <a:pt x="5127" y="4"/>
                    <a:pt x="5050" y="0"/>
                    <a:pt x="4971"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p:nvPr/>
          </p:nvSpPr>
          <p:spPr>
            <a:xfrm flipH="1">
              <a:off x="1763825" y="2250575"/>
              <a:ext cx="183675" cy="166350"/>
            </a:xfrm>
            <a:custGeom>
              <a:avLst/>
              <a:gdLst/>
              <a:ahLst/>
              <a:cxnLst/>
              <a:rect l="l" t="t" r="r" b="b"/>
              <a:pathLst>
                <a:path w="7347" h="6654" extrusionOk="0">
                  <a:moveTo>
                    <a:pt x="5244" y="1"/>
                  </a:moveTo>
                  <a:lnTo>
                    <a:pt x="1" y="2581"/>
                  </a:lnTo>
                  <a:lnTo>
                    <a:pt x="336" y="6653"/>
                  </a:lnTo>
                  <a:lnTo>
                    <a:pt x="7347" y="5885"/>
                  </a:lnTo>
                  <a:lnTo>
                    <a:pt x="5244"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8"/>
            <p:cNvSpPr/>
            <p:nvPr/>
          </p:nvSpPr>
          <p:spPr>
            <a:xfrm flipH="1">
              <a:off x="1837100" y="1832925"/>
              <a:ext cx="65650" cy="427750"/>
            </a:xfrm>
            <a:custGeom>
              <a:avLst/>
              <a:gdLst/>
              <a:ahLst/>
              <a:cxnLst/>
              <a:rect l="l" t="t" r="r" b="b"/>
              <a:pathLst>
                <a:path w="2626" h="17110" extrusionOk="0">
                  <a:moveTo>
                    <a:pt x="2022" y="1"/>
                  </a:moveTo>
                  <a:cubicBezTo>
                    <a:pt x="2022" y="1"/>
                    <a:pt x="1" y="4476"/>
                    <a:pt x="806" y="11128"/>
                  </a:cubicBezTo>
                  <a:cubicBezTo>
                    <a:pt x="1097" y="13485"/>
                    <a:pt x="2626" y="17109"/>
                    <a:pt x="2626" y="17109"/>
                  </a:cubicBezTo>
                  <a:lnTo>
                    <a:pt x="2022"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8"/>
            <p:cNvSpPr/>
            <p:nvPr/>
          </p:nvSpPr>
          <p:spPr>
            <a:xfrm flipH="1">
              <a:off x="1219575" y="1758600"/>
              <a:ext cx="632650" cy="783225"/>
            </a:xfrm>
            <a:custGeom>
              <a:avLst/>
              <a:gdLst/>
              <a:ahLst/>
              <a:cxnLst/>
              <a:rect l="l" t="t" r="r" b="b"/>
              <a:pathLst>
                <a:path w="25306" h="31329" extrusionOk="0">
                  <a:moveTo>
                    <a:pt x="9598" y="1"/>
                  </a:moveTo>
                  <a:cubicBezTo>
                    <a:pt x="7557" y="1"/>
                    <a:pt x="5863" y="13"/>
                    <a:pt x="5370" y="50"/>
                  </a:cubicBezTo>
                  <a:cubicBezTo>
                    <a:pt x="605" y="386"/>
                    <a:pt x="1" y="2981"/>
                    <a:pt x="1" y="2981"/>
                  </a:cubicBezTo>
                  <a:cubicBezTo>
                    <a:pt x="1" y="2981"/>
                    <a:pt x="784" y="28458"/>
                    <a:pt x="978" y="29457"/>
                  </a:cubicBezTo>
                  <a:cubicBezTo>
                    <a:pt x="1246" y="30848"/>
                    <a:pt x="4888" y="31328"/>
                    <a:pt x="9248" y="31328"/>
                  </a:cubicBezTo>
                  <a:cubicBezTo>
                    <a:pt x="16017" y="31328"/>
                    <a:pt x="24518" y="30169"/>
                    <a:pt x="24813" y="29457"/>
                  </a:cubicBezTo>
                  <a:cubicBezTo>
                    <a:pt x="25305" y="28286"/>
                    <a:pt x="24910" y="4443"/>
                    <a:pt x="24134" y="2586"/>
                  </a:cubicBezTo>
                  <a:cubicBezTo>
                    <a:pt x="23351" y="729"/>
                    <a:pt x="19145" y="50"/>
                    <a:pt x="19145" y="50"/>
                  </a:cubicBezTo>
                  <a:cubicBezTo>
                    <a:pt x="19145" y="50"/>
                    <a:pt x="13679" y="1"/>
                    <a:pt x="9598"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8"/>
            <p:cNvSpPr/>
            <p:nvPr/>
          </p:nvSpPr>
          <p:spPr>
            <a:xfrm flipH="1">
              <a:off x="925000" y="1792100"/>
              <a:ext cx="827850" cy="677575"/>
            </a:xfrm>
            <a:custGeom>
              <a:avLst/>
              <a:gdLst/>
              <a:ahLst/>
              <a:cxnLst/>
              <a:rect l="l" t="t" r="r" b="b"/>
              <a:pathLst>
                <a:path w="33114" h="27103" extrusionOk="0">
                  <a:moveTo>
                    <a:pt x="18944" y="1"/>
                  </a:moveTo>
                  <a:lnTo>
                    <a:pt x="14171" y="8734"/>
                  </a:lnTo>
                  <a:cubicBezTo>
                    <a:pt x="13649" y="11337"/>
                    <a:pt x="11307" y="16028"/>
                    <a:pt x="9800" y="16162"/>
                  </a:cubicBezTo>
                  <a:cubicBezTo>
                    <a:pt x="9749" y="16166"/>
                    <a:pt x="9692" y="16168"/>
                    <a:pt x="9630" y="16168"/>
                  </a:cubicBezTo>
                  <a:cubicBezTo>
                    <a:pt x="7870" y="16168"/>
                    <a:pt x="1970" y="14491"/>
                    <a:pt x="1970" y="14491"/>
                  </a:cubicBezTo>
                  <a:lnTo>
                    <a:pt x="1" y="20428"/>
                  </a:lnTo>
                  <a:cubicBezTo>
                    <a:pt x="3223" y="23941"/>
                    <a:pt x="13708" y="27103"/>
                    <a:pt x="13708" y="27103"/>
                  </a:cubicBezTo>
                  <a:cubicBezTo>
                    <a:pt x="33113" y="9122"/>
                    <a:pt x="18944" y="1"/>
                    <a:pt x="18944"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8"/>
            <p:cNvSpPr/>
            <p:nvPr/>
          </p:nvSpPr>
          <p:spPr>
            <a:xfrm flipH="1">
              <a:off x="1741250" y="1959350"/>
              <a:ext cx="105000" cy="171550"/>
            </a:xfrm>
            <a:custGeom>
              <a:avLst/>
              <a:gdLst/>
              <a:ahLst/>
              <a:cxnLst/>
              <a:rect l="l" t="t" r="r" b="b"/>
              <a:pathLst>
                <a:path w="4200" h="6862" extrusionOk="0">
                  <a:moveTo>
                    <a:pt x="3916" y="0"/>
                  </a:moveTo>
                  <a:cubicBezTo>
                    <a:pt x="3893" y="53"/>
                    <a:pt x="1402" y="5221"/>
                    <a:pt x="0" y="6862"/>
                  </a:cubicBezTo>
                  <a:lnTo>
                    <a:pt x="440" y="6862"/>
                  </a:lnTo>
                  <a:cubicBezTo>
                    <a:pt x="1865" y="5199"/>
                    <a:pt x="4102" y="329"/>
                    <a:pt x="4199" y="127"/>
                  </a:cubicBezTo>
                  <a:lnTo>
                    <a:pt x="39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8"/>
            <p:cNvSpPr/>
            <p:nvPr/>
          </p:nvSpPr>
          <p:spPr>
            <a:xfrm flipH="1">
              <a:off x="1400050" y="1991600"/>
              <a:ext cx="304500" cy="202700"/>
            </a:xfrm>
            <a:custGeom>
              <a:avLst/>
              <a:gdLst/>
              <a:ahLst/>
              <a:cxnLst/>
              <a:rect l="l" t="t" r="r" b="b"/>
              <a:pathLst>
                <a:path w="12180" h="8108" extrusionOk="0">
                  <a:moveTo>
                    <a:pt x="11806" y="1"/>
                  </a:moveTo>
                  <a:lnTo>
                    <a:pt x="11508" y="75"/>
                  </a:lnTo>
                  <a:lnTo>
                    <a:pt x="11873" y="1574"/>
                  </a:lnTo>
                  <a:cubicBezTo>
                    <a:pt x="11732" y="2052"/>
                    <a:pt x="10248" y="6907"/>
                    <a:pt x="8383" y="7809"/>
                  </a:cubicBezTo>
                  <a:cubicBezTo>
                    <a:pt x="8115" y="7802"/>
                    <a:pt x="5967" y="7809"/>
                    <a:pt x="75" y="6370"/>
                  </a:cubicBezTo>
                  <a:lnTo>
                    <a:pt x="0" y="6661"/>
                  </a:lnTo>
                  <a:cubicBezTo>
                    <a:pt x="5489" y="8003"/>
                    <a:pt x="7727" y="8107"/>
                    <a:pt x="8286" y="8107"/>
                  </a:cubicBezTo>
                  <a:lnTo>
                    <a:pt x="8428" y="8107"/>
                  </a:lnTo>
                  <a:lnTo>
                    <a:pt x="8480" y="8093"/>
                  </a:lnTo>
                  <a:cubicBezTo>
                    <a:pt x="10568" y="7116"/>
                    <a:pt x="12105" y="1843"/>
                    <a:pt x="12164" y="1619"/>
                  </a:cubicBezTo>
                  <a:lnTo>
                    <a:pt x="12179" y="1582"/>
                  </a:lnTo>
                  <a:lnTo>
                    <a:pt x="118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8"/>
            <p:cNvSpPr/>
            <p:nvPr/>
          </p:nvSpPr>
          <p:spPr>
            <a:xfrm flipH="1">
              <a:off x="1225550" y="2248525"/>
              <a:ext cx="488700" cy="293125"/>
            </a:xfrm>
            <a:custGeom>
              <a:avLst/>
              <a:gdLst/>
              <a:ahLst/>
              <a:cxnLst/>
              <a:rect l="l" t="t" r="r" b="b"/>
              <a:pathLst>
                <a:path w="19548" h="11725" extrusionOk="0">
                  <a:moveTo>
                    <a:pt x="19488" y="1"/>
                  </a:moveTo>
                  <a:cubicBezTo>
                    <a:pt x="19223" y="340"/>
                    <a:pt x="13665" y="7551"/>
                    <a:pt x="10849" y="7551"/>
                  </a:cubicBezTo>
                  <a:cubicBezTo>
                    <a:pt x="10814" y="7551"/>
                    <a:pt x="10781" y="7550"/>
                    <a:pt x="10747" y="7548"/>
                  </a:cubicBezTo>
                  <a:cubicBezTo>
                    <a:pt x="7899" y="7369"/>
                    <a:pt x="1" y="3760"/>
                    <a:pt x="1" y="3759"/>
                  </a:cubicBezTo>
                  <a:lnTo>
                    <a:pt x="1" y="3759"/>
                  </a:lnTo>
                  <a:lnTo>
                    <a:pt x="11859" y="11725"/>
                  </a:lnTo>
                  <a:cubicBezTo>
                    <a:pt x="16430" y="11329"/>
                    <a:pt x="19100" y="10337"/>
                    <a:pt x="19302" y="9853"/>
                  </a:cubicBezTo>
                  <a:cubicBezTo>
                    <a:pt x="19496" y="9375"/>
                    <a:pt x="19548" y="5050"/>
                    <a:pt x="19488"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8"/>
            <p:cNvSpPr/>
            <p:nvPr/>
          </p:nvSpPr>
          <p:spPr>
            <a:xfrm flipH="1">
              <a:off x="1439225" y="1758500"/>
              <a:ext cx="242775" cy="333075"/>
            </a:xfrm>
            <a:custGeom>
              <a:avLst/>
              <a:gdLst/>
              <a:ahLst/>
              <a:cxnLst/>
              <a:rect l="l" t="t" r="r" b="b"/>
              <a:pathLst>
                <a:path w="9711" h="13323" extrusionOk="0">
                  <a:moveTo>
                    <a:pt x="2689" y="0"/>
                  </a:moveTo>
                  <a:cubicBezTo>
                    <a:pt x="1689" y="0"/>
                    <a:pt x="776" y="3"/>
                    <a:pt x="53" y="10"/>
                  </a:cubicBezTo>
                  <a:cubicBezTo>
                    <a:pt x="53" y="10"/>
                    <a:pt x="1" y="13292"/>
                    <a:pt x="911" y="13322"/>
                  </a:cubicBezTo>
                  <a:cubicBezTo>
                    <a:pt x="912" y="13322"/>
                    <a:pt x="913" y="13322"/>
                    <a:pt x="915" y="13322"/>
                  </a:cubicBezTo>
                  <a:cubicBezTo>
                    <a:pt x="1954" y="13322"/>
                    <a:pt x="9711" y="25"/>
                    <a:pt x="9711" y="25"/>
                  </a:cubicBezTo>
                  <a:cubicBezTo>
                    <a:pt x="7733" y="14"/>
                    <a:pt x="4981" y="0"/>
                    <a:pt x="2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8"/>
            <p:cNvSpPr/>
            <p:nvPr/>
          </p:nvSpPr>
          <p:spPr>
            <a:xfrm flipH="1">
              <a:off x="1483775" y="1520825"/>
              <a:ext cx="168750" cy="366200"/>
            </a:xfrm>
            <a:custGeom>
              <a:avLst/>
              <a:gdLst/>
              <a:ahLst/>
              <a:cxnLst/>
              <a:rect l="l" t="t" r="r" b="b"/>
              <a:pathLst>
                <a:path w="6750" h="14648" extrusionOk="0">
                  <a:moveTo>
                    <a:pt x="5077" y="1"/>
                  </a:moveTo>
                  <a:cubicBezTo>
                    <a:pt x="4703" y="1"/>
                    <a:pt x="4370" y="716"/>
                    <a:pt x="4370" y="716"/>
                  </a:cubicBezTo>
                  <a:cubicBezTo>
                    <a:pt x="4236" y="1030"/>
                    <a:pt x="4154" y="1365"/>
                    <a:pt x="4117" y="1708"/>
                  </a:cubicBezTo>
                  <a:cubicBezTo>
                    <a:pt x="2983" y="880"/>
                    <a:pt x="1186" y="299"/>
                    <a:pt x="1186" y="299"/>
                  </a:cubicBezTo>
                  <a:cubicBezTo>
                    <a:pt x="1186" y="299"/>
                    <a:pt x="187" y="7518"/>
                    <a:pt x="276" y="11277"/>
                  </a:cubicBezTo>
                  <a:cubicBezTo>
                    <a:pt x="276" y="11277"/>
                    <a:pt x="0" y="14640"/>
                    <a:pt x="2290" y="14648"/>
                  </a:cubicBezTo>
                  <a:cubicBezTo>
                    <a:pt x="3953" y="14648"/>
                    <a:pt x="6750" y="9524"/>
                    <a:pt x="6750" y="9524"/>
                  </a:cubicBezTo>
                  <a:cubicBezTo>
                    <a:pt x="6384" y="8950"/>
                    <a:pt x="5004" y="2782"/>
                    <a:pt x="5004" y="2782"/>
                  </a:cubicBezTo>
                  <a:cubicBezTo>
                    <a:pt x="4967" y="2648"/>
                    <a:pt x="4915" y="2521"/>
                    <a:pt x="4840" y="2409"/>
                  </a:cubicBezTo>
                  <a:lnTo>
                    <a:pt x="5273" y="1529"/>
                  </a:lnTo>
                  <a:cubicBezTo>
                    <a:pt x="6019" y="754"/>
                    <a:pt x="5579" y="142"/>
                    <a:pt x="5168" y="15"/>
                  </a:cubicBezTo>
                  <a:cubicBezTo>
                    <a:pt x="5138" y="5"/>
                    <a:pt x="5108" y="1"/>
                    <a:pt x="5077"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8"/>
            <p:cNvSpPr/>
            <p:nvPr/>
          </p:nvSpPr>
          <p:spPr>
            <a:xfrm flipH="1">
              <a:off x="1538600" y="1639225"/>
              <a:ext cx="105725" cy="103125"/>
            </a:xfrm>
            <a:custGeom>
              <a:avLst/>
              <a:gdLst/>
              <a:ahLst/>
              <a:cxnLst/>
              <a:rect l="l" t="t" r="r" b="b"/>
              <a:pathLst>
                <a:path w="4229" h="4125" extrusionOk="0">
                  <a:moveTo>
                    <a:pt x="3886" y="0"/>
                  </a:moveTo>
                  <a:lnTo>
                    <a:pt x="3886" y="0"/>
                  </a:lnTo>
                  <a:cubicBezTo>
                    <a:pt x="2297" y="955"/>
                    <a:pt x="164" y="1477"/>
                    <a:pt x="164" y="1477"/>
                  </a:cubicBezTo>
                  <a:cubicBezTo>
                    <a:pt x="120" y="2342"/>
                    <a:pt x="23" y="3483"/>
                    <a:pt x="0" y="4124"/>
                  </a:cubicBezTo>
                  <a:cubicBezTo>
                    <a:pt x="4229" y="1813"/>
                    <a:pt x="3886" y="0"/>
                    <a:pt x="3886" y="0"/>
                  </a:cubicBezTo>
                  <a:close/>
                </a:path>
              </a:pathLst>
            </a:custGeom>
            <a:solidFill>
              <a:srgbClr val="E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8"/>
            <p:cNvSpPr/>
            <p:nvPr/>
          </p:nvSpPr>
          <p:spPr>
            <a:xfrm flipH="1">
              <a:off x="1514625" y="1505225"/>
              <a:ext cx="148725" cy="172650"/>
            </a:xfrm>
            <a:custGeom>
              <a:avLst/>
              <a:gdLst/>
              <a:ahLst/>
              <a:cxnLst/>
              <a:rect l="l" t="t" r="r" b="b"/>
              <a:pathLst>
                <a:path w="5949" h="6906" extrusionOk="0">
                  <a:moveTo>
                    <a:pt x="1555" y="1"/>
                  </a:moveTo>
                  <a:cubicBezTo>
                    <a:pt x="1333" y="1"/>
                    <a:pt x="1099" y="7"/>
                    <a:pt x="851" y="20"/>
                  </a:cubicBezTo>
                  <a:cubicBezTo>
                    <a:pt x="851" y="20"/>
                    <a:pt x="821" y="1616"/>
                    <a:pt x="470" y="2123"/>
                  </a:cubicBezTo>
                  <a:cubicBezTo>
                    <a:pt x="127" y="2638"/>
                    <a:pt x="1" y="5897"/>
                    <a:pt x="470" y="6621"/>
                  </a:cubicBezTo>
                  <a:cubicBezTo>
                    <a:pt x="578" y="6784"/>
                    <a:pt x="896" y="6905"/>
                    <a:pt x="1338" y="6905"/>
                  </a:cubicBezTo>
                  <a:cubicBezTo>
                    <a:pt x="1907" y="6905"/>
                    <a:pt x="2679" y="6704"/>
                    <a:pt x="3468" y="6128"/>
                  </a:cubicBezTo>
                  <a:cubicBezTo>
                    <a:pt x="4871" y="5099"/>
                    <a:pt x="5266" y="2481"/>
                    <a:pt x="5266" y="2481"/>
                  </a:cubicBezTo>
                  <a:cubicBezTo>
                    <a:pt x="5266" y="2481"/>
                    <a:pt x="5949" y="1"/>
                    <a:pt x="1555"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8"/>
            <p:cNvSpPr/>
            <p:nvPr/>
          </p:nvSpPr>
          <p:spPr>
            <a:xfrm flipH="1">
              <a:off x="1567675" y="1582350"/>
              <a:ext cx="92700" cy="95375"/>
            </a:xfrm>
            <a:custGeom>
              <a:avLst/>
              <a:gdLst/>
              <a:ahLst/>
              <a:cxnLst/>
              <a:rect l="l" t="t" r="r" b="b"/>
              <a:pathLst>
                <a:path w="3708" h="3815" extrusionOk="0">
                  <a:moveTo>
                    <a:pt x="3528" y="1"/>
                  </a:moveTo>
                  <a:cubicBezTo>
                    <a:pt x="3528" y="1"/>
                    <a:pt x="3050" y="287"/>
                    <a:pt x="2181" y="287"/>
                  </a:cubicBezTo>
                  <a:cubicBezTo>
                    <a:pt x="1861" y="287"/>
                    <a:pt x="1489" y="249"/>
                    <a:pt x="1067" y="142"/>
                  </a:cubicBezTo>
                  <a:cubicBezTo>
                    <a:pt x="1033" y="134"/>
                    <a:pt x="999" y="130"/>
                    <a:pt x="965" y="130"/>
                  </a:cubicBezTo>
                  <a:cubicBezTo>
                    <a:pt x="651" y="130"/>
                    <a:pt x="324" y="439"/>
                    <a:pt x="75" y="560"/>
                  </a:cubicBezTo>
                  <a:cubicBezTo>
                    <a:pt x="1" y="1693"/>
                    <a:pt x="61" y="3096"/>
                    <a:pt x="351" y="3543"/>
                  </a:cubicBezTo>
                  <a:cubicBezTo>
                    <a:pt x="442" y="3681"/>
                    <a:pt x="706" y="3814"/>
                    <a:pt x="1126" y="3814"/>
                  </a:cubicBezTo>
                  <a:cubicBezTo>
                    <a:pt x="1703" y="3814"/>
                    <a:pt x="2577" y="3563"/>
                    <a:pt x="3707" y="2730"/>
                  </a:cubicBezTo>
                  <a:lnTo>
                    <a:pt x="3528"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8"/>
            <p:cNvSpPr/>
            <p:nvPr/>
          </p:nvSpPr>
          <p:spPr>
            <a:xfrm flipH="1">
              <a:off x="1639825" y="1570050"/>
              <a:ext cx="7675" cy="16050"/>
            </a:xfrm>
            <a:custGeom>
              <a:avLst/>
              <a:gdLst/>
              <a:ahLst/>
              <a:cxnLst/>
              <a:rect l="l" t="t" r="r" b="b"/>
              <a:pathLst>
                <a:path w="307" h="642" extrusionOk="0">
                  <a:moveTo>
                    <a:pt x="142" y="0"/>
                  </a:moveTo>
                  <a:cubicBezTo>
                    <a:pt x="60" y="8"/>
                    <a:pt x="0" y="149"/>
                    <a:pt x="8" y="328"/>
                  </a:cubicBezTo>
                  <a:cubicBezTo>
                    <a:pt x="15" y="500"/>
                    <a:pt x="90" y="642"/>
                    <a:pt x="172" y="642"/>
                  </a:cubicBezTo>
                  <a:cubicBezTo>
                    <a:pt x="247" y="634"/>
                    <a:pt x="306" y="493"/>
                    <a:pt x="299" y="314"/>
                  </a:cubicBezTo>
                  <a:cubicBezTo>
                    <a:pt x="291" y="142"/>
                    <a:pt x="224" y="0"/>
                    <a:pt x="142"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8"/>
            <p:cNvSpPr/>
            <p:nvPr/>
          </p:nvSpPr>
          <p:spPr>
            <a:xfrm flipH="1">
              <a:off x="1608875" y="1568925"/>
              <a:ext cx="7675" cy="15875"/>
            </a:xfrm>
            <a:custGeom>
              <a:avLst/>
              <a:gdLst/>
              <a:ahLst/>
              <a:cxnLst/>
              <a:rect l="l" t="t" r="r" b="b"/>
              <a:pathLst>
                <a:path w="307" h="635" extrusionOk="0">
                  <a:moveTo>
                    <a:pt x="141" y="0"/>
                  </a:moveTo>
                  <a:cubicBezTo>
                    <a:pt x="139" y="0"/>
                    <a:pt x="137" y="0"/>
                    <a:pt x="135" y="1"/>
                  </a:cubicBezTo>
                  <a:cubicBezTo>
                    <a:pt x="60" y="1"/>
                    <a:pt x="0" y="142"/>
                    <a:pt x="8" y="321"/>
                  </a:cubicBezTo>
                  <a:cubicBezTo>
                    <a:pt x="15" y="500"/>
                    <a:pt x="83" y="635"/>
                    <a:pt x="165" y="635"/>
                  </a:cubicBezTo>
                  <a:cubicBezTo>
                    <a:pt x="247" y="635"/>
                    <a:pt x="306" y="485"/>
                    <a:pt x="299" y="306"/>
                  </a:cubicBezTo>
                  <a:cubicBezTo>
                    <a:pt x="292" y="139"/>
                    <a:pt x="220" y="0"/>
                    <a:pt x="141" y="0"/>
                  </a:cubicBezTo>
                  <a:close/>
                </a:path>
              </a:pathLst>
            </a:custGeom>
            <a:solidFill>
              <a:srgbClr val="3B2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8"/>
            <p:cNvSpPr/>
            <p:nvPr/>
          </p:nvSpPr>
          <p:spPr>
            <a:xfrm flipH="1">
              <a:off x="1577000" y="1540250"/>
              <a:ext cx="47650" cy="19200"/>
            </a:xfrm>
            <a:custGeom>
              <a:avLst/>
              <a:gdLst/>
              <a:ahLst/>
              <a:cxnLst/>
              <a:rect l="l" t="t" r="r" b="b"/>
              <a:pathLst>
                <a:path w="1906" h="768" extrusionOk="0">
                  <a:moveTo>
                    <a:pt x="938" y="0"/>
                  </a:moveTo>
                  <a:cubicBezTo>
                    <a:pt x="561" y="0"/>
                    <a:pt x="213" y="245"/>
                    <a:pt x="213" y="245"/>
                  </a:cubicBezTo>
                  <a:cubicBezTo>
                    <a:pt x="0" y="567"/>
                    <a:pt x="226" y="589"/>
                    <a:pt x="292" y="589"/>
                  </a:cubicBezTo>
                  <a:cubicBezTo>
                    <a:pt x="303" y="589"/>
                    <a:pt x="310" y="588"/>
                    <a:pt x="310" y="588"/>
                  </a:cubicBezTo>
                  <a:cubicBezTo>
                    <a:pt x="370" y="517"/>
                    <a:pt x="467" y="490"/>
                    <a:pt x="580" y="490"/>
                  </a:cubicBezTo>
                  <a:cubicBezTo>
                    <a:pt x="943" y="490"/>
                    <a:pt x="1478" y="767"/>
                    <a:pt x="1540" y="767"/>
                  </a:cubicBezTo>
                  <a:cubicBezTo>
                    <a:pt x="1543" y="767"/>
                    <a:pt x="1545" y="768"/>
                    <a:pt x="1548" y="768"/>
                  </a:cubicBezTo>
                  <a:cubicBezTo>
                    <a:pt x="1640" y="768"/>
                    <a:pt x="1906" y="649"/>
                    <a:pt x="1436" y="193"/>
                  </a:cubicBezTo>
                  <a:cubicBezTo>
                    <a:pt x="1283" y="50"/>
                    <a:pt x="1108" y="0"/>
                    <a:pt x="93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8"/>
            <p:cNvSpPr/>
            <p:nvPr/>
          </p:nvSpPr>
          <p:spPr>
            <a:xfrm flipH="1">
              <a:off x="1629400" y="1542350"/>
              <a:ext cx="34075" cy="13700"/>
            </a:xfrm>
            <a:custGeom>
              <a:avLst/>
              <a:gdLst/>
              <a:ahLst/>
              <a:cxnLst/>
              <a:rect l="l" t="t" r="r" b="b"/>
              <a:pathLst>
                <a:path w="1363" h="548" extrusionOk="0">
                  <a:moveTo>
                    <a:pt x="542" y="1"/>
                  </a:moveTo>
                  <a:cubicBezTo>
                    <a:pt x="406" y="1"/>
                    <a:pt x="273" y="50"/>
                    <a:pt x="177" y="198"/>
                  </a:cubicBezTo>
                  <a:cubicBezTo>
                    <a:pt x="1" y="476"/>
                    <a:pt x="45" y="547"/>
                    <a:pt x="181" y="547"/>
                  </a:cubicBezTo>
                  <a:cubicBezTo>
                    <a:pt x="326" y="547"/>
                    <a:pt x="576" y="466"/>
                    <a:pt x="776" y="466"/>
                  </a:cubicBezTo>
                  <a:cubicBezTo>
                    <a:pt x="872" y="466"/>
                    <a:pt x="957" y="485"/>
                    <a:pt x="1012" y="542"/>
                  </a:cubicBezTo>
                  <a:cubicBezTo>
                    <a:pt x="1012" y="542"/>
                    <a:pt x="1363" y="542"/>
                    <a:pt x="1079" y="191"/>
                  </a:cubicBezTo>
                  <a:cubicBezTo>
                    <a:pt x="1079" y="191"/>
                    <a:pt x="808" y="1"/>
                    <a:pt x="542"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8"/>
            <p:cNvSpPr/>
            <p:nvPr/>
          </p:nvSpPr>
          <p:spPr>
            <a:xfrm flipH="1">
              <a:off x="1547175" y="1545425"/>
              <a:ext cx="48500" cy="50375"/>
            </a:xfrm>
            <a:custGeom>
              <a:avLst/>
              <a:gdLst/>
              <a:ahLst/>
              <a:cxnLst/>
              <a:rect l="l" t="t" r="r" b="b"/>
              <a:pathLst>
                <a:path w="1940" h="2015" extrusionOk="0">
                  <a:moveTo>
                    <a:pt x="1768" y="1"/>
                  </a:moveTo>
                  <a:cubicBezTo>
                    <a:pt x="1768" y="16"/>
                    <a:pt x="1470" y="1455"/>
                    <a:pt x="1" y="1843"/>
                  </a:cubicBezTo>
                  <a:lnTo>
                    <a:pt x="46" y="2015"/>
                  </a:lnTo>
                  <a:cubicBezTo>
                    <a:pt x="1627" y="1597"/>
                    <a:pt x="1940" y="46"/>
                    <a:pt x="1940" y="31"/>
                  </a:cubicBezTo>
                  <a:lnTo>
                    <a:pt x="1768"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8"/>
            <p:cNvSpPr/>
            <p:nvPr/>
          </p:nvSpPr>
          <p:spPr>
            <a:xfrm flipH="1">
              <a:off x="1516775" y="1605275"/>
              <a:ext cx="55025" cy="47200"/>
            </a:xfrm>
            <a:custGeom>
              <a:avLst/>
              <a:gdLst/>
              <a:ahLst/>
              <a:cxnLst/>
              <a:rect l="l" t="t" r="r" b="b"/>
              <a:pathLst>
                <a:path w="2201" h="1888" extrusionOk="0">
                  <a:moveTo>
                    <a:pt x="2051" y="1"/>
                  </a:moveTo>
                  <a:cubicBezTo>
                    <a:pt x="2044" y="16"/>
                    <a:pt x="1231" y="1239"/>
                    <a:pt x="0" y="1724"/>
                  </a:cubicBezTo>
                  <a:lnTo>
                    <a:pt x="60" y="1888"/>
                  </a:lnTo>
                  <a:cubicBezTo>
                    <a:pt x="1350" y="1373"/>
                    <a:pt x="2171" y="150"/>
                    <a:pt x="2200" y="98"/>
                  </a:cubicBezTo>
                  <a:lnTo>
                    <a:pt x="2051" y="1"/>
                  </a:lnTo>
                  <a:close/>
                </a:path>
              </a:pathLst>
            </a:custGeom>
            <a:solidFill>
              <a:srgbClr val="E9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8"/>
            <p:cNvSpPr/>
            <p:nvPr/>
          </p:nvSpPr>
          <p:spPr>
            <a:xfrm flipH="1">
              <a:off x="1655675" y="2163700"/>
              <a:ext cx="51500" cy="140225"/>
            </a:xfrm>
            <a:custGeom>
              <a:avLst/>
              <a:gdLst/>
              <a:ahLst/>
              <a:cxnLst/>
              <a:rect l="l" t="t" r="r" b="b"/>
              <a:pathLst>
                <a:path w="2060" h="5609" extrusionOk="0">
                  <a:moveTo>
                    <a:pt x="1776" y="0"/>
                  </a:moveTo>
                  <a:lnTo>
                    <a:pt x="1" y="5519"/>
                  </a:lnTo>
                  <a:lnTo>
                    <a:pt x="284" y="5609"/>
                  </a:lnTo>
                  <a:lnTo>
                    <a:pt x="2059" y="90"/>
                  </a:lnTo>
                  <a:lnTo>
                    <a:pt x="17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8"/>
            <p:cNvSpPr/>
            <p:nvPr/>
          </p:nvSpPr>
          <p:spPr>
            <a:xfrm flipH="1">
              <a:off x="1423925" y="1421625"/>
              <a:ext cx="83750" cy="83750"/>
            </a:xfrm>
            <a:custGeom>
              <a:avLst/>
              <a:gdLst/>
              <a:ahLst/>
              <a:cxnLst/>
              <a:rect l="l" t="t" r="r" b="b"/>
              <a:pathLst>
                <a:path w="3350" h="3350" extrusionOk="0">
                  <a:moveTo>
                    <a:pt x="1679" y="1"/>
                  </a:moveTo>
                  <a:cubicBezTo>
                    <a:pt x="754" y="1"/>
                    <a:pt x="1" y="747"/>
                    <a:pt x="1" y="1671"/>
                  </a:cubicBezTo>
                  <a:cubicBezTo>
                    <a:pt x="1" y="2596"/>
                    <a:pt x="754" y="3349"/>
                    <a:pt x="1679" y="3349"/>
                  </a:cubicBezTo>
                  <a:cubicBezTo>
                    <a:pt x="2604" y="3349"/>
                    <a:pt x="3350" y="2596"/>
                    <a:pt x="3350" y="1671"/>
                  </a:cubicBezTo>
                  <a:cubicBezTo>
                    <a:pt x="3350" y="747"/>
                    <a:pt x="2604" y="1"/>
                    <a:pt x="1679"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8"/>
            <p:cNvSpPr/>
            <p:nvPr/>
          </p:nvSpPr>
          <p:spPr>
            <a:xfrm flipH="1">
              <a:off x="1538025" y="1482950"/>
              <a:ext cx="112450" cy="59925"/>
            </a:xfrm>
            <a:custGeom>
              <a:avLst/>
              <a:gdLst/>
              <a:ahLst/>
              <a:cxnLst/>
              <a:rect l="l" t="t" r="r" b="b"/>
              <a:pathLst>
                <a:path w="4498" h="2397" extrusionOk="0">
                  <a:moveTo>
                    <a:pt x="2552" y="1"/>
                  </a:moveTo>
                  <a:cubicBezTo>
                    <a:pt x="2482" y="1"/>
                    <a:pt x="2412" y="3"/>
                    <a:pt x="2342" y="9"/>
                  </a:cubicBezTo>
                  <a:cubicBezTo>
                    <a:pt x="1768" y="46"/>
                    <a:pt x="1223" y="255"/>
                    <a:pt x="716" y="501"/>
                  </a:cubicBezTo>
                  <a:cubicBezTo>
                    <a:pt x="522" y="583"/>
                    <a:pt x="351" y="710"/>
                    <a:pt x="209" y="867"/>
                  </a:cubicBezTo>
                  <a:cubicBezTo>
                    <a:pt x="105" y="1001"/>
                    <a:pt x="0" y="1299"/>
                    <a:pt x="179" y="1418"/>
                  </a:cubicBezTo>
                  <a:cubicBezTo>
                    <a:pt x="366" y="1530"/>
                    <a:pt x="582" y="1597"/>
                    <a:pt x="798" y="1612"/>
                  </a:cubicBezTo>
                  <a:cubicBezTo>
                    <a:pt x="855" y="1618"/>
                    <a:pt x="911" y="1621"/>
                    <a:pt x="967" y="1621"/>
                  </a:cubicBezTo>
                  <a:cubicBezTo>
                    <a:pt x="1057" y="1621"/>
                    <a:pt x="1146" y="1614"/>
                    <a:pt x="1238" y="1605"/>
                  </a:cubicBezTo>
                  <a:cubicBezTo>
                    <a:pt x="1442" y="1585"/>
                    <a:pt x="1651" y="1553"/>
                    <a:pt x="1854" y="1553"/>
                  </a:cubicBezTo>
                  <a:cubicBezTo>
                    <a:pt x="2022" y="1553"/>
                    <a:pt x="2186" y="1575"/>
                    <a:pt x="2342" y="1642"/>
                  </a:cubicBezTo>
                  <a:cubicBezTo>
                    <a:pt x="2745" y="1814"/>
                    <a:pt x="2998" y="2246"/>
                    <a:pt x="3416" y="2366"/>
                  </a:cubicBezTo>
                  <a:cubicBezTo>
                    <a:pt x="3488" y="2386"/>
                    <a:pt x="3562" y="2396"/>
                    <a:pt x="3635" y="2396"/>
                  </a:cubicBezTo>
                  <a:cubicBezTo>
                    <a:pt x="3750" y="2396"/>
                    <a:pt x="3863" y="2371"/>
                    <a:pt x="3968" y="2321"/>
                  </a:cubicBezTo>
                  <a:cubicBezTo>
                    <a:pt x="4303" y="2172"/>
                    <a:pt x="4497" y="1776"/>
                    <a:pt x="4475" y="1404"/>
                  </a:cubicBezTo>
                  <a:cubicBezTo>
                    <a:pt x="4430" y="1031"/>
                    <a:pt x="4244" y="688"/>
                    <a:pt x="3945" y="456"/>
                  </a:cubicBezTo>
                  <a:cubicBezTo>
                    <a:pt x="3560" y="143"/>
                    <a:pt x="3053" y="1"/>
                    <a:pt x="2552"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8"/>
            <p:cNvSpPr/>
            <p:nvPr/>
          </p:nvSpPr>
          <p:spPr>
            <a:xfrm flipH="1">
              <a:off x="1483775" y="1758925"/>
              <a:ext cx="159800" cy="253400"/>
            </a:xfrm>
            <a:custGeom>
              <a:avLst/>
              <a:gdLst/>
              <a:ahLst/>
              <a:cxnLst/>
              <a:rect l="l" t="t" r="r" b="b"/>
              <a:pathLst>
                <a:path w="6392" h="10136" extrusionOk="0">
                  <a:moveTo>
                    <a:pt x="6392" y="0"/>
                  </a:moveTo>
                  <a:lnTo>
                    <a:pt x="0" y="3118"/>
                  </a:lnTo>
                  <a:lnTo>
                    <a:pt x="0" y="10135"/>
                  </a:lnTo>
                  <a:lnTo>
                    <a:pt x="6392"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8"/>
            <p:cNvSpPr/>
            <p:nvPr/>
          </p:nvSpPr>
          <p:spPr>
            <a:xfrm flipH="1">
              <a:off x="2023350" y="2281125"/>
              <a:ext cx="148450" cy="63075"/>
            </a:xfrm>
            <a:custGeom>
              <a:avLst/>
              <a:gdLst/>
              <a:ahLst/>
              <a:cxnLst/>
              <a:rect l="l" t="t" r="r" b="b"/>
              <a:pathLst>
                <a:path w="5938" h="2523" extrusionOk="0">
                  <a:moveTo>
                    <a:pt x="1007" y="1"/>
                  </a:moveTo>
                  <a:cubicBezTo>
                    <a:pt x="459" y="1"/>
                    <a:pt x="80" y="114"/>
                    <a:pt x="53" y="405"/>
                  </a:cubicBezTo>
                  <a:cubicBezTo>
                    <a:pt x="1" y="964"/>
                    <a:pt x="5154" y="2523"/>
                    <a:pt x="5154" y="2523"/>
                  </a:cubicBezTo>
                  <a:cubicBezTo>
                    <a:pt x="5154" y="2523"/>
                    <a:pt x="5937" y="1769"/>
                    <a:pt x="5632" y="1262"/>
                  </a:cubicBezTo>
                  <a:cubicBezTo>
                    <a:pt x="5406" y="889"/>
                    <a:pt x="2541" y="1"/>
                    <a:pt x="10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8"/>
            <p:cNvSpPr/>
            <p:nvPr/>
          </p:nvSpPr>
          <p:spPr>
            <a:xfrm flipH="1">
              <a:off x="2050050" y="2304650"/>
              <a:ext cx="137400" cy="75400"/>
            </a:xfrm>
            <a:custGeom>
              <a:avLst/>
              <a:gdLst/>
              <a:ahLst/>
              <a:cxnLst/>
              <a:rect l="l" t="t" r="r" b="b"/>
              <a:pathLst>
                <a:path w="5496" h="3016" extrusionOk="0">
                  <a:moveTo>
                    <a:pt x="651" y="0"/>
                  </a:moveTo>
                  <a:cubicBezTo>
                    <a:pt x="418" y="0"/>
                    <a:pt x="255" y="70"/>
                    <a:pt x="194" y="232"/>
                  </a:cubicBezTo>
                  <a:cubicBezTo>
                    <a:pt x="0" y="761"/>
                    <a:pt x="3647" y="3013"/>
                    <a:pt x="3647" y="3013"/>
                  </a:cubicBezTo>
                  <a:cubicBezTo>
                    <a:pt x="3647" y="3013"/>
                    <a:pt x="3716" y="3016"/>
                    <a:pt x="3826" y="3016"/>
                  </a:cubicBezTo>
                  <a:cubicBezTo>
                    <a:pt x="4292" y="3016"/>
                    <a:pt x="5495" y="2972"/>
                    <a:pt x="5363" y="2514"/>
                  </a:cubicBezTo>
                  <a:cubicBezTo>
                    <a:pt x="5224" y="2035"/>
                    <a:pt x="1914" y="0"/>
                    <a:pt x="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8"/>
            <p:cNvSpPr/>
            <p:nvPr/>
          </p:nvSpPr>
          <p:spPr>
            <a:xfrm flipH="1">
              <a:off x="1937225" y="2233550"/>
              <a:ext cx="102600" cy="94975"/>
            </a:xfrm>
            <a:custGeom>
              <a:avLst/>
              <a:gdLst/>
              <a:ahLst/>
              <a:cxnLst/>
              <a:rect l="l" t="t" r="r" b="b"/>
              <a:pathLst>
                <a:path w="4104" h="3799" extrusionOk="0">
                  <a:moveTo>
                    <a:pt x="811" y="0"/>
                  </a:moveTo>
                  <a:cubicBezTo>
                    <a:pt x="1" y="0"/>
                    <a:pt x="599" y="1905"/>
                    <a:pt x="599" y="1905"/>
                  </a:cubicBezTo>
                  <a:cubicBezTo>
                    <a:pt x="599" y="1905"/>
                    <a:pt x="2660" y="3798"/>
                    <a:pt x="3457" y="3798"/>
                  </a:cubicBezTo>
                  <a:cubicBezTo>
                    <a:pt x="3580" y="3798"/>
                    <a:pt x="3673" y="3753"/>
                    <a:pt x="3724" y="3650"/>
                  </a:cubicBezTo>
                  <a:cubicBezTo>
                    <a:pt x="4104" y="2867"/>
                    <a:pt x="919" y="10"/>
                    <a:pt x="919" y="10"/>
                  </a:cubicBezTo>
                  <a:cubicBezTo>
                    <a:pt x="881" y="4"/>
                    <a:pt x="845" y="0"/>
                    <a:pt x="811" y="0"/>
                  </a:cubicBezTo>
                  <a:close/>
                </a:path>
              </a:pathLst>
            </a:custGeom>
            <a:solidFill>
              <a:srgbClr val="2B9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8"/>
            <p:cNvSpPr/>
            <p:nvPr/>
          </p:nvSpPr>
          <p:spPr>
            <a:xfrm flipH="1">
              <a:off x="1660350" y="4295394"/>
              <a:ext cx="543625" cy="175700"/>
            </a:xfrm>
            <a:custGeom>
              <a:avLst/>
              <a:gdLst/>
              <a:ahLst/>
              <a:cxnLst/>
              <a:rect l="l" t="t" r="r" b="b"/>
              <a:pathLst>
                <a:path w="21745" h="7028" extrusionOk="0">
                  <a:moveTo>
                    <a:pt x="20783" y="1"/>
                  </a:moveTo>
                  <a:lnTo>
                    <a:pt x="15092" y="15"/>
                  </a:lnTo>
                  <a:cubicBezTo>
                    <a:pt x="14123" y="493"/>
                    <a:pt x="945" y="5296"/>
                    <a:pt x="549" y="5900"/>
                  </a:cubicBezTo>
                  <a:cubicBezTo>
                    <a:pt x="1" y="6740"/>
                    <a:pt x="1911" y="7028"/>
                    <a:pt x="4781" y="7028"/>
                  </a:cubicBezTo>
                  <a:cubicBezTo>
                    <a:pt x="11004" y="7028"/>
                    <a:pt x="21745" y="5676"/>
                    <a:pt x="21745" y="5676"/>
                  </a:cubicBezTo>
                  <a:lnTo>
                    <a:pt x="20783" y="1"/>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8"/>
            <p:cNvSpPr/>
            <p:nvPr/>
          </p:nvSpPr>
          <p:spPr>
            <a:xfrm flipH="1">
              <a:off x="1674875" y="4255650"/>
              <a:ext cx="166725" cy="42525"/>
            </a:xfrm>
            <a:custGeom>
              <a:avLst/>
              <a:gdLst/>
              <a:ahLst/>
              <a:cxnLst/>
              <a:rect l="l" t="t" r="r" b="b"/>
              <a:pathLst>
                <a:path w="6669" h="1701" extrusionOk="0">
                  <a:moveTo>
                    <a:pt x="1" y="0"/>
                  </a:moveTo>
                  <a:lnTo>
                    <a:pt x="597" y="1700"/>
                  </a:lnTo>
                  <a:lnTo>
                    <a:pt x="6288" y="1686"/>
                  </a:lnTo>
                  <a:lnTo>
                    <a:pt x="6668" y="254"/>
                  </a:lnTo>
                  <a:lnTo>
                    <a:pt x="1"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8"/>
            <p:cNvSpPr/>
            <p:nvPr/>
          </p:nvSpPr>
          <p:spPr>
            <a:xfrm flipH="1">
              <a:off x="1684400" y="4295394"/>
              <a:ext cx="298525" cy="72850"/>
            </a:xfrm>
            <a:custGeom>
              <a:avLst/>
              <a:gdLst/>
              <a:ahLst/>
              <a:cxnLst/>
              <a:rect l="l" t="t" r="r" b="b"/>
              <a:pathLst>
                <a:path w="11941" h="2914" extrusionOk="0">
                  <a:moveTo>
                    <a:pt x="11941" y="1"/>
                  </a:moveTo>
                  <a:lnTo>
                    <a:pt x="6250" y="8"/>
                  </a:lnTo>
                  <a:cubicBezTo>
                    <a:pt x="5840" y="217"/>
                    <a:pt x="3036" y="1224"/>
                    <a:pt x="1" y="2342"/>
                  </a:cubicBezTo>
                  <a:cubicBezTo>
                    <a:pt x="1521" y="2749"/>
                    <a:pt x="2897" y="2913"/>
                    <a:pt x="4128" y="2913"/>
                  </a:cubicBezTo>
                  <a:cubicBezTo>
                    <a:pt x="9316" y="2913"/>
                    <a:pt x="11941" y="1"/>
                    <a:pt x="1194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8"/>
            <p:cNvSpPr/>
            <p:nvPr/>
          </p:nvSpPr>
          <p:spPr>
            <a:xfrm flipH="1">
              <a:off x="1093350" y="4336219"/>
              <a:ext cx="314750" cy="210175"/>
            </a:xfrm>
            <a:custGeom>
              <a:avLst/>
              <a:gdLst/>
              <a:ahLst/>
              <a:cxnLst/>
              <a:rect l="l" t="t" r="r" b="b"/>
              <a:pathLst>
                <a:path w="12590" h="8407" extrusionOk="0">
                  <a:moveTo>
                    <a:pt x="3931" y="1"/>
                  </a:moveTo>
                  <a:lnTo>
                    <a:pt x="0" y="5587"/>
                  </a:lnTo>
                  <a:cubicBezTo>
                    <a:pt x="288" y="6697"/>
                    <a:pt x="835" y="8406"/>
                    <a:pt x="3247" y="8406"/>
                  </a:cubicBezTo>
                  <a:cubicBezTo>
                    <a:pt x="4335" y="8406"/>
                    <a:pt x="5801" y="8059"/>
                    <a:pt x="7794" y="7153"/>
                  </a:cubicBezTo>
                  <a:lnTo>
                    <a:pt x="12589" y="3446"/>
                  </a:lnTo>
                  <a:cubicBezTo>
                    <a:pt x="12589" y="3446"/>
                    <a:pt x="10449" y="2537"/>
                    <a:pt x="6079" y="1753"/>
                  </a:cubicBezTo>
                  <a:cubicBezTo>
                    <a:pt x="3931" y="1366"/>
                    <a:pt x="3931" y="1"/>
                    <a:pt x="3931"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8"/>
            <p:cNvSpPr/>
            <p:nvPr/>
          </p:nvSpPr>
          <p:spPr>
            <a:xfrm flipH="1">
              <a:off x="1093350" y="4308269"/>
              <a:ext cx="239800" cy="113925"/>
            </a:xfrm>
            <a:custGeom>
              <a:avLst/>
              <a:gdLst/>
              <a:ahLst/>
              <a:cxnLst/>
              <a:rect l="l" t="t" r="r" b="b"/>
              <a:pathLst>
                <a:path w="9592" h="4557" extrusionOk="0">
                  <a:moveTo>
                    <a:pt x="9487" y="0"/>
                  </a:moveTo>
                  <a:lnTo>
                    <a:pt x="1321" y="142"/>
                  </a:lnTo>
                  <a:lnTo>
                    <a:pt x="1" y="3483"/>
                  </a:lnTo>
                  <a:lnTo>
                    <a:pt x="9591" y="4557"/>
                  </a:lnTo>
                  <a:lnTo>
                    <a:pt x="9487"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8"/>
            <p:cNvSpPr/>
            <p:nvPr/>
          </p:nvSpPr>
          <p:spPr>
            <a:xfrm flipH="1">
              <a:off x="1095975" y="4305888"/>
              <a:ext cx="213875" cy="86650"/>
            </a:xfrm>
            <a:custGeom>
              <a:avLst/>
              <a:gdLst/>
              <a:ahLst/>
              <a:cxnLst/>
              <a:rect l="l" t="t" r="r" b="b"/>
              <a:pathLst>
                <a:path w="8555" h="3466" extrusionOk="0">
                  <a:moveTo>
                    <a:pt x="8555" y="0"/>
                  </a:moveTo>
                  <a:lnTo>
                    <a:pt x="389" y="142"/>
                  </a:lnTo>
                  <a:lnTo>
                    <a:pt x="1" y="1119"/>
                  </a:lnTo>
                  <a:cubicBezTo>
                    <a:pt x="224" y="2021"/>
                    <a:pt x="582" y="2924"/>
                    <a:pt x="1172" y="3326"/>
                  </a:cubicBezTo>
                  <a:cubicBezTo>
                    <a:pt x="1312" y="3422"/>
                    <a:pt x="1498" y="3465"/>
                    <a:pt x="1719" y="3465"/>
                  </a:cubicBezTo>
                  <a:cubicBezTo>
                    <a:pt x="3707" y="3465"/>
                    <a:pt x="8555" y="0"/>
                    <a:pt x="8555"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8"/>
            <p:cNvSpPr/>
            <p:nvPr/>
          </p:nvSpPr>
          <p:spPr>
            <a:xfrm flipH="1">
              <a:off x="1089800" y="2506750"/>
              <a:ext cx="186100" cy="1755450"/>
            </a:xfrm>
            <a:custGeom>
              <a:avLst/>
              <a:gdLst/>
              <a:ahLst/>
              <a:cxnLst/>
              <a:rect l="l" t="t" r="r" b="b"/>
              <a:pathLst>
                <a:path w="7444" h="70218" extrusionOk="0">
                  <a:moveTo>
                    <a:pt x="269" y="1"/>
                  </a:moveTo>
                  <a:lnTo>
                    <a:pt x="0" y="128"/>
                  </a:lnTo>
                  <a:cubicBezTo>
                    <a:pt x="30" y="195"/>
                    <a:pt x="3095" y="6504"/>
                    <a:pt x="3356" y="12426"/>
                  </a:cubicBezTo>
                  <a:cubicBezTo>
                    <a:pt x="3610" y="18385"/>
                    <a:pt x="7107" y="69703"/>
                    <a:pt x="7145" y="70217"/>
                  </a:cubicBezTo>
                  <a:lnTo>
                    <a:pt x="7443" y="70195"/>
                  </a:lnTo>
                  <a:cubicBezTo>
                    <a:pt x="7413" y="69680"/>
                    <a:pt x="3908" y="18370"/>
                    <a:pt x="3654" y="12418"/>
                  </a:cubicBezTo>
                  <a:cubicBezTo>
                    <a:pt x="3393" y="6422"/>
                    <a:pt x="298" y="6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8"/>
            <p:cNvSpPr/>
            <p:nvPr/>
          </p:nvSpPr>
          <p:spPr>
            <a:xfrm flipH="1">
              <a:off x="1787125" y="2511975"/>
              <a:ext cx="89150" cy="1750025"/>
            </a:xfrm>
            <a:custGeom>
              <a:avLst/>
              <a:gdLst/>
              <a:ahLst/>
              <a:cxnLst/>
              <a:rect l="l" t="t" r="r" b="b"/>
              <a:pathLst>
                <a:path w="3566" h="70001" extrusionOk="0">
                  <a:moveTo>
                    <a:pt x="3275" y="1"/>
                  </a:moveTo>
                  <a:cubicBezTo>
                    <a:pt x="3245" y="217"/>
                    <a:pt x="291" y="22061"/>
                    <a:pt x="142" y="25007"/>
                  </a:cubicBezTo>
                  <a:cubicBezTo>
                    <a:pt x="1" y="27960"/>
                    <a:pt x="142" y="69583"/>
                    <a:pt x="142" y="70001"/>
                  </a:cubicBezTo>
                  <a:lnTo>
                    <a:pt x="441" y="70001"/>
                  </a:lnTo>
                  <a:cubicBezTo>
                    <a:pt x="441" y="69583"/>
                    <a:pt x="299" y="27960"/>
                    <a:pt x="441" y="25022"/>
                  </a:cubicBezTo>
                  <a:cubicBezTo>
                    <a:pt x="590" y="22084"/>
                    <a:pt x="3536" y="262"/>
                    <a:pt x="3565" y="38"/>
                  </a:cubicBezTo>
                  <a:lnTo>
                    <a:pt x="3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8"/>
            <p:cNvSpPr/>
            <p:nvPr/>
          </p:nvSpPr>
          <p:spPr>
            <a:xfrm flipH="1">
              <a:off x="2015150" y="2288425"/>
              <a:ext cx="55025" cy="64925"/>
            </a:xfrm>
            <a:custGeom>
              <a:avLst/>
              <a:gdLst/>
              <a:ahLst/>
              <a:cxnLst/>
              <a:rect l="l" t="t" r="r" b="b"/>
              <a:pathLst>
                <a:path w="2201" h="2597" extrusionOk="0">
                  <a:moveTo>
                    <a:pt x="2200" y="1"/>
                  </a:moveTo>
                  <a:lnTo>
                    <a:pt x="2200" y="1"/>
                  </a:lnTo>
                  <a:cubicBezTo>
                    <a:pt x="2200" y="1"/>
                    <a:pt x="75" y="448"/>
                    <a:pt x="0" y="2596"/>
                  </a:cubicBezTo>
                  <a:cubicBezTo>
                    <a:pt x="0" y="2596"/>
                    <a:pt x="627" y="754"/>
                    <a:pt x="2200" y="1"/>
                  </a:cubicBezTo>
                  <a:close/>
                </a:path>
              </a:pathLst>
            </a:custGeom>
            <a:solidFill>
              <a:srgbClr val="178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8"/>
            <p:cNvSpPr/>
            <p:nvPr/>
          </p:nvSpPr>
          <p:spPr>
            <a:xfrm flipH="1">
              <a:off x="1230575" y="2491275"/>
              <a:ext cx="599275" cy="66025"/>
            </a:xfrm>
            <a:custGeom>
              <a:avLst/>
              <a:gdLst/>
              <a:ahLst/>
              <a:cxnLst/>
              <a:rect l="l" t="t" r="r" b="b"/>
              <a:pathLst>
                <a:path w="23971" h="2641" extrusionOk="0">
                  <a:moveTo>
                    <a:pt x="23873" y="1"/>
                  </a:moveTo>
                  <a:cubicBezTo>
                    <a:pt x="18867" y="1753"/>
                    <a:pt x="14560" y="2337"/>
                    <a:pt x="11043" y="2337"/>
                  </a:cubicBezTo>
                  <a:cubicBezTo>
                    <a:pt x="4081" y="2337"/>
                    <a:pt x="217" y="50"/>
                    <a:pt x="157" y="16"/>
                  </a:cubicBezTo>
                  <a:lnTo>
                    <a:pt x="1" y="277"/>
                  </a:lnTo>
                  <a:cubicBezTo>
                    <a:pt x="60" y="307"/>
                    <a:pt x="3991" y="2641"/>
                    <a:pt x="11053" y="2641"/>
                  </a:cubicBezTo>
                  <a:cubicBezTo>
                    <a:pt x="14596" y="2641"/>
                    <a:pt x="18936" y="2052"/>
                    <a:pt x="23970" y="284"/>
                  </a:cubicBezTo>
                  <a:lnTo>
                    <a:pt x="23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8"/>
            <p:cNvSpPr/>
            <p:nvPr/>
          </p:nvSpPr>
          <p:spPr>
            <a:xfrm flipH="1">
              <a:off x="1410675" y="1752300"/>
              <a:ext cx="826925" cy="1623325"/>
            </a:xfrm>
            <a:custGeom>
              <a:avLst/>
              <a:gdLst/>
              <a:ahLst/>
              <a:cxnLst/>
              <a:rect l="l" t="t" r="r" b="b"/>
              <a:pathLst>
                <a:path w="33077" h="64933" extrusionOk="0">
                  <a:moveTo>
                    <a:pt x="2784" y="0"/>
                  </a:moveTo>
                  <a:cubicBezTo>
                    <a:pt x="1538" y="0"/>
                    <a:pt x="345" y="942"/>
                    <a:pt x="284" y="2376"/>
                  </a:cubicBezTo>
                  <a:lnTo>
                    <a:pt x="164" y="4949"/>
                  </a:lnTo>
                  <a:cubicBezTo>
                    <a:pt x="0" y="8521"/>
                    <a:pt x="627" y="12086"/>
                    <a:pt x="2006" y="15390"/>
                  </a:cubicBezTo>
                  <a:lnTo>
                    <a:pt x="22627" y="64933"/>
                  </a:lnTo>
                  <a:lnTo>
                    <a:pt x="33076" y="60585"/>
                  </a:lnTo>
                  <a:lnTo>
                    <a:pt x="12455" y="11034"/>
                  </a:lnTo>
                  <a:cubicBezTo>
                    <a:pt x="11083" y="7738"/>
                    <a:pt x="8994" y="4777"/>
                    <a:pt x="6347" y="2376"/>
                  </a:cubicBezTo>
                  <a:lnTo>
                    <a:pt x="4438" y="646"/>
                  </a:lnTo>
                  <a:cubicBezTo>
                    <a:pt x="3946" y="201"/>
                    <a:pt x="3359"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8"/>
            <p:cNvSpPr/>
            <p:nvPr/>
          </p:nvSpPr>
          <p:spPr>
            <a:xfrm flipH="1">
              <a:off x="1907575" y="1920975"/>
              <a:ext cx="357450" cy="182000"/>
            </a:xfrm>
            <a:custGeom>
              <a:avLst/>
              <a:gdLst/>
              <a:ahLst/>
              <a:cxnLst/>
              <a:rect l="l" t="t" r="r" b="b"/>
              <a:pathLst>
                <a:path w="14298" h="7280" extrusionOk="0">
                  <a:moveTo>
                    <a:pt x="13582" y="1"/>
                  </a:moveTo>
                  <a:cubicBezTo>
                    <a:pt x="13572" y="1"/>
                    <a:pt x="13562" y="3"/>
                    <a:pt x="13552" y="7"/>
                  </a:cubicBezTo>
                  <a:lnTo>
                    <a:pt x="61" y="5622"/>
                  </a:lnTo>
                  <a:cubicBezTo>
                    <a:pt x="23" y="5637"/>
                    <a:pt x="1" y="5682"/>
                    <a:pt x="16" y="5719"/>
                  </a:cubicBezTo>
                  <a:lnTo>
                    <a:pt x="650" y="7233"/>
                  </a:lnTo>
                  <a:cubicBezTo>
                    <a:pt x="661" y="7260"/>
                    <a:pt x="687" y="7280"/>
                    <a:pt x="715" y="7280"/>
                  </a:cubicBezTo>
                  <a:cubicBezTo>
                    <a:pt x="726" y="7280"/>
                    <a:pt x="736" y="7277"/>
                    <a:pt x="747" y="7271"/>
                  </a:cubicBezTo>
                  <a:lnTo>
                    <a:pt x="14238" y="1655"/>
                  </a:lnTo>
                  <a:cubicBezTo>
                    <a:pt x="14275" y="1640"/>
                    <a:pt x="14298" y="1603"/>
                    <a:pt x="14283" y="1565"/>
                  </a:cubicBezTo>
                  <a:lnTo>
                    <a:pt x="13649" y="44"/>
                  </a:lnTo>
                  <a:cubicBezTo>
                    <a:pt x="13638" y="16"/>
                    <a:pt x="13610" y="1"/>
                    <a:pt x="13582"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8"/>
            <p:cNvSpPr/>
            <p:nvPr/>
          </p:nvSpPr>
          <p:spPr>
            <a:xfrm flipH="1">
              <a:off x="1626400" y="1630975"/>
              <a:ext cx="647000" cy="1226525"/>
            </a:xfrm>
            <a:custGeom>
              <a:avLst/>
              <a:gdLst/>
              <a:ahLst/>
              <a:cxnLst/>
              <a:rect l="l" t="t" r="r" b="b"/>
              <a:pathLst>
                <a:path w="25880" h="49061" extrusionOk="0">
                  <a:moveTo>
                    <a:pt x="1311" y="0"/>
                  </a:moveTo>
                  <a:cubicBezTo>
                    <a:pt x="1263" y="0"/>
                    <a:pt x="1218" y="8"/>
                    <a:pt x="1179" y="24"/>
                  </a:cubicBezTo>
                  <a:lnTo>
                    <a:pt x="1126" y="47"/>
                  </a:lnTo>
                  <a:cubicBezTo>
                    <a:pt x="0" y="524"/>
                    <a:pt x="1119" y="8661"/>
                    <a:pt x="1119" y="8661"/>
                  </a:cubicBezTo>
                  <a:cubicBezTo>
                    <a:pt x="545" y="11241"/>
                    <a:pt x="724" y="13725"/>
                    <a:pt x="1641" y="15932"/>
                  </a:cubicBezTo>
                  <a:lnTo>
                    <a:pt x="15431" y="49060"/>
                  </a:lnTo>
                  <a:lnTo>
                    <a:pt x="25879" y="44712"/>
                  </a:lnTo>
                  <a:lnTo>
                    <a:pt x="12090" y="11584"/>
                  </a:lnTo>
                  <a:cubicBezTo>
                    <a:pt x="11172" y="9369"/>
                    <a:pt x="9539" y="7497"/>
                    <a:pt x="7302" y="6080"/>
                  </a:cubicBezTo>
                  <a:cubicBezTo>
                    <a:pt x="7302" y="6080"/>
                    <a:pt x="2660" y="0"/>
                    <a:pt x="1311"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8"/>
            <p:cNvSpPr/>
            <p:nvPr/>
          </p:nvSpPr>
          <p:spPr>
            <a:xfrm flipH="1">
              <a:off x="1653250" y="1662425"/>
              <a:ext cx="603375" cy="1165425"/>
            </a:xfrm>
            <a:custGeom>
              <a:avLst/>
              <a:gdLst/>
              <a:ahLst/>
              <a:cxnLst/>
              <a:rect l="l" t="t" r="r" b="b"/>
              <a:pathLst>
                <a:path w="24135" h="46617" extrusionOk="0">
                  <a:moveTo>
                    <a:pt x="1131" y="1"/>
                  </a:moveTo>
                  <a:cubicBezTo>
                    <a:pt x="1094" y="1"/>
                    <a:pt x="1060" y="7"/>
                    <a:pt x="1030" y="19"/>
                  </a:cubicBezTo>
                  <a:lnTo>
                    <a:pt x="985" y="34"/>
                  </a:lnTo>
                  <a:cubicBezTo>
                    <a:pt x="0" y="452"/>
                    <a:pt x="1246" y="8141"/>
                    <a:pt x="1246" y="8141"/>
                  </a:cubicBezTo>
                  <a:cubicBezTo>
                    <a:pt x="821" y="10557"/>
                    <a:pt x="1059" y="12899"/>
                    <a:pt x="1932" y="15002"/>
                  </a:cubicBezTo>
                  <a:lnTo>
                    <a:pt x="15095" y="46616"/>
                  </a:lnTo>
                  <a:lnTo>
                    <a:pt x="24134" y="42858"/>
                  </a:lnTo>
                  <a:lnTo>
                    <a:pt x="10971" y="11244"/>
                  </a:lnTo>
                  <a:cubicBezTo>
                    <a:pt x="10098" y="9133"/>
                    <a:pt x="8599" y="7313"/>
                    <a:pt x="6593" y="5919"/>
                  </a:cubicBezTo>
                  <a:cubicBezTo>
                    <a:pt x="6593" y="5919"/>
                    <a:pt x="2293" y="1"/>
                    <a:pt x="1131"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8"/>
            <p:cNvSpPr/>
            <p:nvPr/>
          </p:nvSpPr>
          <p:spPr>
            <a:xfrm flipH="1">
              <a:off x="1304600" y="3215350"/>
              <a:ext cx="473775" cy="210875"/>
            </a:xfrm>
            <a:custGeom>
              <a:avLst/>
              <a:gdLst/>
              <a:ahLst/>
              <a:cxnLst/>
              <a:rect l="l" t="t" r="r" b="b"/>
              <a:pathLst>
                <a:path w="18951" h="8435" extrusionOk="0">
                  <a:moveTo>
                    <a:pt x="17195" y="1"/>
                  </a:moveTo>
                  <a:cubicBezTo>
                    <a:pt x="15447" y="1"/>
                    <a:pt x="12213" y="845"/>
                    <a:pt x="8681" y="2316"/>
                  </a:cubicBezTo>
                  <a:cubicBezTo>
                    <a:pt x="3692" y="4397"/>
                    <a:pt x="0" y="6933"/>
                    <a:pt x="433" y="7984"/>
                  </a:cubicBezTo>
                  <a:cubicBezTo>
                    <a:pt x="561" y="8290"/>
                    <a:pt x="1028" y="8434"/>
                    <a:pt x="1750" y="8434"/>
                  </a:cubicBezTo>
                  <a:cubicBezTo>
                    <a:pt x="3496" y="8434"/>
                    <a:pt x="6734" y="7587"/>
                    <a:pt x="10270" y="6120"/>
                  </a:cubicBezTo>
                  <a:cubicBezTo>
                    <a:pt x="15259" y="4039"/>
                    <a:pt x="18951" y="1503"/>
                    <a:pt x="18518" y="452"/>
                  </a:cubicBezTo>
                  <a:cubicBezTo>
                    <a:pt x="18389" y="146"/>
                    <a:pt x="17920" y="1"/>
                    <a:pt x="17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8"/>
            <p:cNvSpPr/>
            <p:nvPr/>
          </p:nvSpPr>
          <p:spPr>
            <a:xfrm flipH="1">
              <a:off x="1337775" y="3228475"/>
              <a:ext cx="401275" cy="184775"/>
            </a:xfrm>
            <a:custGeom>
              <a:avLst/>
              <a:gdLst/>
              <a:ahLst/>
              <a:cxnLst/>
              <a:rect l="l" t="t" r="r" b="b"/>
              <a:pathLst>
                <a:path w="16051" h="7391" extrusionOk="0">
                  <a:moveTo>
                    <a:pt x="14249" y="0"/>
                  </a:moveTo>
                  <a:cubicBezTo>
                    <a:pt x="13780" y="0"/>
                    <a:pt x="13210" y="69"/>
                    <a:pt x="12575" y="195"/>
                  </a:cubicBezTo>
                  <a:lnTo>
                    <a:pt x="12746" y="606"/>
                  </a:lnTo>
                  <a:cubicBezTo>
                    <a:pt x="13388" y="485"/>
                    <a:pt x="13917" y="427"/>
                    <a:pt x="14317" y="427"/>
                  </a:cubicBezTo>
                  <a:cubicBezTo>
                    <a:pt x="14805" y="427"/>
                    <a:pt x="15100" y="513"/>
                    <a:pt x="15170" y="673"/>
                  </a:cubicBezTo>
                  <a:cubicBezTo>
                    <a:pt x="15409" y="1239"/>
                    <a:pt x="12977" y="3186"/>
                    <a:pt x="8473" y="5065"/>
                  </a:cubicBezTo>
                  <a:cubicBezTo>
                    <a:pt x="5247" y="6408"/>
                    <a:pt x="2742" y="6968"/>
                    <a:pt x="1496" y="6968"/>
                  </a:cubicBezTo>
                  <a:cubicBezTo>
                    <a:pt x="1005" y="6968"/>
                    <a:pt x="709" y="6881"/>
                    <a:pt x="642" y="6721"/>
                  </a:cubicBezTo>
                  <a:cubicBezTo>
                    <a:pt x="523" y="6430"/>
                    <a:pt x="1112" y="5774"/>
                    <a:pt x="2305" y="4954"/>
                  </a:cubicBezTo>
                  <a:lnTo>
                    <a:pt x="2134" y="4543"/>
                  </a:lnTo>
                  <a:cubicBezTo>
                    <a:pt x="799" y="5446"/>
                    <a:pt x="1" y="6303"/>
                    <a:pt x="239" y="6885"/>
                  </a:cubicBezTo>
                  <a:cubicBezTo>
                    <a:pt x="386" y="7237"/>
                    <a:pt x="864" y="7391"/>
                    <a:pt x="1565" y="7391"/>
                  </a:cubicBezTo>
                  <a:cubicBezTo>
                    <a:pt x="3182" y="7391"/>
                    <a:pt x="5986" y="6571"/>
                    <a:pt x="8644" y="5468"/>
                  </a:cubicBezTo>
                  <a:cubicBezTo>
                    <a:pt x="12455" y="3880"/>
                    <a:pt x="16050" y="1665"/>
                    <a:pt x="15573" y="501"/>
                  </a:cubicBezTo>
                  <a:cubicBezTo>
                    <a:pt x="15426" y="153"/>
                    <a:pt x="14948" y="0"/>
                    <a:pt x="14249" y="0"/>
                  </a:cubicBezTo>
                  <a:close/>
                </a:path>
              </a:pathLst>
            </a:custGeom>
            <a:solidFill>
              <a:srgbClr val="D3E6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8"/>
            <p:cNvSpPr/>
            <p:nvPr/>
          </p:nvSpPr>
          <p:spPr>
            <a:xfrm flipH="1">
              <a:off x="1186200" y="3635675"/>
              <a:ext cx="380375" cy="163400"/>
            </a:xfrm>
            <a:custGeom>
              <a:avLst/>
              <a:gdLst/>
              <a:ahLst/>
              <a:cxnLst/>
              <a:rect l="l" t="t" r="r" b="b"/>
              <a:pathLst>
                <a:path w="15215" h="6536" extrusionOk="0">
                  <a:moveTo>
                    <a:pt x="14307" y="0"/>
                  </a:moveTo>
                  <a:cubicBezTo>
                    <a:pt x="13078" y="0"/>
                    <a:pt x="10268" y="805"/>
                    <a:pt x="7123" y="2112"/>
                  </a:cubicBezTo>
                  <a:cubicBezTo>
                    <a:pt x="3073" y="3798"/>
                    <a:pt x="0" y="5684"/>
                    <a:pt x="269" y="6326"/>
                  </a:cubicBezTo>
                  <a:cubicBezTo>
                    <a:pt x="329" y="6468"/>
                    <a:pt x="552" y="6536"/>
                    <a:pt x="908" y="6536"/>
                  </a:cubicBezTo>
                  <a:cubicBezTo>
                    <a:pt x="2136" y="6536"/>
                    <a:pt x="4944" y="5731"/>
                    <a:pt x="8085" y="4424"/>
                  </a:cubicBezTo>
                  <a:cubicBezTo>
                    <a:pt x="12142" y="2739"/>
                    <a:pt x="15214" y="852"/>
                    <a:pt x="14946" y="210"/>
                  </a:cubicBezTo>
                  <a:cubicBezTo>
                    <a:pt x="14886" y="68"/>
                    <a:pt x="14662" y="0"/>
                    <a:pt x="14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8"/>
            <p:cNvSpPr/>
            <p:nvPr/>
          </p:nvSpPr>
          <p:spPr>
            <a:xfrm flipH="1">
              <a:off x="1213425" y="3646600"/>
              <a:ext cx="322200" cy="141675"/>
            </a:xfrm>
            <a:custGeom>
              <a:avLst/>
              <a:gdLst/>
              <a:ahLst/>
              <a:cxnLst/>
              <a:rect l="l" t="t" r="r" b="b"/>
              <a:pathLst>
                <a:path w="12888" h="5667" extrusionOk="0">
                  <a:moveTo>
                    <a:pt x="11921" y="1"/>
                  </a:moveTo>
                  <a:cubicBezTo>
                    <a:pt x="11512" y="1"/>
                    <a:pt x="10943" y="96"/>
                    <a:pt x="10270" y="258"/>
                  </a:cubicBezTo>
                  <a:lnTo>
                    <a:pt x="10374" y="512"/>
                  </a:lnTo>
                  <a:cubicBezTo>
                    <a:pt x="11046" y="348"/>
                    <a:pt x="11558" y="271"/>
                    <a:pt x="11879" y="271"/>
                  </a:cubicBezTo>
                  <a:cubicBezTo>
                    <a:pt x="12100" y="271"/>
                    <a:pt x="12231" y="308"/>
                    <a:pt x="12261" y="377"/>
                  </a:cubicBezTo>
                  <a:cubicBezTo>
                    <a:pt x="12410" y="728"/>
                    <a:pt x="10367" y="2145"/>
                    <a:pt x="6712" y="3666"/>
                  </a:cubicBezTo>
                  <a:cubicBezTo>
                    <a:pt x="3838" y="4865"/>
                    <a:pt x="1710" y="5397"/>
                    <a:pt x="867" y="5397"/>
                  </a:cubicBezTo>
                  <a:cubicBezTo>
                    <a:pt x="641" y="5397"/>
                    <a:pt x="508" y="5359"/>
                    <a:pt x="478" y="5285"/>
                  </a:cubicBezTo>
                  <a:cubicBezTo>
                    <a:pt x="403" y="5113"/>
                    <a:pt x="903" y="4651"/>
                    <a:pt x="1895" y="4047"/>
                  </a:cubicBezTo>
                  <a:lnTo>
                    <a:pt x="1790" y="3793"/>
                  </a:lnTo>
                  <a:cubicBezTo>
                    <a:pt x="686" y="4464"/>
                    <a:pt x="0" y="5068"/>
                    <a:pt x="149" y="5426"/>
                  </a:cubicBezTo>
                  <a:cubicBezTo>
                    <a:pt x="218" y="5592"/>
                    <a:pt x="454" y="5667"/>
                    <a:pt x="816" y="5667"/>
                  </a:cubicBezTo>
                  <a:cubicBezTo>
                    <a:pt x="1983" y="5667"/>
                    <a:pt x="4454" y="4892"/>
                    <a:pt x="6817" y="3912"/>
                  </a:cubicBezTo>
                  <a:cubicBezTo>
                    <a:pt x="9912" y="2622"/>
                    <a:pt x="12887" y="952"/>
                    <a:pt x="12589" y="243"/>
                  </a:cubicBezTo>
                  <a:cubicBezTo>
                    <a:pt x="12519" y="75"/>
                    <a:pt x="12283" y="1"/>
                    <a:pt x="11921" y="1"/>
                  </a:cubicBezTo>
                  <a:close/>
                </a:path>
              </a:pathLst>
            </a:custGeom>
            <a:solidFill>
              <a:srgbClr val="D3E6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8"/>
            <p:cNvSpPr/>
            <p:nvPr/>
          </p:nvSpPr>
          <p:spPr>
            <a:xfrm flipH="1">
              <a:off x="2226400" y="1214300"/>
              <a:ext cx="191875" cy="451050"/>
            </a:xfrm>
            <a:custGeom>
              <a:avLst/>
              <a:gdLst/>
              <a:ahLst/>
              <a:cxnLst/>
              <a:rect l="l" t="t" r="r" b="b"/>
              <a:pathLst>
                <a:path w="7675" h="18042" extrusionOk="0">
                  <a:moveTo>
                    <a:pt x="0" y="1"/>
                  </a:moveTo>
                  <a:lnTo>
                    <a:pt x="7272" y="18041"/>
                  </a:lnTo>
                  <a:lnTo>
                    <a:pt x="7675" y="17870"/>
                  </a:lnTo>
                  <a:lnTo>
                    <a:pt x="0" y="1"/>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8"/>
            <p:cNvSpPr/>
            <p:nvPr/>
          </p:nvSpPr>
          <p:spPr>
            <a:xfrm flipH="1">
              <a:off x="1627525" y="2782325"/>
              <a:ext cx="95675" cy="50550"/>
            </a:xfrm>
            <a:custGeom>
              <a:avLst/>
              <a:gdLst/>
              <a:ahLst/>
              <a:cxnLst/>
              <a:rect l="l" t="t" r="r" b="b"/>
              <a:pathLst>
                <a:path w="3827" h="2022" extrusionOk="0">
                  <a:moveTo>
                    <a:pt x="3610" y="1"/>
                  </a:moveTo>
                  <a:lnTo>
                    <a:pt x="1" y="1500"/>
                  </a:lnTo>
                  <a:lnTo>
                    <a:pt x="224" y="2022"/>
                  </a:lnTo>
                  <a:lnTo>
                    <a:pt x="3826" y="523"/>
                  </a:lnTo>
                  <a:lnTo>
                    <a:pt x="3610"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8"/>
            <p:cNvSpPr/>
            <p:nvPr/>
          </p:nvSpPr>
          <p:spPr>
            <a:xfrm flipH="1">
              <a:off x="1611125" y="2821675"/>
              <a:ext cx="95675" cy="50550"/>
            </a:xfrm>
            <a:custGeom>
              <a:avLst/>
              <a:gdLst/>
              <a:ahLst/>
              <a:cxnLst/>
              <a:rect l="l" t="t" r="r" b="b"/>
              <a:pathLst>
                <a:path w="3827" h="2022" extrusionOk="0">
                  <a:moveTo>
                    <a:pt x="3603" y="0"/>
                  </a:moveTo>
                  <a:lnTo>
                    <a:pt x="1" y="1499"/>
                  </a:lnTo>
                  <a:lnTo>
                    <a:pt x="225" y="2021"/>
                  </a:lnTo>
                  <a:lnTo>
                    <a:pt x="3827" y="522"/>
                  </a:lnTo>
                  <a:lnTo>
                    <a:pt x="3603"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8"/>
            <p:cNvSpPr/>
            <p:nvPr/>
          </p:nvSpPr>
          <p:spPr>
            <a:xfrm flipH="1">
              <a:off x="1594700" y="2861000"/>
              <a:ext cx="95675" cy="50750"/>
            </a:xfrm>
            <a:custGeom>
              <a:avLst/>
              <a:gdLst/>
              <a:ahLst/>
              <a:cxnLst/>
              <a:rect l="l" t="t" r="r" b="b"/>
              <a:pathLst>
                <a:path w="3827" h="2030" extrusionOk="0">
                  <a:moveTo>
                    <a:pt x="3602" y="1"/>
                  </a:moveTo>
                  <a:lnTo>
                    <a:pt x="0" y="1500"/>
                  </a:lnTo>
                  <a:lnTo>
                    <a:pt x="216" y="2029"/>
                  </a:lnTo>
                  <a:lnTo>
                    <a:pt x="3826" y="530"/>
                  </a:lnTo>
                  <a:lnTo>
                    <a:pt x="3602"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8"/>
            <p:cNvSpPr/>
            <p:nvPr/>
          </p:nvSpPr>
          <p:spPr>
            <a:xfrm flipH="1">
              <a:off x="1578500" y="2900350"/>
              <a:ext cx="95475" cy="50750"/>
            </a:xfrm>
            <a:custGeom>
              <a:avLst/>
              <a:gdLst/>
              <a:ahLst/>
              <a:cxnLst/>
              <a:rect l="l" t="t" r="r" b="b"/>
              <a:pathLst>
                <a:path w="3819" h="2030" extrusionOk="0">
                  <a:moveTo>
                    <a:pt x="3603" y="1"/>
                  </a:moveTo>
                  <a:lnTo>
                    <a:pt x="0" y="1500"/>
                  </a:lnTo>
                  <a:lnTo>
                    <a:pt x="217" y="2029"/>
                  </a:lnTo>
                  <a:lnTo>
                    <a:pt x="3819" y="530"/>
                  </a:lnTo>
                  <a:lnTo>
                    <a:pt x="3603"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8"/>
            <p:cNvSpPr/>
            <p:nvPr/>
          </p:nvSpPr>
          <p:spPr>
            <a:xfrm flipH="1">
              <a:off x="1562075" y="2939700"/>
              <a:ext cx="95500" cy="50725"/>
            </a:xfrm>
            <a:custGeom>
              <a:avLst/>
              <a:gdLst/>
              <a:ahLst/>
              <a:cxnLst/>
              <a:rect l="l" t="t" r="r" b="b"/>
              <a:pathLst>
                <a:path w="3820" h="2029" extrusionOk="0">
                  <a:moveTo>
                    <a:pt x="3603" y="0"/>
                  </a:moveTo>
                  <a:lnTo>
                    <a:pt x="1" y="1507"/>
                  </a:lnTo>
                  <a:lnTo>
                    <a:pt x="217" y="2029"/>
                  </a:lnTo>
                  <a:lnTo>
                    <a:pt x="3819" y="530"/>
                  </a:lnTo>
                  <a:lnTo>
                    <a:pt x="3603"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8"/>
            <p:cNvSpPr/>
            <p:nvPr/>
          </p:nvSpPr>
          <p:spPr>
            <a:xfrm flipH="1">
              <a:off x="1545675" y="2979225"/>
              <a:ext cx="95475" cy="50550"/>
            </a:xfrm>
            <a:custGeom>
              <a:avLst/>
              <a:gdLst/>
              <a:ahLst/>
              <a:cxnLst/>
              <a:rect l="l" t="t" r="r" b="b"/>
              <a:pathLst>
                <a:path w="3819" h="2022" extrusionOk="0">
                  <a:moveTo>
                    <a:pt x="3602" y="0"/>
                  </a:moveTo>
                  <a:lnTo>
                    <a:pt x="0" y="1499"/>
                  </a:lnTo>
                  <a:lnTo>
                    <a:pt x="216" y="2021"/>
                  </a:lnTo>
                  <a:lnTo>
                    <a:pt x="3818" y="522"/>
                  </a:lnTo>
                  <a:lnTo>
                    <a:pt x="3602"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8"/>
            <p:cNvSpPr/>
            <p:nvPr/>
          </p:nvSpPr>
          <p:spPr>
            <a:xfrm flipH="1">
              <a:off x="1529275" y="3018550"/>
              <a:ext cx="95475" cy="50550"/>
            </a:xfrm>
            <a:custGeom>
              <a:avLst/>
              <a:gdLst/>
              <a:ahLst/>
              <a:cxnLst/>
              <a:rect l="l" t="t" r="r" b="b"/>
              <a:pathLst>
                <a:path w="3819" h="2022" extrusionOk="0">
                  <a:moveTo>
                    <a:pt x="3603" y="1"/>
                  </a:moveTo>
                  <a:lnTo>
                    <a:pt x="0" y="1500"/>
                  </a:lnTo>
                  <a:lnTo>
                    <a:pt x="217" y="2022"/>
                  </a:lnTo>
                  <a:lnTo>
                    <a:pt x="3819" y="523"/>
                  </a:lnTo>
                  <a:lnTo>
                    <a:pt x="3603"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8"/>
            <p:cNvSpPr/>
            <p:nvPr/>
          </p:nvSpPr>
          <p:spPr>
            <a:xfrm flipH="1">
              <a:off x="1512850" y="3057900"/>
              <a:ext cx="95500" cy="50550"/>
            </a:xfrm>
            <a:custGeom>
              <a:avLst/>
              <a:gdLst/>
              <a:ahLst/>
              <a:cxnLst/>
              <a:rect l="l" t="t" r="r" b="b"/>
              <a:pathLst>
                <a:path w="3820" h="2022" extrusionOk="0">
                  <a:moveTo>
                    <a:pt x="3603" y="0"/>
                  </a:moveTo>
                  <a:lnTo>
                    <a:pt x="1" y="1500"/>
                  </a:lnTo>
                  <a:lnTo>
                    <a:pt x="217" y="2022"/>
                  </a:lnTo>
                  <a:lnTo>
                    <a:pt x="3819" y="523"/>
                  </a:lnTo>
                  <a:lnTo>
                    <a:pt x="3603"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8"/>
            <p:cNvSpPr/>
            <p:nvPr/>
          </p:nvSpPr>
          <p:spPr>
            <a:xfrm flipH="1">
              <a:off x="1496450" y="3097250"/>
              <a:ext cx="95675" cy="50550"/>
            </a:xfrm>
            <a:custGeom>
              <a:avLst/>
              <a:gdLst/>
              <a:ahLst/>
              <a:cxnLst/>
              <a:rect l="l" t="t" r="r" b="b"/>
              <a:pathLst>
                <a:path w="3827" h="2022" extrusionOk="0">
                  <a:moveTo>
                    <a:pt x="3610" y="0"/>
                  </a:moveTo>
                  <a:lnTo>
                    <a:pt x="0" y="1499"/>
                  </a:lnTo>
                  <a:lnTo>
                    <a:pt x="224" y="2021"/>
                  </a:lnTo>
                  <a:lnTo>
                    <a:pt x="3826" y="522"/>
                  </a:lnTo>
                  <a:lnTo>
                    <a:pt x="3610"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8"/>
            <p:cNvSpPr/>
            <p:nvPr/>
          </p:nvSpPr>
          <p:spPr>
            <a:xfrm flipH="1">
              <a:off x="1480050" y="3136575"/>
              <a:ext cx="95675" cy="50550"/>
            </a:xfrm>
            <a:custGeom>
              <a:avLst/>
              <a:gdLst/>
              <a:ahLst/>
              <a:cxnLst/>
              <a:rect l="l" t="t" r="r" b="b"/>
              <a:pathLst>
                <a:path w="3827" h="2022" extrusionOk="0">
                  <a:moveTo>
                    <a:pt x="3610" y="1"/>
                  </a:moveTo>
                  <a:lnTo>
                    <a:pt x="1" y="1500"/>
                  </a:lnTo>
                  <a:lnTo>
                    <a:pt x="224" y="2022"/>
                  </a:lnTo>
                  <a:lnTo>
                    <a:pt x="3827" y="523"/>
                  </a:lnTo>
                  <a:lnTo>
                    <a:pt x="3610"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8"/>
            <p:cNvSpPr/>
            <p:nvPr/>
          </p:nvSpPr>
          <p:spPr>
            <a:xfrm flipH="1">
              <a:off x="1463650" y="3175925"/>
              <a:ext cx="95650" cy="50725"/>
            </a:xfrm>
            <a:custGeom>
              <a:avLst/>
              <a:gdLst/>
              <a:ahLst/>
              <a:cxnLst/>
              <a:rect l="l" t="t" r="r" b="b"/>
              <a:pathLst>
                <a:path w="3826" h="2029" extrusionOk="0">
                  <a:moveTo>
                    <a:pt x="3602" y="0"/>
                  </a:moveTo>
                  <a:lnTo>
                    <a:pt x="0" y="1499"/>
                  </a:lnTo>
                  <a:lnTo>
                    <a:pt x="224" y="2029"/>
                  </a:lnTo>
                  <a:lnTo>
                    <a:pt x="3826" y="530"/>
                  </a:lnTo>
                  <a:lnTo>
                    <a:pt x="3602"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8"/>
            <p:cNvSpPr/>
            <p:nvPr/>
          </p:nvSpPr>
          <p:spPr>
            <a:xfrm flipH="1">
              <a:off x="1447225" y="3215250"/>
              <a:ext cx="95675" cy="50750"/>
            </a:xfrm>
            <a:custGeom>
              <a:avLst/>
              <a:gdLst/>
              <a:ahLst/>
              <a:cxnLst/>
              <a:rect l="l" t="t" r="r" b="b"/>
              <a:pathLst>
                <a:path w="3827" h="2030" extrusionOk="0">
                  <a:moveTo>
                    <a:pt x="3603" y="1"/>
                  </a:moveTo>
                  <a:lnTo>
                    <a:pt x="0" y="1500"/>
                  </a:lnTo>
                  <a:lnTo>
                    <a:pt x="217" y="2029"/>
                  </a:lnTo>
                  <a:lnTo>
                    <a:pt x="3826" y="530"/>
                  </a:lnTo>
                  <a:lnTo>
                    <a:pt x="3603"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8"/>
            <p:cNvSpPr/>
            <p:nvPr/>
          </p:nvSpPr>
          <p:spPr>
            <a:xfrm flipH="1">
              <a:off x="1278300" y="3276975"/>
              <a:ext cx="364725" cy="476400"/>
            </a:xfrm>
            <a:custGeom>
              <a:avLst/>
              <a:gdLst/>
              <a:ahLst/>
              <a:cxnLst/>
              <a:rect l="l" t="t" r="r" b="b"/>
              <a:pathLst>
                <a:path w="14589" h="19056" extrusionOk="0">
                  <a:moveTo>
                    <a:pt x="7525" y="746"/>
                  </a:moveTo>
                  <a:lnTo>
                    <a:pt x="13686" y="15550"/>
                  </a:lnTo>
                  <a:lnTo>
                    <a:pt x="7063" y="18310"/>
                  </a:lnTo>
                  <a:lnTo>
                    <a:pt x="903" y="3506"/>
                  </a:lnTo>
                  <a:lnTo>
                    <a:pt x="7525" y="746"/>
                  </a:lnTo>
                  <a:close/>
                  <a:moveTo>
                    <a:pt x="8055" y="1"/>
                  </a:moveTo>
                  <a:lnTo>
                    <a:pt x="0" y="3349"/>
                  </a:lnTo>
                  <a:lnTo>
                    <a:pt x="6541" y="19055"/>
                  </a:lnTo>
                  <a:lnTo>
                    <a:pt x="14588" y="15707"/>
                  </a:lnTo>
                  <a:lnTo>
                    <a:pt x="80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8"/>
            <p:cNvSpPr/>
            <p:nvPr/>
          </p:nvSpPr>
          <p:spPr>
            <a:xfrm flipH="1">
              <a:off x="1703600" y="2126225"/>
              <a:ext cx="199150" cy="176575"/>
            </a:xfrm>
            <a:custGeom>
              <a:avLst/>
              <a:gdLst/>
              <a:ahLst/>
              <a:cxnLst/>
              <a:rect l="l" t="t" r="r" b="b"/>
              <a:pathLst>
                <a:path w="7966" h="7063" extrusionOk="0">
                  <a:moveTo>
                    <a:pt x="1768" y="0"/>
                  </a:moveTo>
                  <a:lnTo>
                    <a:pt x="1" y="3349"/>
                  </a:lnTo>
                  <a:lnTo>
                    <a:pt x="5989" y="7063"/>
                  </a:lnTo>
                  <a:lnTo>
                    <a:pt x="7966" y="1126"/>
                  </a:lnTo>
                  <a:lnTo>
                    <a:pt x="1768"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8"/>
            <p:cNvSpPr/>
            <p:nvPr/>
          </p:nvSpPr>
          <p:spPr>
            <a:xfrm flipH="1">
              <a:off x="1856850" y="2020000"/>
              <a:ext cx="245025" cy="189950"/>
            </a:xfrm>
            <a:custGeom>
              <a:avLst/>
              <a:gdLst/>
              <a:ahLst/>
              <a:cxnLst/>
              <a:rect l="l" t="t" r="r" b="b"/>
              <a:pathLst>
                <a:path w="9801" h="7598" extrusionOk="0">
                  <a:moveTo>
                    <a:pt x="8124" y="0"/>
                  </a:moveTo>
                  <a:cubicBezTo>
                    <a:pt x="7557" y="0"/>
                    <a:pt x="7861" y="3175"/>
                    <a:pt x="7861" y="3175"/>
                  </a:cubicBezTo>
                  <a:cubicBezTo>
                    <a:pt x="7861" y="3175"/>
                    <a:pt x="7075" y="3148"/>
                    <a:pt x="6060" y="3148"/>
                  </a:cubicBezTo>
                  <a:cubicBezTo>
                    <a:pt x="3667" y="3148"/>
                    <a:pt x="1" y="3302"/>
                    <a:pt x="2357" y="4339"/>
                  </a:cubicBezTo>
                  <a:cubicBezTo>
                    <a:pt x="3200" y="4704"/>
                    <a:pt x="7966" y="7598"/>
                    <a:pt x="7966" y="7598"/>
                  </a:cubicBezTo>
                  <a:cubicBezTo>
                    <a:pt x="7966" y="7598"/>
                    <a:pt x="9666" y="4495"/>
                    <a:pt x="9733" y="4249"/>
                  </a:cubicBezTo>
                  <a:cubicBezTo>
                    <a:pt x="9800" y="4011"/>
                    <a:pt x="9196" y="953"/>
                    <a:pt x="8338" y="118"/>
                  </a:cubicBezTo>
                  <a:cubicBezTo>
                    <a:pt x="8256" y="37"/>
                    <a:pt x="8185" y="0"/>
                    <a:pt x="8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8"/>
            <p:cNvSpPr/>
            <p:nvPr/>
          </p:nvSpPr>
          <p:spPr>
            <a:xfrm flipH="1">
              <a:off x="1958175" y="2029125"/>
              <a:ext cx="113300" cy="118200"/>
            </a:xfrm>
            <a:custGeom>
              <a:avLst/>
              <a:gdLst/>
              <a:ahLst/>
              <a:cxnLst/>
              <a:rect l="l" t="t" r="r" b="b"/>
              <a:pathLst>
                <a:path w="4532" h="4728" extrusionOk="0">
                  <a:moveTo>
                    <a:pt x="624" y="1"/>
                  </a:moveTo>
                  <a:cubicBezTo>
                    <a:pt x="514" y="1"/>
                    <a:pt x="424" y="37"/>
                    <a:pt x="358" y="118"/>
                  </a:cubicBezTo>
                  <a:cubicBezTo>
                    <a:pt x="0" y="551"/>
                    <a:pt x="3394" y="4727"/>
                    <a:pt x="3394" y="4727"/>
                  </a:cubicBezTo>
                  <a:cubicBezTo>
                    <a:pt x="3394" y="4727"/>
                    <a:pt x="4475" y="4541"/>
                    <a:pt x="4505" y="3951"/>
                  </a:cubicBezTo>
                  <a:cubicBezTo>
                    <a:pt x="4532" y="3418"/>
                    <a:pt x="1682" y="1"/>
                    <a:pt x="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8"/>
            <p:cNvSpPr/>
            <p:nvPr/>
          </p:nvSpPr>
          <p:spPr>
            <a:xfrm flipH="1">
              <a:off x="2000425" y="2050525"/>
              <a:ext cx="138175" cy="90075"/>
            </a:xfrm>
            <a:custGeom>
              <a:avLst/>
              <a:gdLst/>
              <a:ahLst/>
              <a:cxnLst/>
              <a:rect l="l" t="t" r="r" b="b"/>
              <a:pathLst>
                <a:path w="5527" h="3603" extrusionOk="0">
                  <a:moveTo>
                    <a:pt x="656" y="0"/>
                  </a:moveTo>
                  <a:cubicBezTo>
                    <a:pt x="423" y="0"/>
                    <a:pt x="261" y="70"/>
                    <a:pt x="202" y="232"/>
                  </a:cubicBezTo>
                  <a:cubicBezTo>
                    <a:pt x="0" y="761"/>
                    <a:pt x="4572" y="3603"/>
                    <a:pt x="4572" y="3603"/>
                  </a:cubicBezTo>
                  <a:cubicBezTo>
                    <a:pt x="4572" y="3603"/>
                    <a:pt x="5527" y="3080"/>
                    <a:pt x="5363" y="2514"/>
                  </a:cubicBezTo>
                  <a:cubicBezTo>
                    <a:pt x="5224" y="2035"/>
                    <a:pt x="1914" y="0"/>
                    <a:pt x="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8"/>
            <p:cNvSpPr/>
            <p:nvPr/>
          </p:nvSpPr>
          <p:spPr>
            <a:xfrm flipH="1">
              <a:off x="1700050" y="2153250"/>
              <a:ext cx="62500" cy="200100"/>
            </a:xfrm>
            <a:custGeom>
              <a:avLst/>
              <a:gdLst/>
              <a:ahLst/>
              <a:cxnLst/>
              <a:rect l="l" t="t" r="r" b="b"/>
              <a:pathLst>
                <a:path w="2500" h="8004" extrusionOk="0">
                  <a:moveTo>
                    <a:pt x="2216" y="1"/>
                  </a:moveTo>
                  <a:lnTo>
                    <a:pt x="38" y="6549"/>
                  </a:lnTo>
                  <a:lnTo>
                    <a:pt x="1" y="6661"/>
                  </a:lnTo>
                  <a:lnTo>
                    <a:pt x="2283" y="8003"/>
                  </a:lnTo>
                  <a:lnTo>
                    <a:pt x="2432" y="7749"/>
                  </a:lnTo>
                  <a:lnTo>
                    <a:pt x="366" y="6526"/>
                  </a:lnTo>
                  <a:lnTo>
                    <a:pt x="2499" y="90"/>
                  </a:lnTo>
                  <a:lnTo>
                    <a:pt x="2216" y="1"/>
                  </a:lnTo>
                  <a:close/>
                </a:path>
              </a:pathLst>
            </a:custGeom>
            <a:solidFill>
              <a:srgbClr val="BEC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58"/>
          <p:cNvGrpSpPr/>
          <p:nvPr/>
        </p:nvGrpSpPr>
        <p:grpSpPr>
          <a:xfrm>
            <a:off x="6807743" y="3413614"/>
            <a:ext cx="1071070" cy="1106660"/>
            <a:chOff x="6534345" y="2544535"/>
            <a:chExt cx="1347427" cy="1392200"/>
          </a:xfrm>
        </p:grpSpPr>
        <p:sp>
          <p:nvSpPr>
            <p:cNvPr id="6091" name="Google Shape;6091;p58"/>
            <p:cNvSpPr/>
            <p:nvPr/>
          </p:nvSpPr>
          <p:spPr>
            <a:xfrm rot="3389645" flipH="1">
              <a:off x="6674126" y="2786141"/>
              <a:ext cx="1067866" cy="90898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2" name="Google Shape;6092;p58"/>
            <p:cNvGrpSpPr/>
            <p:nvPr/>
          </p:nvGrpSpPr>
          <p:grpSpPr>
            <a:xfrm>
              <a:off x="6946127" y="3055957"/>
              <a:ext cx="457194" cy="448038"/>
              <a:chOff x="3763184" y="3817357"/>
              <a:chExt cx="363314" cy="356576"/>
            </a:xfrm>
          </p:grpSpPr>
          <p:sp>
            <p:nvSpPr>
              <p:cNvPr id="6093" name="Google Shape;6093;p5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98" name="Google Shape;6098;p58"/>
          <p:cNvSpPr/>
          <p:nvPr/>
        </p:nvSpPr>
        <p:spPr>
          <a:xfrm rot="1523137" flipH="1">
            <a:off x="2179841" y="190395"/>
            <a:ext cx="4784202" cy="476274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8"/>
          <p:cNvSpPr/>
          <p:nvPr/>
        </p:nvSpPr>
        <p:spPr>
          <a:xfrm>
            <a:off x="6251105" y="2508313"/>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8"/>
          <p:cNvSpPr/>
          <p:nvPr/>
        </p:nvSpPr>
        <p:spPr>
          <a:xfrm>
            <a:off x="3991998" y="603741"/>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8"/>
          <p:cNvSpPr/>
          <p:nvPr/>
        </p:nvSpPr>
        <p:spPr>
          <a:xfrm>
            <a:off x="2862678" y="279118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2" name="Google Shape;6102;p58"/>
          <p:cNvGrpSpPr/>
          <p:nvPr/>
        </p:nvGrpSpPr>
        <p:grpSpPr>
          <a:xfrm>
            <a:off x="6718673" y="623226"/>
            <a:ext cx="1071036" cy="911686"/>
            <a:chOff x="6718673" y="623226"/>
            <a:chExt cx="1071036" cy="911686"/>
          </a:xfrm>
        </p:grpSpPr>
        <p:grpSp>
          <p:nvGrpSpPr>
            <p:cNvPr id="6103" name="Google Shape;6103;p58"/>
            <p:cNvGrpSpPr/>
            <p:nvPr/>
          </p:nvGrpSpPr>
          <p:grpSpPr>
            <a:xfrm>
              <a:off x="6718673" y="623226"/>
              <a:ext cx="1071036" cy="911686"/>
              <a:chOff x="7183815" y="1116087"/>
              <a:chExt cx="1067939" cy="909050"/>
            </a:xfrm>
          </p:grpSpPr>
          <p:sp>
            <p:nvSpPr>
              <p:cNvPr id="6104" name="Google Shape;6104;p58"/>
              <p:cNvSpPr/>
              <p:nvPr/>
            </p:nvSpPr>
            <p:spPr>
              <a:xfrm flipH="1">
                <a:off x="7183815" y="11160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58"/>
              <p:cNvGrpSpPr/>
              <p:nvPr/>
            </p:nvGrpSpPr>
            <p:grpSpPr>
              <a:xfrm>
                <a:off x="7509896" y="1393608"/>
                <a:ext cx="458768" cy="451041"/>
                <a:chOff x="2866317" y="3817357"/>
                <a:chExt cx="362920" cy="356865"/>
              </a:xfrm>
            </p:grpSpPr>
            <p:sp>
              <p:nvSpPr>
                <p:cNvPr id="6106" name="Google Shape;6106;p5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09" name="Google Shape;6109;p58"/>
            <p:cNvSpPr/>
            <p:nvPr/>
          </p:nvSpPr>
          <p:spPr>
            <a:xfrm>
              <a:off x="7639050" y="931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8"/>
          <p:cNvGrpSpPr/>
          <p:nvPr/>
        </p:nvGrpSpPr>
        <p:grpSpPr>
          <a:xfrm>
            <a:off x="7540228" y="1991899"/>
            <a:ext cx="1249404" cy="1217330"/>
            <a:chOff x="7540228" y="1991899"/>
            <a:chExt cx="1249404" cy="1217330"/>
          </a:xfrm>
        </p:grpSpPr>
        <p:grpSp>
          <p:nvGrpSpPr>
            <p:cNvPr id="6111" name="Google Shape;6111;p58"/>
            <p:cNvGrpSpPr/>
            <p:nvPr/>
          </p:nvGrpSpPr>
          <p:grpSpPr>
            <a:xfrm>
              <a:off x="7540228" y="1991899"/>
              <a:ext cx="1249404" cy="1217330"/>
              <a:chOff x="7420812" y="2126608"/>
              <a:chExt cx="1397857" cy="1361972"/>
            </a:xfrm>
          </p:grpSpPr>
          <p:sp>
            <p:nvSpPr>
              <p:cNvPr id="6112" name="Google Shape;6112;p58"/>
              <p:cNvSpPr/>
              <p:nvPr/>
            </p:nvSpPr>
            <p:spPr>
              <a:xfrm rot="-8651405" flipH="1">
                <a:off x="7585804" y="2353096"/>
                <a:ext cx="1067874" cy="908995"/>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3" name="Google Shape;6113;p58"/>
              <p:cNvGrpSpPr/>
              <p:nvPr/>
            </p:nvGrpSpPr>
            <p:grpSpPr>
              <a:xfrm>
                <a:off x="7914952" y="2527359"/>
                <a:ext cx="457207" cy="457215"/>
                <a:chOff x="3314750" y="3817357"/>
                <a:chExt cx="362920" cy="356865"/>
              </a:xfrm>
            </p:grpSpPr>
            <p:sp>
              <p:nvSpPr>
                <p:cNvPr id="6114" name="Google Shape;6114;p5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19" name="Google Shape;6119;p58"/>
            <p:cNvSpPr/>
            <p:nvPr/>
          </p:nvSpPr>
          <p:spPr>
            <a:xfrm>
              <a:off x="8158200" y="21561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0" name="Google Shape;6120;p58"/>
          <p:cNvSpPr/>
          <p:nvPr/>
        </p:nvSpPr>
        <p:spPr>
          <a:xfrm>
            <a:off x="7591425" y="3666225"/>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24"/>
        <p:cNvGrpSpPr/>
        <p:nvPr/>
      </p:nvGrpSpPr>
      <p:grpSpPr>
        <a:xfrm>
          <a:off x="0" y="0"/>
          <a:ext cx="0" cy="0"/>
          <a:chOff x="0" y="0"/>
          <a:chExt cx="0" cy="0"/>
        </a:xfrm>
      </p:grpSpPr>
      <p:sp>
        <p:nvSpPr>
          <p:cNvPr id="6125" name="Google Shape;6125;p59"/>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VACCINE DEVELOPMENT ICON PACK</a:t>
            </a:r>
            <a:endParaRPr/>
          </a:p>
        </p:txBody>
      </p:sp>
      <p:grpSp>
        <p:nvGrpSpPr>
          <p:cNvPr id="6126" name="Google Shape;6126;p59"/>
          <p:cNvGrpSpPr/>
          <p:nvPr/>
        </p:nvGrpSpPr>
        <p:grpSpPr>
          <a:xfrm>
            <a:off x="6199410" y="1914102"/>
            <a:ext cx="334964" cy="451241"/>
            <a:chOff x="6238575" y="1902375"/>
            <a:chExt cx="343025" cy="462100"/>
          </a:xfrm>
        </p:grpSpPr>
        <p:sp>
          <p:nvSpPr>
            <p:cNvPr id="6127" name="Google Shape;6127;p59"/>
            <p:cNvSpPr/>
            <p:nvPr/>
          </p:nvSpPr>
          <p:spPr>
            <a:xfrm>
              <a:off x="6360425" y="2204125"/>
              <a:ext cx="99900" cy="22875"/>
            </a:xfrm>
            <a:custGeom>
              <a:avLst/>
              <a:gdLst/>
              <a:ahLst/>
              <a:cxnLst/>
              <a:rect l="l" t="t" r="r" b="b"/>
              <a:pathLst>
                <a:path w="3996" h="915" extrusionOk="0">
                  <a:moveTo>
                    <a:pt x="493" y="0"/>
                  </a:moveTo>
                  <a:cubicBezTo>
                    <a:pt x="101" y="0"/>
                    <a:pt x="0" y="641"/>
                    <a:pt x="457" y="724"/>
                  </a:cubicBezTo>
                  <a:cubicBezTo>
                    <a:pt x="967" y="851"/>
                    <a:pt x="1482" y="915"/>
                    <a:pt x="1998" y="915"/>
                  </a:cubicBezTo>
                  <a:cubicBezTo>
                    <a:pt x="2514" y="915"/>
                    <a:pt x="3029" y="851"/>
                    <a:pt x="3539" y="724"/>
                  </a:cubicBezTo>
                  <a:cubicBezTo>
                    <a:pt x="3996" y="641"/>
                    <a:pt x="3876" y="0"/>
                    <a:pt x="3497" y="0"/>
                  </a:cubicBezTo>
                  <a:cubicBezTo>
                    <a:pt x="3453" y="0"/>
                    <a:pt x="3405" y="9"/>
                    <a:pt x="3354" y="28"/>
                  </a:cubicBezTo>
                  <a:cubicBezTo>
                    <a:pt x="2902" y="144"/>
                    <a:pt x="2444" y="202"/>
                    <a:pt x="1989" y="202"/>
                  </a:cubicBezTo>
                  <a:cubicBezTo>
                    <a:pt x="1535" y="202"/>
                    <a:pt x="1083" y="144"/>
                    <a:pt x="642" y="28"/>
                  </a:cubicBezTo>
                  <a:cubicBezTo>
                    <a:pt x="589" y="9"/>
                    <a:pt x="539" y="0"/>
                    <a:pt x="4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28" name="Google Shape;6128;p59"/>
            <p:cNvSpPr/>
            <p:nvPr/>
          </p:nvSpPr>
          <p:spPr>
            <a:xfrm>
              <a:off x="6253650" y="1956275"/>
              <a:ext cx="291450" cy="234900"/>
            </a:xfrm>
            <a:custGeom>
              <a:avLst/>
              <a:gdLst/>
              <a:ahLst/>
              <a:cxnLst/>
              <a:rect l="l" t="t" r="r" b="b"/>
              <a:pathLst>
                <a:path w="11658" h="9396" extrusionOk="0">
                  <a:moveTo>
                    <a:pt x="7717" y="2179"/>
                  </a:moveTo>
                  <a:cubicBezTo>
                    <a:pt x="8158" y="2202"/>
                    <a:pt x="8158" y="2851"/>
                    <a:pt x="7717" y="2897"/>
                  </a:cubicBezTo>
                  <a:cubicBezTo>
                    <a:pt x="7509" y="2897"/>
                    <a:pt x="7347" y="3059"/>
                    <a:pt x="7347" y="3245"/>
                  </a:cubicBezTo>
                  <a:lnTo>
                    <a:pt x="7347" y="4334"/>
                  </a:lnTo>
                  <a:lnTo>
                    <a:pt x="5191" y="4334"/>
                  </a:lnTo>
                  <a:lnTo>
                    <a:pt x="5191" y="3245"/>
                  </a:lnTo>
                  <a:cubicBezTo>
                    <a:pt x="5191" y="3059"/>
                    <a:pt x="5029" y="2897"/>
                    <a:pt x="4821" y="2897"/>
                  </a:cubicBezTo>
                  <a:cubicBezTo>
                    <a:pt x="4380" y="2851"/>
                    <a:pt x="4380" y="2202"/>
                    <a:pt x="4821" y="2179"/>
                  </a:cubicBezTo>
                  <a:close/>
                  <a:moveTo>
                    <a:pt x="6257" y="719"/>
                  </a:moveTo>
                  <a:cubicBezTo>
                    <a:pt x="9965" y="719"/>
                    <a:pt x="11657" y="5377"/>
                    <a:pt x="8784" y="7764"/>
                  </a:cubicBezTo>
                  <a:lnTo>
                    <a:pt x="8784" y="6026"/>
                  </a:lnTo>
                  <a:cubicBezTo>
                    <a:pt x="8784" y="5539"/>
                    <a:pt x="8598" y="5076"/>
                    <a:pt x="8274" y="4751"/>
                  </a:cubicBezTo>
                  <a:lnTo>
                    <a:pt x="8065" y="4542"/>
                  </a:lnTo>
                  <a:lnTo>
                    <a:pt x="8065" y="3546"/>
                  </a:lnTo>
                  <a:cubicBezTo>
                    <a:pt x="9201" y="3152"/>
                    <a:pt x="8923" y="1460"/>
                    <a:pt x="7717" y="1437"/>
                  </a:cubicBezTo>
                  <a:lnTo>
                    <a:pt x="4821" y="1437"/>
                  </a:lnTo>
                  <a:cubicBezTo>
                    <a:pt x="3592" y="1460"/>
                    <a:pt x="3314" y="3152"/>
                    <a:pt x="4450" y="3546"/>
                  </a:cubicBezTo>
                  <a:lnTo>
                    <a:pt x="4450" y="4542"/>
                  </a:lnTo>
                  <a:lnTo>
                    <a:pt x="4264" y="4751"/>
                  </a:lnTo>
                  <a:cubicBezTo>
                    <a:pt x="3917" y="5076"/>
                    <a:pt x="3731" y="5539"/>
                    <a:pt x="3731" y="6026"/>
                  </a:cubicBezTo>
                  <a:lnTo>
                    <a:pt x="3731" y="7764"/>
                  </a:lnTo>
                  <a:cubicBezTo>
                    <a:pt x="858" y="5377"/>
                    <a:pt x="2526" y="719"/>
                    <a:pt x="6257" y="719"/>
                  </a:cubicBezTo>
                  <a:close/>
                  <a:moveTo>
                    <a:pt x="7555" y="5052"/>
                  </a:moveTo>
                  <a:lnTo>
                    <a:pt x="7764" y="5261"/>
                  </a:lnTo>
                  <a:cubicBezTo>
                    <a:pt x="7949" y="5446"/>
                    <a:pt x="8065" y="5724"/>
                    <a:pt x="8065" y="6026"/>
                  </a:cubicBezTo>
                  <a:lnTo>
                    <a:pt x="8065" y="8227"/>
                  </a:lnTo>
                  <a:cubicBezTo>
                    <a:pt x="7497" y="8517"/>
                    <a:pt x="6883" y="8662"/>
                    <a:pt x="6269" y="8662"/>
                  </a:cubicBezTo>
                  <a:cubicBezTo>
                    <a:pt x="5655" y="8662"/>
                    <a:pt x="5041" y="8517"/>
                    <a:pt x="4473" y="8227"/>
                  </a:cubicBezTo>
                  <a:lnTo>
                    <a:pt x="4473" y="6026"/>
                  </a:lnTo>
                  <a:cubicBezTo>
                    <a:pt x="4450" y="5724"/>
                    <a:pt x="4566" y="5446"/>
                    <a:pt x="4774" y="5261"/>
                  </a:cubicBezTo>
                  <a:lnTo>
                    <a:pt x="4983" y="5052"/>
                  </a:lnTo>
                  <a:close/>
                  <a:moveTo>
                    <a:pt x="6257" y="0"/>
                  </a:moveTo>
                  <a:cubicBezTo>
                    <a:pt x="2086" y="0"/>
                    <a:pt x="0" y="5052"/>
                    <a:pt x="2943" y="8019"/>
                  </a:cubicBezTo>
                  <a:cubicBezTo>
                    <a:pt x="3902" y="8970"/>
                    <a:pt x="5079" y="9396"/>
                    <a:pt x="6232" y="9396"/>
                  </a:cubicBezTo>
                  <a:cubicBezTo>
                    <a:pt x="8648" y="9396"/>
                    <a:pt x="10962" y="7528"/>
                    <a:pt x="10962" y="4705"/>
                  </a:cubicBezTo>
                  <a:cubicBezTo>
                    <a:pt x="10962" y="2109"/>
                    <a:pt x="8853" y="0"/>
                    <a:pt x="6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29" name="Google Shape;6129;p59"/>
            <p:cNvSpPr/>
            <p:nvPr/>
          </p:nvSpPr>
          <p:spPr>
            <a:xfrm>
              <a:off x="6379150" y="2099800"/>
              <a:ext cx="61900" cy="54200"/>
            </a:xfrm>
            <a:custGeom>
              <a:avLst/>
              <a:gdLst/>
              <a:ahLst/>
              <a:cxnLst/>
              <a:rect l="l" t="t" r="r" b="b"/>
              <a:pathLst>
                <a:path w="2476" h="2168" extrusionOk="0">
                  <a:moveTo>
                    <a:pt x="1249" y="1"/>
                  </a:moveTo>
                  <a:cubicBezTo>
                    <a:pt x="1058" y="1"/>
                    <a:pt x="867" y="134"/>
                    <a:pt x="890" y="401"/>
                  </a:cubicBezTo>
                  <a:lnTo>
                    <a:pt x="890" y="748"/>
                  </a:lnTo>
                  <a:lnTo>
                    <a:pt x="519" y="748"/>
                  </a:lnTo>
                  <a:cubicBezTo>
                    <a:pt x="505" y="747"/>
                    <a:pt x="491" y="746"/>
                    <a:pt x="477" y="746"/>
                  </a:cubicBezTo>
                  <a:cubicBezTo>
                    <a:pt x="0" y="746"/>
                    <a:pt x="0" y="1492"/>
                    <a:pt x="477" y="1492"/>
                  </a:cubicBezTo>
                  <a:cubicBezTo>
                    <a:pt x="491" y="1492"/>
                    <a:pt x="505" y="1491"/>
                    <a:pt x="519" y="1490"/>
                  </a:cubicBezTo>
                  <a:lnTo>
                    <a:pt x="890" y="1490"/>
                  </a:lnTo>
                  <a:lnTo>
                    <a:pt x="890" y="1837"/>
                  </a:lnTo>
                  <a:cubicBezTo>
                    <a:pt x="901" y="2058"/>
                    <a:pt x="1069" y="2168"/>
                    <a:pt x="1240" y="2168"/>
                  </a:cubicBezTo>
                  <a:cubicBezTo>
                    <a:pt x="1411" y="2168"/>
                    <a:pt x="1585" y="2058"/>
                    <a:pt x="1608" y="1837"/>
                  </a:cubicBezTo>
                  <a:lnTo>
                    <a:pt x="1608" y="1490"/>
                  </a:lnTo>
                  <a:lnTo>
                    <a:pt x="1979" y="1490"/>
                  </a:lnTo>
                  <a:cubicBezTo>
                    <a:pt x="1993" y="1491"/>
                    <a:pt x="2006" y="1492"/>
                    <a:pt x="2019" y="1492"/>
                  </a:cubicBezTo>
                  <a:cubicBezTo>
                    <a:pt x="2475" y="1492"/>
                    <a:pt x="2475" y="746"/>
                    <a:pt x="2019" y="746"/>
                  </a:cubicBezTo>
                  <a:cubicBezTo>
                    <a:pt x="2006" y="746"/>
                    <a:pt x="1993" y="747"/>
                    <a:pt x="1979" y="748"/>
                  </a:cubicBezTo>
                  <a:lnTo>
                    <a:pt x="1608" y="748"/>
                  </a:lnTo>
                  <a:lnTo>
                    <a:pt x="1608" y="401"/>
                  </a:lnTo>
                  <a:cubicBezTo>
                    <a:pt x="1631" y="134"/>
                    <a:pt x="1440" y="1"/>
                    <a:pt x="1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0" name="Google Shape;6130;p59"/>
            <p:cNvSpPr/>
            <p:nvPr/>
          </p:nvSpPr>
          <p:spPr>
            <a:xfrm>
              <a:off x="6509725" y="2205975"/>
              <a:ext cx="17975" cy="18575"/>
            </a:xfrm>
            <a:custGeom>
              <a:avLst/>
              <a:gdLst/>
              <a:ahLst/>
              <a:cxnLst/>
              <a:rect l="l" t="t" r="r" b="b"/>
              <a:pathLst>
                <a:path w="719" h="743" extrusionOk="0">
                  <a:moveTo>
                    <a:pt x="348" y="1"/>
                  </a:moveTo>
                  <a:cubicBezTo>
                    <a:pt x="163" y="1"/>
                    <a:pt x="1" y="163"/>
                    <a:pt x="1" y="371"/>
                  </a:cubicBezTo>
                  <a:cubicBezTo>
                    <a:pt x="1" y="580"/>
                    <a:pt x="163" y="742"/>
                    <a:pt x="348" y="742"/>
                  </a:cubicBezTo>
                  <a:cubicBezTo>
                    <a:pt x="557" y="742"/>
                    <a:pt x="719" y="580"/>
                    <a:pt x="719" y="371"/>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1" name="Google Shape;6131;p59"/>
            <p:cNvSpPr/>
            <p:nvPr/>
          </p:nvSpPr>
          <p:spPr>
            <a:xfrm>
              <a:off x="6238575" y="1902375"/>
              <a:ext cx="343025" cy="462100"/>
            </a:xfrm>
            <a:custGeom>
              <a:avLst/>
              <a:gdLst/>
              <a:ahLst/>
              <a:cxnLst/>
              <a:rect l="l" t="t" r="r" b="b"/>
              <a:pathLst>
                <a:path w="13721" h="18484" extrusionOk="0">
                  <a:moveTo>
                    <a:pt x="6860" y="1"/>
                  </a:moveTo>
                  <a:cubicBezTo>
                    <a:pt x="3083" y="1"/>
                    <a:pt x="1" y="3060"/>
                    <a:pt x="24" y="6861"/>
                  </a:cubicBezTo>
                  <a:cubicBezTo>
                    <a:pt x="24" y="8715"/>
                    <a:pt x="1136" y="11241"/>
                    <a:pt x="3338" y="14323"/>
                  </a:cubicBezTo>
                  <a:cubicBezTo>
                    <a:pt x="4334" y="15737"/>
                    <a:pt x="5424" y="17081"/>
                    <a:pt x="6606" y="18379"/>
                  </a:cubicBezTo>
                  <a:cubicBezTo>
                    <a:pt x="6675" y="18448"/>
                    <a:pt x="6774" y="18483"/>
                    <a:pt x="6872" y="18483"/>
                  </a:cubicBezTo>
                  <a:cubicBezTo>
                    <a:pt x="6971" y="18483"/>
                    <a:pt x="7069" y="18448"/>
                    <a:pt x="7139" y="18379"/>
                  </a:cubicBezTo>
                  <a:cubicBezTo>
                    <a:pt x="8367" y="17011"/>
                    <a:pt x="9526" y="15575"/>
                    <a:pt x="10592" y="14091"/>
                  </a:cubicBezTo>
                  <a:cubicBezTo>
                    <a:pt x="10815" y="13868"/>
                    <a:pt x="10491" y="13531"/>
                    <a:pt x="10233" y="13531"/>
                  </a:cubicBezTo>
                  <a:cubicBezTo>
                    <a:pt x="10143" y="13531"/>
                    <a:pt x="10060" y="13572"/>
                    <a:pt x="10012" y="13674"/>
                  </a:cubicBezTo>
                  <a:cubicBezTo>
                    <a:pt x="9039" y="15042"/>
                    <a:pt x="7996" y="16339"/>
                    <a:pt x="6884" y="17591"/>
                  </a:cubicBezTo>
                  <a:cubicBezTo>
                    <a:pt x="5679" y="16247"/>
                    <a:pt x="742" y="10522"/>
                    <a:pt x="742" y="6861"/>
                  </a:cubicBezTo>
                  <a:cubicBezTo>
                    <a:pt x="742" y="3477"/>
                    <a:pt x="3500" y="742"/>
                    <a:pt x="6884" y="742"/>
                  </a:cubicBezTo>
                  <a:cubicBezTo>
                    <a:pt x="10267" y="742"/>
                    <a:pt x="13025" y="3477"/>
                    <a:pt x="13025" y="6861"/>
                  </a:cubicBezTo>
                  <a:cubicBezTo>
                    <a:pt x="13025" y="7950"/>
                    <a:pt x="12585" y="9340"/>
                    <a:pt x="11704" y="10963"/>
                  </a:cubicBezTo>
                  <a:cubicBezTo>
                    <a:pt x="11611" y="11125"/>
                    <a:pt x="11681" y="11357"/>
                    <a:pt x="11843" y="11449"/>
                  </a:cubicBezTo>
                  <a:lnTo>
                    <a:pt x="11843" y="11426"/>
                  </a:lnTo>
                  <a:cubicBezTo>
                    <a:pt x="11893" y="11455"/>
                    <a:pt x="11949" y="11468"/>
                    <a:pt x="12005" y="11468"/>
                  </a:cubicBezTo>
                  <a:cubicBezTo>
                    <a:pt x="12134" y="11468"/>
                    <a:pt x="12265" y="11400"/>
                    <a:pt x="12330" y="11287"/>
                  </a:cubicBezTo>
                  <a:cubicBezTo>
                    <a:pt x="13257" y="9549"/>
                    <a:pt x="13720" y="8066"/>
                    <a:pt x="13720" y="6861"/>
                  </a:cubicBezTo>
                  <a:cubicBezTo>
                    <a:pt x="13720" y="3060"/>
                    <a:pt x="10661" y="1"/>
                    <a:pt x="68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32" name="Google Shape;6132;p59"/>
          <p:cNvGrpSpPr/>
          <p:nvPr/>
        </p:nvGrpSpPr>
        <p:grpSpPr>
          <a:xfrm>
            <a:off x="6150195" y="2611128"/>
            <a:ext cx="438497" cy="451509"/>
            <a:chOff x="6188175" y="2616175"/>
            <a:chExt cx="449050" cy="462375"/>
          </a:xfrm>
        </p:grpSpPr>
        <p:sp>
          <p:nvSpPr>
            <p:cNvPr id="6133" name="Google Shape;6133;p59"/>
            <p:cNvSpPr/>
            <p:nvPr/>
          </p:nvSpPr>
          <p:spPr>
            <a:xfrm>
              <a:off x="6532675" y="2966550"/>
              <a:ext cx="61875" cy="55950"/>
            </a:xfrm>
            <a:custGeom>
              <a:avLst/>
              <a:gdLst/>
              <a:ahLst/>
              <a:cxnLst/>
              <a:rect l="l" t="t" r="r" b="b"/>
              <a:pathLst>
                <a:path w="2475" h="2238" extrusionOk="0">
                  <a:moveTo>
                    <a:pt x="1241" y="1"/>
                  </a:moveTo>
                  <a:cubicBezTo>
                    <a:pt x="1047" y="1"/>
                    <a:pt x="855" y="134"/>
                    <a:pt x="890" y="400"/>
                  </a:cubicBezTo>
                  <a:lnTo>
                    <a:pt x="890" y="748"/>
                  </a:lnTo>
                  <a:lnTo>
                    <a:pt x="519" y="748"/>
                  </a:lnTo>
                  <a:cubicBezTo>
                    <a:pt x="505" y="747"/>
                    <a:pt x="490" y="746"/>
                    <a:pt x="476" y="746"/>
                  </a:cubicBezTo>
                  <a:cubicBezTo>
                    <a:pt x="1" y="746"/>
                    <a:pt x="1" y="1468"/>
                    <a:pt x="476" y="1468"/>
                  </a:cubicBezTo>
                  <a:cubicBezTo>
                    <a:pt x="490" y="1468"/>
                    <a:pt x="505" y="1468"/>
                    <a:pt x="519" y="1467"/>
                  </a:cubicBezTo>
                  <a:lnTo>
                    <a:pt x="867" y="1467"/>
                  </a:lnTo>
                  <a:lnTo>
                    <a:pt x="867" y="1837"/>
                  </a:lnTo>
                  <a:cubicBezTo>
                    <a:pt x="844" y="2104"/>
                    <a:pt x="1041" y="2237"/>
                    <a:pt x="1238" y="2237"/>
                  </a:cubicBezTo>
                  <a:cubicBezTo>
                    <a:pt x="1435" y="2237"/>
                    <a:pt x="1632" y="2104"/>
                    <a:pt x="1609" y="1837"/>
                  </a:cubicBezTo>
                  <a:lnTo>
                    <a:pt x="1609" y="1467"/>
                  </a:lnTo>
                  <a:lnTo>
                    <a:pt x="1956" y="1467"/>
                  </a:lnTo>
                  <a:cubicBezTo>
                    <a:pt x="1971" y="1468"/>
                    <a:pt x="1986" y="1468"/>
                    <a:pt x="2000" y="1468"/>
                  </a:cubicBezTo>
                  <a:cubicBezTo>
                    <a:pt x="2475" y="1468"/>
                    <a:pt x="2475" y="746"/>
                    <a:pt x="2000" y="746"/>
                  </a:cubicBezTo>
                  <a:cubicBezTo>
                    <a:pt x="1986" y="746"/>
                    <a:pt x="1971" y="747"/>
                    <a:pt x="1956" y="748"/>
                  </a:cubicBezTo>
                  <a:lnTo>
                    <a:pt x="1609" y="748"/>
                  </a:lnTo>
                  <a:lnTo>
                    <a:pt x="1609" y="400"/>
                  </a:lnTo>
                  <a:cubicBezTo>
                    <a:pt x="1632" y="134"/>
                    <a:pt x="1435"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4" name="Google Shape;6134;p59"/>
            <p:cNvSpPr/>
            <p:nvPr/>
          </p:nvSpPr>
          <p:spPr>
            <a:xfrm>
              <a:off x="6188175" y="2616175"/>
              <a:ext cx="449050" cy="462375"/>
            </a:xfrm>
            <a:custGeom>
              <a:avLst/>
              <a:gdLst/>
              <a:ahLst/>
              <a:cxnLst/>
              <a:rect l="l" t="t" r="r" b="b"/>
              <a:pathLst>
                <a:path w="17962" h="18495" extrusionOk="0">
                  <a:moveTo>
                    <a:pt x="2801" y="4541"/>
                  </a:moveTo>
                  <a:cubicBezTo>
                    <a:pt x="3277" y="4541"/>
                    <a:pt x="3277" y="5263"/>
                    <a:pt x="2801" y="5263"/>
                  </a:cubicBezTo>
                  <a:cubicBezTo>
                    <a:pt x="2787" y="5263"/>
                    <a:pt x="2773" y="5263"/>
                    <a:pt x="2758" y="5261"/>
                  </a:cubicBezTo>
                  <a:lnTo>
                    <a:pt x="1298" y="5261"/>
                  </a:lnTo>
                  <a:cubicBezTo>
                    <a:pt x="858" y="5238"/>
                    <a:pt x="858" y="4589"/>
                    <a:pt x="1298" y="4543"/>
                  </a:cubicBezTo>
                  <a:lnTo>
                    <a:pt x="2758" y="4543"/>
                  </a:lnTo>
                  <a:cubicBezTo>
                    <a:pt x="2773" y="4542"/>
                    <a:pt x="2787" y="4541"/>
                    <a:pt x="2801" y="4541"/>
                  </a:cubicBezTo>
                  <a:close/>
                  <a:moveTo>
                    <a:pt x="2387" y="6003"/>
                  </a:moveTo>
                  <a:lnTo>
                    <a:pt x="2387" y="8158"/>
                  </a:lnTo>
                  <a:lnTo>
                    <a:pt x="1669" y="8158"/>
                  </a:lnTo>
                  <a:lnTo>
                    <a:pt x="1669" y="6003"/>
                  </a:lnTo>
                  <a:close/>
                  <a:moveTo>
                    <a:pt x="2758" y="8877"/>
                  </a:moveTo>
                  <a:cubicBezTo>
                    <a:pt x="3199" y="8923"/>
                    <a:pt x="3199" y="9549"/>
                    <a:pt x="2758" y="9595"/>
                  </a:cubicBezTo>
                  <a:lnTo>
                    <a:pt x="1298" y="9595"/>
                  </a:lnTo>
                  <a:cubicBezTo>
                    <a:pt x="858" y="9549"/>
                    <a:pt x="858" y="8923"/>
                    <a:pt x="1298" y="8877"/>
                  </a:cubicBezTo>
                  <a:close/>
                  <a:moveTo>
                    <a:pt x="16478" y="9595"/>
                  </a:moveTo>
                  <a:cubicBezTo>
                    <a:pt x="16663" y="9595"/>
                    <a:pt x="16826" y="9780"/>
                    <a:pt x="16826" y="9966"/>
                  </a:cubicBezTo>
                  <a:cubicBezTo>
                    <a:pt x="16826" y="10151"/>
                    <a:pt x="16663" y="10313"/>
                    <a:pt x="16455" y="10313"/>
                  </a:cubicBezTo>
                  <a:cubicBezTo>
                    <a:pt x="16269" y="10313"/>
                    <a:pt x="16107" y="10476"/>
                    <a:pt x="16107" y="10684"/>
                  </a:cubicBezTo>
                  <a:lnTo>
                    <a:pt x="16107" y="11774"/>
                  </a:lnTo>
                  <a:lnTo>
                    <a:pt x="13929" y="11774"/>
                  </a:lnTo>
                  <a:lnTo>
                    <a:pt x="13929" y="10684"/>
                  </a:lnTo>
                  <a:cubicBezTo>
                    <a:pt x="13929" y="10476"/>
                    <a:pt x="13766" y="10313"/>
                    <a:pt x="13581" y="10313"/>
                  </a:cubicBezTo>
                  <a:cubicBezTo>
                    <a:pt x="13141" y="10290"/>
                    <a:pt x="13141" y="9641"/>
                    <a:pt x="13581" y="9595"/>
                  </a:cubicBezTo>
                  <a:close/>
                  <a:moveTo>
                    <a:pt x="2387" y="10313"/>
                  </a:moveTo>
                  <a:lnTo>
                    <a:pt x="2387" y="12492"/>
                  </a:lnTo>
                  <a:lnTo>
                    <a:pt x="1669" y="12492"/>
                  </a:lnTo>
                  <a:lnTo>
                    <a:pt x="1669" y="10313"/>
                  </a:lnTo>
                  <a:close/>
                  <a:moveTo>
                    <a:pt x="2758" y="13210"/>
                  </a:moveTo>
                  <a:cubicBezTo>
                    <a:pt x="3199" y="13257"/>
                    <a:pt x="3199" y="13906"/>
                    <a:pt x="2758" y="13929"/>
                  </a:cubicBezTo>
                  <a:lnTo>
                    <a:pt x="1298" y="13929"/>
                  </a:lnTo>
                  <a:cubicBezTo>
                    <a:pt x="858" y="13906"/>
                    <a:pt x="858" y="13257"/>
                    <a:pt x="1298" y="13210"/>
                  </a:cubicBezTo>
                  <a:close/>
                  <a:moveTo>
                    <a:pt x="13210" y="2063"/>
                  </a:moveTo>
                  <a:lnTo>
                    <a:pt x="13210" y="8946"/>
                  </a:lnTo>
                  <a:cubicBezTo>
                    <a:pt x="12283" y="9294"/>
                    <a:pt x="12283" y="10615"/>
                    <a:pt x="13210" y="10962"/>
                  </a:cubicBezTo>
                  <a:lnTo>
                    <a:pt x="13210" y="12005"/>
                  </a:lnTo>
                  <a:lnTo>
                    <a:pt x="13025" y="12191"/>
                  </a:lnTo>
                  <a:cubicBezTo>
                    <a:pt x="12677" y="12538"/>
                    <a:pt x="12492" y="12979"/>
                    <a:pt x="12492" y="13465"/>
                  </a:cubicBezTo>
                  <a:lnTo>
                    <a:pt x="12492" y="16432"/>
                  </a:lnTo>
                  <a:lnTo>
                    <a:pt x="3106" y="16432"/>
                  </a:lnTo>
                  <a:lnTo>
                    <a:pt x="3106" y="14601"/>
                  </a:lnTo>
                  <a:cubicBezTo>
                    <a:pt x="4056" y="14253"/>
                    <a:pt x="4056" y="12932"/>
                    <a:pt x="3106" y="12585"/>
                  </a:cubicBezTo>
                  <a:lnTo>
                    <a:pt x="3106" y="10267"/>
                  </a:lnTo>
                  <a:cubicBezTo>
                    <a:pt x="4056" y="9896"/>
                    <a:pt x="4056" y="8575"/>
                    <a:pt x="3106" y="8228"/>
                  </a:cubicBezTo>
                  <a:lnTo>
                    <a:pt x="3106" y="5933"/>
                  </a:lnTo>
                  <a:cubicBezTo>
                    <a:pt x="4056" y="5586"/>
                    <a:pt x="4056" y="4265"/>
                    <a:pt x="3106" y="3917"/>
                  </a:cubicBezTo>
                  <a:lnTo>
                    <a:pt x="3106" y="2086"/>
                  </a:lnTo>
                  <a:lnTo>
                    <a:pt x="13210" y="2063"/>
                  </a:lnTo>
                  <a:close/>
                  <a:moveTo>
                    <a:pt x="2387" y="14647"/>
                  </a:moveTo>
                  <a:lnTo>
                    <a:pt x="2387" y="16779"/>
                  </a:lnTo>
                  <a:cubicBezTo>
                    <a:pt x="2387" y="16988"/>
                    <a:pt x="2550" y="17150"/>
                    <a:pt x="2758" y="17150"/>
                  </a:cubicBezTo>
                  <a:lnTo>
                    <a:pt x="12492" y="17150"/>
                  </a:lnTo>
                  <a:lnTo>
                    <a:pt x="12492" y="17405"/>
                  </a:lnTo>
                  <a:cubicBezTo>
                    <a:pt x="12492" y="17521"/>
                    <a:pt x="12515" y="17637"/>
                    <a:pt x="12561" y="17753"/>
                  </a:cubicBezTo>
                  <a:lnTo>
                    <a:pt x="2040" y="17753"/>
                  </a:lnTo>
                  <a:cubicBezTo>
                    <a:pt x="1831" y="17753"/>
                    <a:pt x="1669" y="17590"/>
                    <a:pt x="1669" y="17405"/>
                  </a:cubicBezTo>
                  <a:lnTo>
                    <a:pt x="1669" y="14647"/>
                  </a:lnTo>
                  <a:close/>
                  <a:moveTo>
                    <a:pt x="16316" y="12492"/>
                  </a:moveTo>
                  <a:lnTo>
                    <a:pt x="16524" y="12677"/>
                  </a:lnTo>
                  <a:cubicBezTo>
                    <a:pt x="16710" y="12886"/>
                    <a:pt x="16826" y="13164"/>
                    <a:pt x="16826" y="13442"/>
                  </a:cubicBezTo>
                  <a:lnTo>
                    <a:pt x="16826" y="17405"/>
                  </a:lnTo>
                  <a:cubicBezTo>
                    <a:pt x="16826" y="17590"/>
                    <a:pt x="16663" y="17753"/>
                    <a:pt x="16455" y="17753"/>
                  </a:cubicBezTo>
                  <a:lnTo>
                    <a:pt x="13558" y="17753"/>
                  </a:lnTo>
                  <a:cubicBezTo>
                    <a:pt x="13372" y="17753"/>
                    <a:pt x="13210" y="17590"/>
                    <a:pt x="13210" y="17405"/>
                  </a:cubicBezTo>
                  <a:lnTo>
                    <a:pt x="13210" y="13442"/>
                  </a:lnTo>
                  <a:cubicBezTo>
                    <a:pt x="13210" y="13164"/>
                    <a:pt x="13326" y="12886"/>
                    <a:pt x="13535" y="12677"/>
                  </a:cubicBezTo>
                  <a:lnTo>
                    <a:pt x="13720" y="12492"/>
                  </a:lnTo>
                  <a:close/>
                  <a:moveTo>
                    <a:pt x="2040" y="1"/>
                  </a:moveTo>
                  <a:cubicBezTo>
                    <a:pt x="1437" y="1"/>
                    <a:pt x="951" y="487"/>
                    <a:pt x="951" y="1090"/>
                  </a:cubicBezTo>
                  <a:lnTo>
                    <a:pt x="951" y="3894"/>
                  </a:lnTo>
                  <a:cubicBezTo>
                    <a:pt x="0" y="4242"/>
                    <a:pt x="0" y="5563"/>
                    <a:pt x="951" y="5910"/>
                  </a:cubicBezTo>
                  <a:lnTo>
                    <a:pt x="951" y="8228"/>
                  </a:lnTo>
                  <a:cubicBezTo>
                    <a:pt x="0" y="8575"/>
                    <a:pt x="0" y="9896"/>
                    <a:pt x="951" y="10267"/>
                  </a:cubicBezTo>
                  <a:lnTo>
                    <a:pt x="951" y="12538"/>
                  </a:lnTo>
                  <a:cubicBezTo>
                    <a:pt x="510" y="12701"/>
                    <a:pt x="209" y="13118"/>
                    <a:pt x="232" y="13581"/>
                  </a:cubicBezTo>
                  <a:cubicBezTo>
                    <a:pt x="232" y="14045"/>
                    <a:pt x="510" y="14439"/>
                    <a:pt x="951" y="14601"/>
                  </a:cubicBezTo>
                  <a:lnTo>
                    <a:pt x="951" y="17405"/>
                  </a:lnTo>
                  <a:cubicBezTo>
                    <a:pt x="951" y="18008"/>
                    <a:pt x="1437" y="18494"/>
                    <a:pt x="2040" y="18494"/>
                  </a:cubicBezTo>
                  <a:lnTo>
                    <a:pt x="16455" y="18494"/>
                  </a:lnTo>
                  <a:cubicBezTo>
                    <a:pt x="17057" y="18494"/>
                    <a:pt x="17544" y="18008"/>
                    <a:pt x="17544" y="17405"/>
                  </a:cubicBezTo>
                  <a:lnTo>
                    <a:pt x="17544" y="13442"/>
                  </a:lnTo>
                  <a:cubicBezTo>
                    <a:pt x="17544" y="12955"/>
                    <a:pt x="17359" y="12515"/>
                    <a:pt x="17011" y="12168"/>
                  </a:cubicBezTo>
                  <a:lnTo>
                    <a:pt x="16826" y="11982"/>
                  </a:lnTo>
                  <a:lnTo>
                    <a:pt x="16826" y="10986"/>
                  </a:lnTo>
                  <a:cubicBezTo>
                    <a:pt x="17961" y="10568"/>
                    <a:pt x="17683" y="8877"/>
                    <a:pt x="16455" y="8877"/>
                  </a:cubicBezTo>
                  <a:lnTo>
                    <a:pt x="15389" y="8877"/>
                  </a:lnTo>
                  <a:lnTo>
                    <a:pt x="15389" y="1090"/>
                  </a:lnTo>
                  <a:cubicBezTo>
                    <a:pt x="15389" y="487"/>
                    <a:pt x="14902" y="1"/>
                    <a:pt x="14299" y="1"/>
                  </a:cubicBezTo>
                  <a:lnTo>
                    <a:pt x="9780" y="1"/>
                  </a:lnTo>
                  <a:cubicBezTo>
                    <a:pt x="9340" y="47"/>
                    <a:pt x="9340" y="696"/>
                    <a:pt x="9780" y="719"/>
                  </a:cubicBezTo>
                  <a:lnTo>
                    <a:pt x="14299" y="719"/>
                  </a:lnTo>
                  <a:cubicBezTo>
                    <a:pt x="14485" y="719"/>
                    <a:pt x="14647" y="881"/>
                    <a:pt x="14647" y="1090"/>
                  </a:cubicBezTo>
                  <a:lnTo>
                    <a:pt x="14647" y="8877"/>
                  </a:lnTo>
                  <a:lnTo>
                    <a:pt x="13929" y="8877"/>
                  </a:lnTo>
                  <a:lnTo>
                    <a:pt x="13929" y="1716"/>
                  </a:lnTo>
                  <a:cubicBezTo>
                    <a:pt x="13929" y="1507"/>
                    <a:pt x="13766" y="1345"/>
                    <a:pt x="13581" y="1345"/>
                  </a:cubicBezTo>
                  <a:lnTo>
                    <a:pt x="2758" y="1345"/>
                  </a:lnTo>
                  <a:cubicBezTo>
                    <a:pt x="2550" y="1345"/>
                    <a:pt x="2387" y="1507"/>
                    <a:pt x="2387" y="1716"/>
                  </a:cubicBezTo>
                  <a:lnTo>
                    <a:pt x="2387" y="3824"/>
                  </a:lnTo>
                  <a:lnTo>
                    <a:pt x="1669" y="3824"/>
                  </a:lnTo>
                  <a:lnTo>
                    <a:pt x="1669" y="1090"/>
                  </a:lnTo>
                  <a:cubicBezTo>
                    <a:pt x="1669" y="881"/>
                    <a:pt x="1831" y="719"/>
                    <a:pt x="2040" y="719"/>
                  </a:cubicBezTo>
                  <a:lnTo>
                    <a:pt x="6536" y="719"/>
                  </a:lnTo>
                  <a:cubicBezTo>
                    <a:pt x="6976" y="696"/>
                    <a:pt x="6976" y="47"/>
                    <a:pt x="65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5" name="Google Shape;6135;p59"/>
            <p:cNvSpPr/>
            <p:nvPr/>
          </p:nvSpPr>
          <p:spPr>
            <a:xfrm>
              <a:off x="6302300" y="2693825"/>
              <a:ext cx="90425" cy="90400"/>
            </a:xfrm>
            <a:custGeom>
              <a:avLst/>
              <a:gdLst/>
              <a:ahLst/>
              <a:cxnLst/>
              <a:rect l="l" t="t" r="r" b="b"/>
              <a:pathLst>
                <a:path w="3617" h="3616" extrusionOk="0">
                  <a:moveTo>
                    <a:pt x="2875" y="718"/>
                  </a:moveTo>
                  <a:lnTo>
                    <a:pt x="2875" y="2874"/>
                  </a:lnTo>
                  <a:lnTo>
                    <a:pt x="719" y="2874"/>
                  </a:lnTo>
                  <a:lnTo>
                    <a:pt x="719" y="718"/>
                  </a:lnTo>
                  <a:close/>
                  <a:moveTo>
                    <a:pt x="348" y="0"/>
                  </a:moveTo>
                  <a:cubicBezTo>
                    <a:pt x="140" y="0"/>
                    <a:pt x="1" y="162"/>
                    <a:pt x="1" y="348"/>
                  </a:cubicBezTo>
                  <a:lnTo>
                    <a:pt x="1" y="3245"/>
                  </a:lnTo>
                  <a:cubicBezTo>
                    <a:pt x="1" y="3453"/>
                    <a:pt x="140" y="3615"/>
                    <a:pt x="348" y="3615"/>
                  </a:cubicBezTo>
                  <a:lnTo>
                    <a:pt x="3245" y="3615"/>
                  </a:lnTo>
                  <a:cubicBezTo>
                    <a:pt x="3454" y="3615"/>
                    <a:pt x="3616" y="3453"/>
                    <a:pt x="3616" y="3245"/>
                  </a:cubicBezTo>
                  <a:lnTo>
                    <a:pt x="3616" y="348"/>
                  </a:lnTo>
                  <a:cubicBezTo>
                    <a:pt x="3616" y="162"/>
                    <a:pt x="3454" y="0"/>
                    <a:pt x="3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6" name="Google Shape;6136;p59"/>
            <p:cNvSpPr/>
            <p:nvPr/>
          </p:nvSpPr>
          <p:spPr>
            <a:xfrm>
              <a:off x="6302300" y="2802150"/>
              <a:ext cx="90425" cy="90425"/>
            </a:xfrm>
            <a:custGeom>
              <a:avLst/>
              <a:gdLst/>
              <a:ahLst/>
              <a:cxnLst/>
              <a:rect l="l" t="t" r="r" b="b"/>
              <a:pathLst>
                <a:path w="3617" h="3617" extrusionOk="0">
                  <a:moveTo>
                    <a:pt x="2875" y="719"/>
                  </a:moveTo>
                  <a:lnTo>
                    <a:pt x="2875" y="2874"/>
                  </a:lnTo>
                  <a:lnTo>
                    <a:pt x="719" y="2874"/>
                  </a:lnTo>
                  <a:lnTo>
                    <a:pt x="719" y="719"/>
                  </a:lnTo>
                  <a:close/>
                  <a:moveTo>
                    <a:pt x="348" y="1"/>
                  </a:moveTo>
                  <a:cubicBezTo>
                    <a:pt x="140" y="1"/>
                    <a:pt x="1" y="163"/>
                    <a:pt x="1" y="348"/>
                  </a:cubicBezTo>
                  <a:lnTo>
                    <a:pt x="1" y="3245"/>
                  </a:lnTo>
                  <a:cubicBezTo>
                    <a:pt x="1" y="3454"/>
                    <a:pt x="140" y="3616"/>
                    <a:pt x="348" y="3616"/>
                  </a:cubicBezTo>
                  <a:lnTo>
                    <a:pt x="3245" y="3616"/>
                  </a:lnTo>
                  <a:cubicBezTo>
                    <a:pt x="3454" y="3616"/>
                    <a:pt x="3616" y="3454"/>
                    <a:pt x="3616" y="3245"/>
                  </a:cubicBezTo>
                  <a:lnTo>
                    <a:pt x="3616" y="348"/>
                  </a:lnTo>
                  <a:cubicBezTo>
                    <a:pt x="3616" y="163"/>
                    <a:pt x="3454" y="1"/>
                    <a:pt x="3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7" name="Google Shape;6137;p59"/>
            <p:cNvSpPr/>
            <p:nvPr/>
          </p:nvSpPr>
          <p:spPr>
            <a:xfrm>
              <a:off x="6302300" y="2909925"/>
              <a:ext cx="90425" cy="90975"/>
            </a:xfrm>
            <a:custGeom>
              <a:avLst/>
              <a:gdLst/>
              <a:ahLst/>
              <a:cxnLst/>
              <a:rect l="l" t="t" r="r" b="b"/>
              <a:pathLst>
                <a:path w="3617" h="3639" extrusionOk="0">
                  <a:moveTo>
                    <a:pt x="2875" y="742"/>
                  </a:moveTo>
                  <a:lnTo>
                    <a:pt x="2875" y="2897"/>
                  </a:lnTo>
                  <a:lnTo>
                    <a:pt x="719" y="2897"/>
                  </a:lnTo>
                  <a:lnTo>
                    <a:pt x="719" y="742"/>
                  </a:lnTo>
                  <a:close/>
                  <a:moveTo>
                    <a:pt x="348" y="0"/>
                  </a:moveTo>
                  <a:cubicBezTo>
                    <a:pt x="140" y="0"/>
                    <a:pt x="1" y="163"/>
                    <a:pt x="1" y="371"/>
                  </a:cubicBezTo>
                  <a:lnTo>
                    <a:pt x="1" y="3268"/>
                  </a:lnTo>
                  <a:cubicBezTo>
                    <a:pt x="1" y="3477"/>
                    <a:pt x="140" y="3639"/>
                    <a:pt x="348" y="3639"/>
                  </a:cubicBezTo>
                  <a:lnTo>
                    <a:pt x="3245" y="3639"/>
                  </a:lnTo>
                  <a:cubicBezTo>
                    <a:pt x="3454" y="3639"/>
                    <a:pt x="3616" y="3477"/>
                    <a:pt x="3616" y="3268"/>
                  </a:cubicBezTo>
                  <a:lnTo>
                    <a:pt x="3616" y="371"/>
                  </a:lnTo>
                  <a:cubicBezTo>
                    <a:pt x="3616" y="163"/>
                    <a:pt x="3454" y="0"/>
                    <a:pt x="3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8" name="Google Shape;6138;p59"/>
            <p:cNvSpPr/>
            <p:nvPr/>
          </p:nvSpPr>
          <p:spPr>
            <a:xfrm>
              <a:off x="6407500" y="2694675"/>
              <a:ext cx="77200" cy="71575"/>
            </a:xfrm>
            <a:custGeom>
              <a:avLst/>
              <a:gdLst/>
              <a:ahLst/>
              <a:cxnLst/>
              <a:rect l="l" t="t" r="r" b="b"/>
              <a:pathLst>
                <a:path w="3088" h="2863" extrusionOk="0">
                  <a:moveTo>
                    <a:pt x="2616" y="0"/>
                  </a:moveTo>
                  <a:cubicBezTo>
                    <a:pt x="2523" y="0"/>
                    <a:pt x="2429" y="38"/>
                    <a:pt x="2351" y="128"/>
                  </a:cubicBezTo>
                  <a:lnTo>
                    <a:pt x="1146" y="1936"/>
                  </a:lnTo>
                  <a:lnTo>
                    <a:pt x="729" y="1519"/>
                  </a:lnTo>
                  <a:cubicBezTo>
                    <a:pt x="659" y="1459"/>
                    <a:pt x="583" y="1433"/>
                    <a:pt x="509" y="1433"/>
                  </a:cubicBezTo>
                  <a:cubicBezTo>
                    <a:pt x="240" y="1433"/>
                    <a:pt x="1" y="1774"/>
                    <a:pt x="219" y="2029"/>
                  </a:cubicBezTo>
                  <a:lnTo>
                    <a:pt x="938" y="2747"/>
                  </a:lnTo>
                  <a:cubicBezTo>
                    <a:pt x="1007" y="2817"/>
                    <a:pt x="1100" y="2863"/>
                    <a:pt x="1193" y="2863"/>
                  </a:cubicBezTo>
                  <a:lnTo>
                    <a:pt x="1239" y="2863"/>
                  </a:lnTo>
                  <a:cubicBezTo>
                    <a:pt x="1332" y="2840"/>
                    <a:pt x="1424" y="2793"/>
                    <a:pt x="1494" y="2701"/>
                  </a:cubicBezTo>
                  <a:lnTo>
                    <a:pt x="2954" y="545"/>
                  </a:lnTo>
                  <a:cubicBezTo>
                    <a:pt x="3088" y="261"/>
                    <a:pt x="2859" y="0"/>
                    <a:pt x="26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39" name="Google Shape;6139;p59"/>
            <p:cNvSpPr/>
            <p:nvPr/>
          </p:nvSpPr>
          <p:spPr>
            <a:xfrm>
              <a:off x="6407500" y="2803000"/>
              <a:ext cx="77200" cy="71600"/>
            </a:xfrm>
            <a:custGeom>
              <a:avLst/>
              <a:gdLst/>
              <a:ahLst/>
              <a:cxnLst/>
              <a:rect l="l" t="t" r="r" b="b"/>
              <a:pathLst>
                <a:path w="3088" h="2864" extrusionOk="0">
                  <a:moveTo>
                    <a:pt x="2618" y="0"/>
                  </a:moveTo>
                  <a:cubicBezTo>
                    <a:pt x="2525" y="0"/>
                    <a:pt x="2429" y="39"/>
                    <a:pt x="2351" y="129"/>
                  </a:cubicBezTo>
                  <a:lnTo>
                    <a:pt x="1146" y="1913"/>
                  </a:lnTo>
                  <a:lnTo>
                    <a:pt x="729" y="1496"/>
                  </a:lnTo>
                  <a:cubicBezTo>
                    <a:pt x="654" y="1437"/>
                    <a:pt x="575" y="1411"/>
                    <a:pt x="500" y="1411"/>
                  </a:cubicBezTo>
                  <a:cubicBezTo>
                    <a:pt x="225" y="1411"/>
                    <a:pt x="1" y="1751"/>
                    <a:pt x="219" y="2006"/>
                  </a:cubicBezTo>
                  <a:lnTo>
                    <a:pt x="938" y="2748"/>
                  </a:lnTo>
                  <a:cubicBezTo>
                    <a:pt x="1007" y="2817"/>
                    <a:pt x="1100" y="2864"/>
                    <a:pt x="1193" y="2864"/>
                  </a:cubicBezTo>
                  <a:lnTo>
                    <a:pt x="1239" y="2864"/>
                  </a:lnTo>
                  <a:cubicBezTo>
                    <a:pt x="1332" y="2840"/>
                    <a:pt x="1424" y="2794"/>
                    <a:pt x="1494" y="2701"/>
                  </a:cubicBezTo>
                  <a:lnTo>
                    <a:pt x="2954" y="523"/>
                  </a:lnTo>
                  <a:cubicBezTo>
                    <a:pt x="3088" y="256"/>
                    <a:pt x="2860" y="0"/>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0" name="Google Shape;6140;p59"/>
            <p:cNvSpPr/>
            <p:nvPr/>
          </p:nvSpPr>
          <p:spPr>
            <a:xfrm>
              <a:off x="6407550" y="2909600"/>
              <a:ext cx="79450" cy="73350"/>
            </a:xfrm>
            <a:custGeom>
              <a:avLst/>
              <a:gdLst/>
              <a:ahLst/>
              <a:cxnLst/>
              <a:rect l="l" t="t" r="r" b="b"/>
              <a:pathLst>
                <a:path w="3178" h="2934" extrusionOk="0">
                  <a:moveTo>
                    <a:pt x="2647" y="1"/>
                  </a:moveTo>
                  <a:cubicBezTo>
                    <a:pt x="2533" y="1"/>
                    <a:pt x="2420" y="58"/>
                    <a:pt x="2349" y="199"/>
                  </a:cubicBezTo>
                  <a:lnTo>
                    <a:pt x="1144" y="2006"/>
                  </a:lnTo>
                  <a:lnTo>
                    <a:pt x="727" y="1589"/>
                  </a:lnTo>
                  <a:cubicBezTo>
                    <a:pt x="650" y="1528"/>
                    <a:pt x="569" y="1501"/>
                    <a:pt x="492" y="1501"/>
                  </a:cubicBezTo>
                  <a:cubicBezTo>
                    <a:pt x="220" y="1501"/>
                    <a:pt x="1" y="1828"/>
                    <a:pt x="217" y="2099"/>
                  </a:cubicBezTo>
                  <a:lnTo>
                    <a:pt x="936" y="2818"/>
                  </a:lnTo>
                  <a:cubicBezTo>
                    <a:pt x="1005" y="2887"/>
                    <a:pt x="1098" y="2933"/>
                    <a:pt x="1191" y="2933"/>
                  </a:cubicBezTo>
                  <a:lnTo>
                    <a:pt x="1237" y="2933"/>
                  </a:lnTo>
                  <a:cubicBezTo>
                    <a:pt x="1330" y="2910"/>
                    <a:pt x="1422" y="2841"/>
                    <a:pt x="1492" y="2771"/>
                  </a:cubicBezTo>
                  <a:lnTo>
                    <a:pt x="2952" y="593"/>
                  </a:lnTo>
                  <a:cubicBezTo>
                    <a:pt x="3178" y="302"/>
                    <a:pt x="2909" y="1"/>
                    <a:pt x="26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1" name="Google Shape;6141;p59"/>
            <p:cNvSpPr/>
            <p:nvPr/>
          </p:nvSpPr>
          <p:spPr>
            <a:xfrm>
              <a:off x="6383425" y="2616175"/>
              <a:ext cx="17975" cy="18575"/>
            </a:xfrm>
            <a:custGeom>
              <a:avLst/>
              <a:gdLst/>
              <a:ahLst/>
              <a:cxnLst/>
              <a:rect l="l" t="t" r="r" b="b"/>
              <a:pathLst>
                <a:path w="719" h="743" extrusionOk="0">
                  <a:moveTo>
                    <a:pt x="348" y="1"/>
                  </a:moveTo>
                  <a:cubicBezTo>
                    <a:pt x="163" y="1"/>
                    <a:pt x="0" y="163"/>
                    <a:pt x="0" y="371"/>
                  </a:cubicBezTo>
                  <a:cubicBezTo>
                    <a:pt x="0" y="580"/>
                    <a:pt x="163" y="742"/>
                    <a:pt x="348" y="742"/>
                  </a:cubicBezTo>
                  <a:cubicBezTo>
                    <a:pt x="557" y="742"/>
                    <a:pt x="719" y="580"/>
                    <a:pt x="719" y="371"/>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42" name="Google Shape;6142;p59"/>
          <p:cNvGrpSpPr/>
          <p:nvPr/>
        </p:nvGrpSpPr>
        <p:grpSpPr>
          <a:xfrm>
            <a:off x="6217525" y="3309276"/>
            <a:ext cx="298174" cy="450362"/>
            <a:chOff x="6257125" y="3331125"/>
            <a:chExt cx="305350" cy="461200"/>
          </a:xfrm>
        </p:grpSpPr>
        <p:sp>
          <p:nvSpPr>
            <p:cNvPr id="6143" name="Google Shape;6143;p59"/>
            <p:cNvSpPr/>
            <p:nvPr/>
          </p:nvSpPr>
          <p:spPr>
            <a:xfrm>
              <a:off x="6364875" y="3720475"/>
              <a:ext cx="18575" cy="17975"/>
            </a:xfrm>
            <a:custGeom>
              <a:avLst/>
              <a:gdLst/>
              <a:ahLst/>
              <a:cxnLst/>
              <a:rect l="l" t="t" r="r" b="b"/>
              <a:pathLst>
                <a:path w="743" h="719" extrusionOk="0">
                  <a:moveTo>
                    <a:pt x="372" y="0"/>
                  </a:moveTo>
                  <a:cubicBezTo>
                    <a:pt x="163" y="0"/>
                    <a:pt x="1" y="163"/>
                    <a:pt x="1" y="348"/>
                  </a:cubicBezTo>
                  <a:cubicBezTo>
                    <a:pt x="1" y="556"/>
                    <a:pt x="163" y="719"/>
                    <a:pt x="372" y="719"/>
                  </a:cubicBezTo>
                  <a:cubicBezTo>
                    <a:pt x="580" y="719"/>
                    <a:pt x="742" y="556"/>
                    <a:pt x="742" y="348"/>
                  </a:cubicBezTo>
                  <a:cubicBezTo>
                    <a:pt x="742" y="163"/>
                    <a:pt x="580"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4" name="Google Shape;6144;p59"/>
            <p:cNvSpPr/>
            <p:nvPr/>
          </p:nvSpPr>
          <p:spPr>
            <a:xfrm>
              <a:off x="6382550" y="3576100"/>
              <a:ext cx="55950" cy="73425"/>
            </a:xfrm>
            <a:custGeom>
              <a:avLst/>
              <a:gdLst/>
              <a:ahLst/>
              <a:cxnLst/>
              <a:rect l="l" t="t" r="r" b="b"/>
              <a:pathLst>
                <a:path w="2238" h="2937" extrusionOk="0">
                  <a:moveTo>
                    <a:pt x="1101" y="1024"/>
                  </a:moveTo>
                  <a:cubicBezTo>
                    <a:pt x="1264" y="1256"/>
                    <a:pt x="1403" y="1511"/>
                    <a:pt x="1472" y="1789"/>
                  </a:cubicBezTo>
                  <a:cubicBezTo>
                    <a:pt x="1472" y="1998"/>
                    <a:pt x="1310" y="2160"/>
                    <a:pt x="1101" y="2160"/>
                  </a:cubicBezTo>
                  <a:cubicBezTo>
                    <a:pt x="916" y="2160"/>
                    <a:pt x="754" y="1998"/>
                    <a:pt x="754" y="1789"/>
                  </a:cubicBezTo>
                  <a:cubicBezTo>
                    <a:pt x="823" y="1511"/>
                    <a:pt x="939" y="1256"/>
                    <a:pt x="1101" y="1024"/>
                  </a:cubicBezTo>
                  <a:close/>
                  <a:moveTo>
                    <a:pt x="1155" y="0"/>
                  </a:moveTo>
                  <a:cubicBezTo>
                    <a:pt x="1138" y="0"/>
                    <a:pt x="1120" y="2"/>
                    <a:pt x="1101" y="5"/>
                  </a:cubicBezTo>
                  <a:cubicBezTo>
                    <a:pt x="986" y="5"/>
                    <a:pt x="893" y="51"/>
                    <a:pt x="823" y="144"/>
                  </a:cubicBezTo>
                  <a:cubicBezTo>
                    <a:pt x="592" y="491"/>
                    <a:pt x="35" y="1349"/>
                    <a:pt x="35" y="1789"/>
                  </a:cubicBezTo>
                  <a:cubicBezTo>
                    <a:pt x="1" y="2554"/>
                    <a:pt x="563" y="2936"/>
                    <a:pt x="1122" y="2936"/>
                  </a:cubicBezTo>
                  <a:cubicBezTo>
                    <a:pt x="1681" y="2936"/>
                    <a:pt x="2237" y="2554"/>
                    <a:pt x="2191" y="1789"/>
                  </a:cubicBezTo>
                  <a:cubicBezTo>
                    <a:pt x="2191" y="1349"/>
                    <a:pt x="1658" y="491"/>
                    <a:pt x="1426" y="144"/>
                  </a:cubicBezTo>
                  <a:cubicBezTo>
                    <a:pt x="1366" y="63"/>
                    <a:pt x="1270" y="0"/>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5" name="Google Shape;6145;p59"/>
            <p:cNvSpPr/>
            <p:nvPr/>
          </p:nvSpPr>
          <p:spPr>
            <a:xfrm>
              <a:off x="6410075" y="3702250"/>
              <a:ext cx="63175" cy="54175"/>
            </a:xfrm>
            <a:custGeom>
              <a:avLst/>
              <a:gdLst/>
              <a:ahLst/>
              <a:cxnLst/>
              <a:rect l="l" t="t" r="r" b="b"/>
              <a:pathLst>
                <a:path w="2527" h="2167" extrusionOk="0">
                  <a:moveTo>
                    <a:pt x="1457" y="713"/>
                  </a:moveTo>
                  <a:cubicBezTo>
                    <a:pt x="1547" y="713"/>
                    <a:pt x="1640" y="747"/>
                    <a:pt x="1715" y="822"/>
                  </a:cubicBezTo>
                  <a:cubicBezTo>
                    <a:pt x="1924" y="1054"/>
                    <a:pt x="1762" y="1448"/>
                    <a:pt x="1460" y="1448"/>
                  </a:cubicBezTo>
                  <a:cubicBezTo>
                    <a:pt x="1252" y="1448"/>
                    <a:pt x="1090" y="1285"/>
                    <a:pt x="1090" y="1077"/>
                  </a:cubicBezTo>
                  <a:cubicBezTo>
                    <a:pt x="1090" y="858"/>
                    <a:pt x="1269" y="713"/>
                    <a:pt x="1457" y="713"/>
                  </a:cubicBezTo>
                  <a:close/>
                  <a:moveTo>
                    <a:pt x="1439" y="0"/>
                  </a:moveTo>
                  <a:cubicBezTo>
                    <a:pt x="1177" y="0"/>
                    <a:pt x="911" y="96"/>
                    <a:pt x="696" y="312"/>
                  </a:cubicBezTo>
                  <a:cubicBezTo>
                    <a:pt x="0" y="1007"/>
                    <a:pt x="487" y="2166"/>
                    <a:pt x="1460" y="2166"/>
                  </a:cubicBezTo>
                  <a:cubicBezTo>
                    <a:pt x="2040" y="2166"/>
                    <a:pt x="2527" y="1679"/>
                    <a:pt x="2527" y="1077"/>
                  </a:cubicBezTo>
                  <a:cubicBezTo>
                    <a:pt x="2527" y="432"/>
                    <a:pt x="1992" y="0"/>
                    <a:pt x="14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6" name="Google Shape;6146;p59"/>
            <p:cNvSpPr/>
            <p:nvPr/>
          </p:nvSpPr>
          <p:spPr>
            <a:xfrm>
              <a:off x="6401375" y="3774350"/>
              <a:ext cx="18000" cy="17975"/>
            </a:xfrm>
            <a:custGeom>
              <a:avLst/>
              <a:gdLst/>
              <a:ahLst/>
              <a:cxnLst/>
              <a:rect l="l" t="t" r="r" b="b"/>
              <a:pathLst>
                <a:path w="720" h="719" extrusionOk="0">
                  <a:moveTo>
                    <a:pt x="348" y="1"/>
                  </a:moveTo>
                  <a:cubicBezTo>
                    <a:pt x="163" y="1"/>
                    <a:pt x="1" y="163"/>
                    <a:pt x="1" y="371"/>
                  </a:cubicBezTo>
                  <a:cubicBezTo>
                    <a:pt x="1" y="557"/>
                    <a:pt x="163" y="719"/>
                    <a:pt x="348" y="719"/>
                  </a:cubicBezTo>
                  <a:cubicBezTo>
                    <a:pt x="557" y="719"/>
                    <a:pt x="719" y="557"/>
                    <a:pt x="719" y="371"/>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47" name="Google Shape;6147;p59"/>
            <p:cNvSpPr/>
            <p:nvPr/>
          </p:nvSpPr>
          <p:spPr>
            <a:xfrm>
              <a:off x="6257125" y="3331125"/>
              <a:ext cx="305350" cy="461200"/>
            </a:xfrm>
            <a:custGeom>
              <a:avLst/>
              <a:gdLst/>
              <a:ahLst/>
              <a:cxnLst/>
              <a:rect l="l" t="t" r="r" b="b"/>
              <a:pathLst>
                <a:path w="12214" h="18448" extrusionOk="0">
                  <a:moveTo>
                    <a:pt x="9595" y="696"/>
                  </a:moveTo>
                  <a:lnTo>
                    <a:pt x="6698" y="3593"/>
                  </a:lnTo>
                  <a:lnTo>
                    <a:pt x="5539" y="3593"/>
                  </a:lnTo>
                  <a:lnTo>
                    <a:pt x="2642" y="696"/>
                  </a:lnTo>
                  <a:close/>
                  <a:moveTo>
                    <a:pt x="6489" y="4311"/>
                  </a:moveTo>
                  <a:lnTo>
                    <a:pt x="6489" y="8135"/>
                  </a:lnTo>
                  <a:lnTo>
                    <a:pt x="5771" y="7764"/>
                  </a:lnTo>
                  <a:lnTo>
                    <a:pt x="5771" y="4311"/>
                  </a:lnTo>
                  <a:close/>
                  <a:moveTo>
                    <a:pt x="8297" y="4311"/>
                  </a:moveTo>
                  <a:cubicBezTo>
                    <a:pt x="8737" y="4358"/>
                    <a:pt x="8737" y="4983"/>
                    <a:pt x="8297" y="5030"/>
                  </a:cubicBezTo>
                  <a:cubicBezTo>
                    <a:pt x="8088" y="5030"/>
                    <a:pt x="7926" y="5192"/>
                    <a:pt x="7926" y="5400"/>
                  </a:cubicBezTo>
                  <a:lnTo>
                    <a:pt x="7926" y="10151"/>
                  </a:lnTo>
                  <a:cubicBezTo>
                    <a:pt x="7926" y="10221"/>
                    <a:pt x="7949" y="10290"/>
                    <a:pt x="7996" y="10360"/>
                  </a:cubicBezTo>
                  <a:cubicBezTo>
                    <a:pt x="7996" y="10360"/>
                    <a:pt x="8760" y="11542"/>
                    <a:pt x="9525" y="12840"/>
                  </a:cubicBezTo>
                  <a:cubicBezTo>
                    <a:pt x="9154" y="12747"/>
                    <a:pt x="8760" y="12677"/>
                    <a:pt x="8390" y="12677"/>
                  </a:cubicBezTo>
                  <a:cubicBezTo>
                    <a:pt x="7463" y="12724"/>
                    <a:pt x="6582" y="13002"/>
                    <a:pt x="5771" y="13465"/>
                  </a:cubicBezTo>
                  <a:lnTo>
                    <a:pt x="5771" y="13442"/>
                  </a:lnTo>
                  <a:cubicBezTo>
                    <a:pt x="5076" y="13836"/>
                    <a:pt x="4311" y="14068"/>
                    <a:pt x="3523" y="14114"/>
                  </a:cubicBezTo>
                  <a:cubicBezTo>
                    <a:pt x="3036" y="14114"/>
                    <a:pt x="2596" y="14022"/>
                    <a:pt x="2155" y="13859"/>
                  </a:cubicBezTo>
                  <a:cubicBezTo>
                    <a:pt x="3036" y="12260"/>
                    <a:pt x="4264" y="10383"/>
                    <a:pt x="4264" y="10337"/>
                  </a:cubicBezTo>
                  <a:cubicBezTo>
                    <a:pt x="4311" y="10290"/>
                    <a:pt x="4311" y="10221"/>
                    <a:pt x="4334" y="10151"/>
                  </a:cubicBezTo>
                  <a:lnTo>
                    <a:pt x="4334" y="5400"/>
                  </a:lnTo>
                  <a:cubicBezTo>
                    <a:pt x="4334" y="5192"/>
                    <a:pt x="4172" y="5030"/>
                    <a:pt x="3963" y="5030"/>
                  </a:cubicBezTo>
                  <a:cubicBezTo>
                    <a:pt x="3523" y="4983"/>
                    <a:pt x="3523" y="4358"/>
                    <a:pt x="3963" y="4311"/>
                  </a:cubicBezTo>
                  <a:lnTo>
                    <a:pt x="5052" y="4311"/>
                  </a:lnTo>
                  <a:lnTo>
                    <a:pt x="5052" y="7996"/>
                  </a:lnTo>
                  <a:cubicBezTo>
                    <a:pt x="5052" y="8135"/>
                    <a:pt x="5122" y="8251"/>
                    <a:pt x="5238" y="8320"/>
                  </a:cubicBezTo>
                  <a:lnTo>
                    <a:pt x="6698" y="9039"/>
                  </a:lnTo>
                  <a:cubicBezTo>
                    <a:pt x="6746" y="9063"/>
                    <a:pt x="6797" y="9074"/>
                    <a:pt x="6846" y="9074"/>
                  </a:cubicBezTo>
                  <a:cubicBezTo>
                    <a:pt x="7034" y="9074"/>
                    <a:pt x="7208" y="8916"/>
                    <a:pt x="7208" y="8714"/>
                  </a:cubicBezTo>
                  <a:lnTo>
                    <a:pt x="7208" y="4311"/>
                  </a:lnTo>
                  <a:close/>
                  <a:moveTo>
                    <a:pt x="1785" y="1"/>
                  </a:moveTo>
                  <a:cubicBezTo>
                    <a:pt x="1460" y="1"/>
                    <a:pt x="1298" y="395"/>
                    <a:pt x="1530" y="603"/>
                  </a:cubicBezTo>
                  <a:lnTo>
                    <a:pt x="4519" y="3616"/>
                  </a:lnTo>
                  <a:lnTo>
                    <a:pt x="3940" y="3616"/>
                  </a:lnTo>
                  <a:cubicBezTo>
                    <a:pt x="2735" y="3616"/>
                    <a:pt x="2434" y="5308"/>
                    <a:pt x="3592" y="5702"/>
                  </a:cubicBezTo>
                  <a:lnTo>
                    <a:pt x="3592" y="10059"/>
                  </a:lnTo>
                  <a:cubicBezTo>
                    <a:pt x="2851" y="11217"/>
                    <a:pt x="1275" y="13790"/>
                    <a:pt x="719" y="15064"/>
                  </a:cubicBezTo>
                  <a:cubicBezTo>
                    <a:pt x="580" y="15412"/>
                    <a:pt x="464" y="15783"/>
                    <a:pt x="348" y="16130"/>
                  </a:cubicBezTo>
                  <a:cubicBezTo>
                    <a:pt x="0" y="17289"/>
                    <a:pt x="881" y="18448"/>
                    <a:pt x="2086" y="18448"/>
                  </a:cubicBezTo>
                  <a:lnTo>
                    <a:pt x="4496" y="18448"/>
                  </a:lnTo>
                  <a:cubicBezTo>
                    <a:pt x="4937" y="18402"/>
                    <a:pt x="4937" y="17776"/>
                    <a:pt x="4496" y="17730"/>
                  </a:cubicBezTo>
                  <a:lnTo>
                    <a:pt x="2086" y="17730"/>
                  </a:lnTo>
                  <a:cubicBezTo>
                    <a:pt x="1368" y="17730"/>
                    <a:pt x="834" y="17034"/>
                    <a:pt x="1043" y="16339"/>
                  </a:cubicBezTo>
                  <a:cubicBezTo>
                    <a:pt x="1159" y="15991"/>
                    <a:pt x="1275" y="15667"/>
                    <a:pt x="1391" y="15343"/>
                  </a:cubicBezTo>
                  <a:cubicBezTo>
                    <a:pt x="1483" y="15111"/>
                    <a:pt x="1622" y="14833"/>
                    <a:pt x="1808" y="14508"/>
                  </a:cubicBezTo>
                  <a:cubicBezTo>
                    <a:pt x="2341" y="14717"/>
                    <a:pt x="2920" y="14833"/>
                    <a:pt x="3500" y="14856"/>
                  </a:cubicBezTo>
                  <a:cubicBezTo>
                    <a:pt x="4427" y="14786"/>
                    <a:pt x="5307" y="14531"/>
                    <a:pt x="6118" y="14068"/>
                  </a:cubicBezTo>
                  <a:cubicBezTo>
                    <a:pt x="6791" y="13674"/>
                    <a:pt x="7578" y="13442"/>
                    <a:pt x="8366" y="13396"/>
                  </a:cubicBezTo>
                  <a:cubicBezTo>
                    <a:pt x="8946" y="13419"/>
                    <a:pt x="9502" y="13558"/>
                    <a:pt x="10035" y="13790"/>
                  </a:cubicBezTo>
                  <a:cubicBezTo>
                    <a:pt x="10336" y="14300"/>
                    <a:pt x="10591" y="14810"/>
                    <a:pt x="10823" y="15343"/>
                  </a:cubicBezTo>
                  <a:cubicBezTo>
                    <a:pt x="10962" y="15667"/>
                    <a:pt x="11078" y="15991"/>
                    <a:pt x="11171" y="16339"/>
                  </a:cubicBezTo>
                  <a:cubicBezTo>
                    <a:pt x="11379" y="17034"/>
                    <a:pt x="10869" y="17730"/>
                    <a:pt x="10128" y="17730"/>
                  </a:cubicBezTo>
                  <a:lnTo>
                    <a:pt x="7718" y="17730"/>
                  </a:lnTo>
                  <a:cubicBezTo>
                    <a:pt x="7277" y="17776"/>
                    <a:pt x="7277" y="18402"/>
                    <a:pt x="7718" y="18448"/>
                  </a:cubicBezTo>
                  <a:lnTo>
                    <a:pt x="10128" y="18448"/>
                  </a:lnTo>
                  <a:cubicBezTo>
                    <a:pt x="11333" y="18448"/>
                    <a:pt x="12214" y="17289"/>
                    <a:pt x="11866" y="16130"/>
                  </a:cubicBezTo>
                  <a:lnTo>
                    <a:pt x="11889" y="16130"/>
                  </a:lnTo>
                  <a:cubicBezTo>
                    <a:pt x="11773" y="15783"/>
                    <a:pt x="11657" y="15412"/>
                    <a:pt x="11518" y="15064"/>
                  </a:cubicBezTo>
                  <a:cubicBezTo>
                    <a:pt x="10985" y="13790"/>
                    <a:pt x="9386" y="11217"/>
                    <a:pt x="8645" y="10059"/>
                  </a:cubicBezTo>
                  <a:lnTo>
                    <a:pt x="8645" y="5702"/>
                  </a:lnTo>
                  <a:cubicBezTo>
                    <a:pt x="9803" y="5308"/>
                    <a:pt x="9502" y="3616"/>
                    <a:pt x="8297" y="3616"/>
                  </a:cubicBezTo>
                  <a:lnTo>
                    <a:pt x="7718" y="3616"/>
                  </a:lnTo>
                  <a:lnTo>
                    <a:pt x="10707" y="603"/>
                  </a:lnTo>
                  <a:cubicBezTo>
                    <a:pt x="10939" y="395"/>
                    <a:pt x="10777" y="1"/>
                    <a:pt x="10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48" name="Google Shape;6148;p59"/>
          <p:cNvGrpSpPr/>
          <p:nvPr/>
        </p:nvGrpSpPr>
        <p:grpSpPr>
          <a:xfrm>
            <a:off x="6136719" y="1215807"/>
            <a:ext cx="460200" cy="452364"/>
            <a:chOff x="6174375" y="1187275"/>
            <a:chExt cx="471275" cy="463250"/>
          </a:xfrm>
        </p:grpSpPr>
        <p:sp>
          <p:nvSpPr>
            <p:cNvPr id="6149" name="Google Shape;6149;p59"/>
            <p:cNvSpPr/>
            <p:nvPr/>
          </p:nvSpPr>
          <p:spPr>
            <a:xfrm>
              <a:off x="6344600" y="1390225"/>
              <a:ext cx="18000" cy="17975"/>
            </a:xfrm>
            <a:custGeom>
              <a:avLst/>
              <a:gdLst/>
              <a:ahLst/>
              <a:cxnLst/>
              <a:rect l="l" t="t" r="r" b="b"/>
              <a:pathLst>
                <a:path w="720" h="719" extrusionOk="0">
                  <a:moveTo>
                    <a:pt x="348" y="0"/>
                  </a:moveTo>
                  <a:cubicBezTo>
                    <a:pt x="163" y="0"/>
                    <a:pt x="1" y="162"/>
                    <a:pt x="1" y="348"/>
                  </a:cubicBezTo>
                  <a:cubicBezTo>
                    <a:pt x="1" y="556"/>
                    <a:pt x="163" y="719"/>
                    <a:pt x="348" y="719"/>
                  </a:cubicBezTo>
                  <a:cubicBezTo>
                    <a:pt x="557" y="719"/>
                    <a:pt x="719" y="556"/>
                    <a:pt x="719" y="348"/>
                  </a:cubicBezTo>
                  <a:cubicBezTo>
                    <a:pt x="719" y="162"/>
                    <a:pt x="557"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0" name="Google Shape;6150;p59"/>
            <p:cNvSpPr/>
            <p:nvPr/>
          </p:nvSpPr>
          <p:spPr>
            <a:xfrm>
              <a:off x="6174375" y="1187275"/>
              <a:ext cx="471275" cy="463250"/>
            </a:xfrm>
            <a:custGeom>
              <a:avLst/>
              <a:gdLst/>
              <a:ahLst/>
              <a:cxnLst/>
              <a:rect l="l" t="t" r="r" b="b"/>
              <a:pathLst>
                <a:path w="18851" h="18530" extrusionOk="0">
                  <a:moveTo>
                    <a:pt x="16265" y="1930"/>
                  </a:moveTo>
                  <a:lnTo>
                    <a:pt x="16775" y="2440"/>
                  </a:lnTo>
                  <a:lnTo>
                    <a:pt x="14759" y="4456"/>
                  </a:lnTo>
                  <a:lnTo>
                    <a:pt x="14226" y="3970"/>
                  </a:lnTo>
                  <a:lnTo>
                    <a:pt x="16265" y="1930"/>
                  </a:lnTo>
                  <a:close/>
                  <a:moveTo>
                    <a:pt x="11676" y="4480"/>
                  </a:moveTo>
                  <a:lnTo>
                    <a:pt x="12186" y="4989"/>
                  </a:lnTo>
                  <a:lnTo>
                    <a:pt x="10657" y="6519"/>
                  </a:lnTo>
                  <a:lnTo>
                    <a:pt x="10147" y="6009"/>
                  </a:lnTo>
                  <a:lnTo>
                    <a:pt x="11676" y="4480"/>
                  </a:lnTo>
                  <a:close/>
                  <a:moveTo>
                    <a:pt x="11653" y="2544"/>
                  </a:moveTo>
                  <a:cubicBezTo>
                    <a:pt x="11746" y="2544"/>
                    <a:pt x="11839" y="2579"/>
                    <a:pt x="11908" y="2649"/>
                  </a:cubicBezTo>
                  <a:lnTo>
                    <a:pt x="16057" y="6797"/>
                  </a:lnTo>
                  <a:cubicBezTo>
                    <a:pt x="16273" y="7068"/>
                    <a:pt x="16040" y="7395"/>
                    <a:pt x="15773" y="7395"/>
                  </a:cubicBezTo>
                  <a:cubicBezTo>
                    <a:pt x="15697" y="7395"/>
                    <a:pt x="15618" y="7368"/>
                    <a:pt x="15547" y="7307"/>
                  </a:cubicBezTo>
                  <a:lnTo>
                    <a:pt x="11398" y="3159"/>
                  </a:lnTo>
                  <a:cubicBezTo>
                    <a:pt x="11259" y="3020"/>
                    <a:pt x="11259" y="2788"/>
                    <a:pt x="11398" y="2649"/>
                  </a:cubicBezTo>
                  <a:cubicBezTo>
                    <a:pt x="11468" y="2579"/>
                    <a:pt x="11561" y="2544"/>
                    <a:pt x="11653" y="2544"/>
                  </a:cubicBezTo>
                  <a:close/>
                  <a:moveTo>
                    <a:pt x="12719" y="5499"/>
                  </a:moveTo>
                  <a:lnTo>
                    <a:pt x="13206" y="6009"/>
                  </a:lnTo>
                  <a:lnTo>
                    <a:pt x="11676" y="7539"/>
                  </a:lnTo>
                  <a:lnTo>
                    <a:pt x="11167" y="7029"/>
                  </a:lnTo>
                  <a:lnTo>
                    <a:pt x="12719" y="5499"/>
                  </a:lnTo>
                  <a:close/>
                  <a:moveTo>
                    <a:pt x="13716" y="6519"/>
                  </a:moveTo>
                  <a:lnTo>
                    <a:pt x="14226" y="7029"/>
                  </a:lnTo>
                  <a:lnTo>
                    <a:pt x="12696" y="8558"/>
                  </a:lnTo>
                  <a:lnTo>
                    <a:pt x="12186" y="8049"/>
                  </a:lnTo>
                  <a:lnTo>
                    <a:pt x="13716" y="6519"/>
                  </a:lnTo>
                  <a:close/>
                  <a:moveTo>
                    <a:pt x="5048" y="12151"/>
                  </a:moveTo>
                  <a:lnTo>
                    <a:pt x="6578" y="13680"/>
                  </a:lnTo>
                  <a:lnTo>
                    <a:pt x="6068" y="14190"/>
                  </a:lnTo>
                  <a:lnTo>
                    <a:pt x="4538" y="12660"/>
                  </a:lnTo>
                  <a:lnTo>
                    <a:pt x="5048" y="12151"/>
                  </a:lnTo>
                  <a:close/>
                  <a:moveTo>
                    <a:pt x="4538" y="13680"/>
                  </a:moveTo>
                  <a:lnTo>
                    <a:pt x="5048" y="14190"/>
                  </a:lnTo>
                  <a:lnTo>
                    <a:pt x="4538" y="14700"/>
                  </a:lnTo>
                  <a:lnTo>
                    <a:pt x="4029" y="14190"/>
                  </a:lnTo>
                  <a:lnTo>
                    <a:pt x="4538" y="13680"/>
                  </a:lnTo>
                  <a:close/>
                  <a:moveTo>
                    <a:pt x="15209" y="1"/>
                  </a:moveTo>
                  <a:cubicBezTo>
                    <a:pt x="14926" y="1"/>
                    <a:pt x="14671" y="394"/>
                    <a:pt x="14967" y="656"/>
                  </a:cubicBezTo>
                  <a:lnTo>
                    <a:pt x="15732" y="1421"/>
                  </a:lnTo>
                  <a:lnTo>
                    <a:pt x="13716" y="3460"/>
                  </a:lnTo>
                  <a:lnTo>
                    <a:pt x="12395" y="2139"/>
                  </a:lnTo>
                  <a:cubicBezTo>
                    <a:pt x="12158" y="1874"/>
                    <a:pt x="11885" y="1764"/>
                    <a:pt x="11622" y="1764"/>
                  </a:cubicBezTo>
                  <a:cubicBezTo>
                    <a:pt x="10780" y="1764"/>
                    <a:pt x="10035" y="2891"/>
                    <a:pt x="10865" y="3668"/>
                  </a:cubicBezTo>
                  <a:lnTo>
                    <a:pt x="11167" y="3970"/>
                  </a:lnTo>
                  <a:lnTo>
                    <a:pt x="8061" y="7075"/>
                  </a:lnTo>
                  <a:cubicBezTo>
                    <a:pt x="7745" y="7321"/>
                    <a:pt x="8001" y="7727"/>
                    <a:pt x="8296" y="7727"/>
                  </a:cubicBezTo>
                  <a:cubicBezTo>
                    <a:pt x="8389" y="7727"/>
                    <a:pt x="8487" y="7686"/>
                    <a:pt x="8571" y="7585"/>
                  </a:cubicBezTo>
                  <a:lnTo>
                    <a:pt x="9637" y="6519"/>
                  </a:lnTo>
                  <a:lnTo>
                    <a:pt x="12186" y="9068"/>
                  </a:lnTo>
                  <a:lnTo>
                    <a:pt x="11676" y="9578"/>
                  </a:lnTo>
                  <a:lnTo>
                    <a:pt x="11422" y="9323"/>
                  </a:lnTo>
                  <a:cubicBezTo>
                    <a:pt x="11341" y="9220"/>
                    <a:pt x="11244" y="9178"/>
                    <a:pt x="11150" y="9178"/>
                  </a:cubicBezTo>
                  <a:cubicBezTo>
                    <a:pt x="10862" y="9178"/>
                    <a:pt x="10597" y="9571"/>
                    <a:pt x="10912" y="9833"/>
                  </a:cubicBezTo>
                  <a:lnTo>
                    <a:pt x="11167" y="10088"/>
                  </a:lnTo>
                  <a:lnTo>
                    <a:pt x="10657" y="10598"/>
                  </a:lnTo>
                  <a:lnTo>
                    <a:pt x="9892" y="9833"/>
                  </a:lnTo>
                  <a:cubicBezTo>
                    <a:pt x="9820" y="9772"/>
                    <a:pt x="9742" y="9745"/>
                    <a:pt x="9666" y="9745"/>
                  </a:cubicBezTo>
                  <a:cubicBezTo>
                    <a:pt x="9399" y="9745"/>
                    <a:pt x="9165" y="10072"/>
                    <a:pt x="9382" y="10343"/>
                  </a:cubicBezTo>
                  <a:lnTo>
                    <a:pt x="10147" y="11108"/>
                  </a:lnTo>
                  <a:lnTo>
                    <a:pt x="9637" y="11618"/>
                  </a:lnTo>
                  <a:lnTo>
                    <a:pt x="9382" y="11363"/>
                  </a:lnTo>
                  <a:cubicBezTo>
                    <a:pt x="9305" y="11301"/>
                    <a:pt x="9224" y="11275"/>
                    <a:pt x="9147" y="11275"/>
                  </a:cubicBezTo>
                  <a:cubicBezTo>
                    <a:pt x="8875" y="11275"/>
                    <a:pt x="8656" y="11602"/>
                    <a:pt x="8872" y="11872"/>
                  </a:cubicBezTo>
                  <a:lnTo>
                    <a:pt x="9127" y="12127"/>
                  </a:lnTo>
                  <a:lnTo>
                    <a:pt x="8617" y="12637"/>
                  </a:lnTo>
                  <a:lnTo>
                    <a:pt x="7853" y="11872"/>
                  </a:lnTo>
                  <a:cubicBezTo>
                    <a:pt x="7785" y="11824"/>
                    <a:pt x="7713" y="11803"/>
                    <a:pt x="7644" y="11803"/>
                  </a:cubicBezTo>
                  <a:cubicBezTo>
                    <a:pt x="7382" y="11803"/>
                    <a:pt x="7159" y="12107"/>
                    <a:pt x="7343" y="12382"/>
                  </a:cubicBezTo>
                  <a:lnTo>
                    <a:pt x="8107" y="13147"/>
                  </a:lnTo>
                  <a:lnTo>
                    <a:pt x="7853" y="13402"/>
                  </a:lnTo>
                  <a:cubicBezTo>
                    <a:pt x="7783" y="13472"/>
                    <a:pt x="7690" y="13506"/>
                    <a:pt x="7598" y="13506"/>
                  </a:cubicBezTo>
                  <a:cubicBezTo>
                    <a:pt x="7505" y="13506"/>
                    <a:pt x="7412" y="13472"/>
                    <a:pt x="7343" y="13402"/>
                  </a:cubicBezTo>
                  <a:lnTo>
                    <a:pt x="5326" y="11363"/>
                  </a:lnTo>
                  <a:cubicBezTo>
                    <a:pt x="5164" y="11224"/>
                    <a:pt x="5164" y="10992"/>
                    <a:pt x="5326" y="10853"/>
                  </a:cubicBezTo>
                  <a:lnTo>
                    <a:pt x="6300" y="9879"/>
                  </a:lnTo>
                  <a:cubicBezTo>
                    <a:pt x="6518" y="9625"/>
                    <a:pt x="6279" y="9284"/>
                    <a:pt x="6010" y="9284"/>
                  </a:cubicBezTo>
                  <a:cubicBezTo>
                    <a:pt x="5936" y="9284"/>
                    <a:pt x="5860" y="9310"/>
                    <a:pt x="5790" y="9370"/>
                  </a:cubicBezTo>
                  <a:lnTo>
                    <a:pt x="4793" y="10343"/>
                  </a:lnTo>
                  <a:cubicBezTo>
                    <a:pt x="4469" y="10667"/>
                    <a:pt x="4376" y="11154"/>
                    <a:pt x="4585" y="11571"/>
                  </a:cubicBezTo>
                  <a:lnTo>
                    <a:pt x="3774" y="12382"/>
                  </a:lnTo>
                  <a:cubicBezTo>
                    <a:pt x="3635" y="12521"/>
                    <a:pt x="3635" y="12753"/>
                    <a:pt x="3774" y="12892"/>
                  </a:cubicBezTo>
                  <a:lnTo>
                    <a:pt x="4029" y="13147"/>
                  </a:lnTo>
                  <a:lnTo>
                    <a:pt x="3264" y="13912"/>
                  </a:lnTo>
                  <a:cubicBezTo>
                    <a:pt x="3125" y="14051"/>
                    <a:pt x="3125" y="14283"/>
                    <a:pt x="3264" y="14422"/>
                  </a:cubicBezTo>
                  <a:lnTo>
                    <a:pt x="3519" y="14677"/>
                  </a:lnTo>
                  <a:lnTo>
                    <a:pt x="297" y="17875"/>
                  </a:lnTo>
                  <a:cubicBezTo>
                    <a:pt x="1" y="18137"/>
                    <a:pt x="256" y="18530"/>
                    <a:pt x="539" y="18530"/>
                  </a:cubicBezTo>
                  <a:cubicBezTo>
                    <a:pt x="632" y="18530"/>
                    <a:pt x="727" y="18488"/>
                    <a:pt x="807" y="18385"/>
                  </a:cubicBezTo>
                  <a:lnTo>
                    <a:pt x="4029" y="15187"/>
                  </a:lnTo>
                  <a:lnTo>
                    <a:pt x="4284" y="15441"/>
                  </a:lnTo>
                  <a:cubicBezTo>
                    <a:pt x="4353" y="15511"/>
                    <a:pt x="4446" y="15546"/>
                    <a:pt x="4538" y="15546"/>
                  </a:cubicBezTo>
                  <a:cubicBezTo>
                    <a:pt x="4631" y="15546"/>
                    <a:pt x="4724" y="15511"/>
                    <a:pt x="4793" y="15441"/>
                  </a:cubicBezTo>
                  <a:lnTo>
                    <a:pt x="5558" y="14677"/>
                  </a:lnTo>
                  <a:lnTo>
                    <a:pt x="5813" y="14932"/>
                  </a:lnTo>
                  <a:cubicBezTo>
                    <a:pt x="5883" y="15001"/>
                    <a:pt x="5975" y="15036"/>
                    <a:pt x="6068" y="15036"/>
                  </a:cubicBezTo>
                  <a:cubicBezTo>
                    <a:pt x="6161" y="15036"/>
                    <a:pt x="6253" y="15001"/>
                    <a:pt x="6323" y="14932"/>
                  </a:cubicBezTo>
                  <a:lnTo>
                    <a:pt x="7134" y="14120"/>
                  </a:lnTo>
                  <a:cubicBezTo>
                    <a:pt x="7286" y="14188"/>
                    <a:pt x="7447" y="14222"/>
                    <a:pt x="7606" y="14222"/>
                  </a:cubicBezTo>
                  <a:cubicBezTo>
                    <a:pt x="7884" y="14222"/>
                    <a:pt x="8156" y="14118"/>
                    <a:pt x="8362" y="13912"/>
                  </a:cubicBezTo>
                  <a:lnTo>
                    <a:pt x="14736" y="7539"/>
                  </a:lnTo>
                  <a:lnTo>
                    <a:pt x="15014" y="7817"/>
                  </a:lnTo>
                  <a:cubicBezTo>
                    <a:pt x="15246" y="8033"/>
                    <a:pt x="15501" y="8125"/>
                    <a:pt x="15745" y="8125"/>
                  </a:cubicBezTo>
                  <a:cubicBezTo>
                    <a:pt x="16573" y="8125"/>
                    <a:pt x="17277" y="7075"/>
                    <a:pt x="16543" y="6287"/>
                  </a:cubicBezTo>
                  <a:lnTo>
                    <a:pt x="15245" y="4989"/>
                  </a:lnTo>
                  <a:lnTo>
                    <a:pt x="17262" y="2950"/>
                  </a:lnTo>
                  <a:lnTo>
                    <a:pt x="18026" y="3715"/>
                  </a:lnTo>
                  <a:cubicBezTo>
                    <a:pt x="18112" y="3818"/>
                    <a:pt x="18212" y="3860"/>
                    <a:pt x="18308" y="3860"/>
                  </a:cubicBezTo>
                  <a:cubicBezTo>
                    <a:pt x="18599" y="3860"/>
                    <a:pt x="18850" y="3467"/>
                    <a:pt x="18536" y="3205"/>
                  </a:cubicBezTo>
                  <a:lnTo>
                    <a:pt x="15477" y="146"/>
                  </a:lnTo>
                  <a:cubicBezTo>
                    <a:pt x="15397" y="43"/>
                    <a:pt x="15301" y="1"/>
                    <a:pt x="15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51" name="Google Shape;6151;p59"/>
          <p:cNvGrpSpPr/>
          <p:nvPr/>
        </p:nvGrpSpPr>
        <p:grpSpPr>
          <a:xfrm>
            <a:off x="6141699" y="4006082"/>
            <a:ext cx="450948" cy="451143"/>
            <a:chOff x="6179475" y="4044700"/>
            <a:chExt cx="461800" cy="462000"/>
          </a:xfrm>
        </p:grpSpPr>
        <p:sp>
          <p:nvSpPr>
            <p:cNvPr id="6152" name="Google Shape;6152;p59"/>
            <p:cNvSpPr/>
            <p:nvPr/>
          </p:nvSpPr>
          <p:spPr>
            <a:xfrm>
              <a:off x="6361875" y="4249425"/>
              <a:ext cx="98625" cy="32925"/>
            </a:xfrm>
            <a:custGeom>
              <a:avLst/>
              <a:gdLst/>
              <a:ahLst/>
              <a:cxnLst/>
              <a:rect l="l" t="t" r="r" b="b"/>
              <a:pathLst>
                <a:path w="3945" h="1317" extrusionOk="0">
                  <a:moveTo>
                    <a:pt x="3403" y="0"/>
                  </a:moveTo>
                  <a:cubicBezTo>
                    <a:pt x="3320" y="0"/>
                    <a:pt x="3234" y="35"/>
                    <a:pt x="3157" y="117"/>
                  </a:cubicBezTo>
                  <a:cubicBezTo>
                    <a:pt x="2809" y="430"/>
                    <a:pt x="2375" y="586"/>
                    <a:pt x="1943" y="586"/>
                  </a:cubicBezTo>
                  <a:cubicBezTo>
                    <a:pt x="1511" y="586"/>
                    <a:pt x="1083" y="430"/>
                    <a:pt x="747" y="117"/>
                  </a:cubicBezTo>
                  <a:cubicBezTo>
                    <a:pt x="672" y="61"/>
                    <a:pt x="594" y="37"/>
                    <a:pt x="521" y="37"/>
                  </a:cubicBezTo>
                  <a:cubicBezTo>
                    <a:pt x="229" y="37"/>
                    <a:pt x="1" y="414"/>
                    <a:pt x="260" y="673"/>
                  </a:cubicBezTo>
                  <a:cubicBezTo>
                    <a:pt x="735" y="1102"/>
                    <a:pt x="1337" y="1316"/>
                    <a:pt x="1940" y="1316"/>
                  </a:cubicBezTo>
                  <a:cubicBezTo>
                    <a:pt x="2543" y="1316"/>
                    <a:pt x="3145" y="1102"/>
                    <a:pt x="3620" y="673"/>
                  </a:cubicBezTo>
                  <a:cubicBezTo>
                    <a:pt x="3945" y="421"/>
                    <a:pt x="3694" y="0"/>
                    <a:pt x="3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3" name="Google Shape;6153;p59"/>
            <p:cNvSpPr/>
            <p:nvPr/>
          </p:nvSpPr>
          <p:spPr>
            <a:xfrm>
              <a:off x="6401375" y="4192525"/>
              <a:ext cx="18000" cy="53475"/>
            </a:xfrm>
            <a:custGeom>
              <a:avLst/>
              <a:gdLst/>
              <a:ahLst/>
              <a:cxnLst/>
              <a:rect l="l" t="t" r="r" b="b"/>
              <a:pathLst>
                <a:path w="720" h="2139" extrusionOk="0">
                  <a:moveTo>
                    <a:pt x="360" y="0"/>
                  </a:moveTo>
                  <a:cubicBezTo>
                    <a:pt x="192" y="0"/>
                    <a:pt x="24" y="110"/>
                    <a:pt x="1" y="330"/>
                  </a:cubicBezTo>
                  <a:lnTo>
                    <a:pt x="1" y="1767"/>
                  </a:lnTo>
                  <a:cubicBezTo>
                    <a:pt x="1" y="1976"/>
                    <a:pt x="163" y="2138"/>
                    <a:pt x="348" y="2138"/>
                  </a:cubicBezTo>
                  <a:cubicBezTo>
                    <a:pt x="557" y="2138"/>
                    <a:pt x="719" y="1976"/>
                    <a:pt x="719" y="1767"/>
                  </a:cubicBezTo>
                  <a:lnTo>
                    <a:pt x="719" y="330"/>
                  </a:lnTo>
                  <a:cubicBezTo>
                    <a:pt x="696" y="110"/>
                    <a:pt x="528" y="0"/>
                    <a:pt x="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4" name="Google Shape;6154;p59"/>
            <p:cNvSpPr/>
            <p:nvPr/>
          </p:nvSpPr>
          <p:spPr>
            <a:xfrm>
              <a:off x="6346925" y="4173825"/>
              <a:ext cx="36525" cy="26100"/>
            </a:xfrm>
            <a:custGeom>
              <a:avLst/>
              <a:gdLst/>
              <a:ahLst/>
              <a:cxnLst/>
              <a:rect l="l" t="t" r="r" b="b"/>
              <a:pathLst>
                <a:path w="1461" h="1044" extrusionOk="0">
                  <a:moveTo>
                    <a:pt x="730" y="1"/>
                  </a:moveTo>
                  <a:cubicBezTo>
                    <a:pt x="365" y="1"/>
                    <a:pt x="0" y="244"/>
                    <a:pt x="0" y="731"/>
                  </a:cubicBezTo>
                  <a:cubicBezTo>
                    <a:pt x="24" y="939"/>
                    <a:pt x="197" y="1044"/>
                    <a:pt x="371" y="1044"/>
                  </a:cubicBezTo>
                  <a:cubicBezTo>
                    <a:pt x="545" y="1044"/>
                    <a:pt x="719" y="939"/>
                    <a:pt x="742" y="731"/>
                  </a:cubicBezTo>
                  <a:cubicBezTo>
                    <a:pt x="754" y="939"/>
                    <a:pt x="922" y="1044"/>
                    <a:pt x="1092" y="1044"/>
                  </a:cubicBezTo>
                  <a:cubicBezTo>
                    <a:pt x="1263" y="1044"/>
                    <a:pt x="1437" y="939"/>
                    <a:pt x="1460" y="731"/>
                  </a:cubicBezTo>
                  <a:cubicBezTo>
                    <a:pt x="1460" y="244"/>
                    <a:pt x="1095" y="1"/>
                    <a:pt x="7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5" name="Google Shape;6155;p59"/>
            <p:cNvSpPr/>
            <p:nvPr/>
          </p:nvSpPr>
          <p:spPr>
            <a:xfrm>
              <a:off x="6437300" y="4173825"/>
              <a:ext cx="36525" cy="26975"/>
            </a:xfrm>
            <a:custGeom>
              <a:avLst/>
              <a:gdLst/>
              <a:ahLst/>
              <a:cxnLst/>
              <a:rect l="l" t="t" r="r" b="b"/>
              <a:pathLst>
                <a:path w="1461" h="1079" extrusionOk="0">
                  <a:moveTo>
                    <a:pt x="731" y="1"/>
                  </a:moveTo>
                  <a:cubicBezTo>
                    <a:pt x="366" y="1"/>
                    <a:pt x="1" y="244"/>
                    <a:pt x="1" y="731"/>
                  </a:cubicBezTo>
                  <a:cubicBezTo>
                    <a:pt x="1" y="916"/>
                    <a:pt x="163" y="1078"/>
                    <a:pt x="371" y="1078"/>
                  </a:cubicBezTo>
                  <a:cubicBezTo>
                    <a:pt x="395" y="858"/>
                    <a:pt x="563" y="748"/>
                    <a:pt x="731" y="748"/>
                  </a:cubicBezTo>
                  <a:cubicBezTo>
                    <a:pt x="899" y="748"/>
                    <a:pt x="1067" y="858"/>
                    <a:pt x="1090" y="1078"/>
                  </a:cubicBezTo>
                  <a:cubicBezTo>
                    <a:pt x="1298" y="1078"/>
                    <a:pt x="1461" y="916"/>
                    <a:pt x="1461" y="731"/>
                  </a:cubicBezTo>
                  <a:cubicBezTo>
                    <a:pt x="1461" y="244"/>
                    <a:pt x="1096" y="1"/>
                    <a:pt x="7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6" name="Google Shape;6156;p59"/>
            <p:cNvSpPr/>
            <p:nvPr/>
          </p:nvSpPr>
          <p:spPr>
            <a:xfrm>
              <a:off x="6401375" y="4061725"/>
              <a:ext cx="18000" cy="18575"/>
            </a:xfrm>
            <a:custGeom>
              <a:avLst/>
              <a:gdLst/>
              <a:ahLst/>
              <a:cxnLst/>
              <a:rect l="l" t="t" r="r" b="b"/>
              <a:pathLst>
                <a:path w="720" h="743" extrusionOk="0">
                  <a:moveTo>
                    <a:pt x="372" y="0"/>
                  </a:moveTo>
                  <a:cubicBezTo>
                    <a:pt x="163" y="0"/>
                    <a:pt x="1" y="163"/>
                    <a:pt x="1" y="371"/>
                  </a:cubicBezTo>
                  <a:cubicBezTo>
                    <a:pt x="1" y="580"/>
                    <a:pt x="163" y="742"/>
                    <a:pt x="372" y="742"/>
                  </a:cubicBezTo>
                  <a:cubicBezTo>
                    <a:pt x="557" y="742"/>
                    <a:pt x="719" y="580"/>
                    <a:pt x="719" y="371"/>
                  </a:cubicBezTo>
                  <a:cubicBezTo>
                    <a:pt x="719" y="163"/>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57" name="Google Shape;6157;p59"/>
            <p:cNvSpPr/>
            <p:nvPr/>
          </p:nvSpPr>
          <p:spPr>
            <a:xfrm>
              <a:off x="6179475" y="4044700"/>
              <a:ext cx="461800" cy="462000"/>
            </a:xfrm>
            <a:custGeom>
              <a:avLst/>
              <a:gdLst/>
              <a:ahLst/>
              <a:cxnLst/>
              <a:rect l="l" t="t" r="r" b="b"/>
              <a:pathLst>
                <a:path w="18472" h="18480" extrusionOk="0">
                  <a:moveTo>
                    <a:pt x="12492" y="4436"/>
                  </a:moveTo>
                  <a:lnTo>
                    <a:pt x="12492" y="7680"/>
                  </a:lnTo>
                  <a:cubicBezTo>
                    <a:pt x="12492" y="8700"/>
                    <a:pt x="12005" y="9650"/>
                    <a:pt x="11194" y="10276"/>
                  </a:cubicBezTo>
                  <a:lnTo>
                    <a:pt x="11171" y="10299"/>
                  </a:lnTo>
                  <a:cubicBezTo>
                    <a:pt x="10615" y="10716"/>
                    <a:pt x="9943" y="10948"/>
                    <a:pt x="9248" y="10948"/>
                  </a:cubicBezTo>
                  <a:cubicBezTo>
                    <a:pt x="8552" y="10948"/>
                    <a:pt x="7880" y="10716"/>
                    <a:pt x="7324" y="10276"/>
                  </a:cubicBezTo>
                  <a:cubicBezTo>
                    <a:pt x="6490" y="9604"/>
                    <a:pt x="6003" y="8607"/>
                    <a:pt x="6003" y="7541"/>
                  </a:cubicBezTo>
                  <a:lnTo>
                    <a:pt x="5980" y="7541"/>
                  </a:lnTo>
                  <a:lnTo>
                    <a:pt x="5980" y="4436"/>
                  </a:lnTo>
                  <a:close/>
                  <a:moveTo>
                    <a:pt x="7440" y="11203"/>
                  </a:moveTo>
                  <a:cubicBezTo>
                    <a:pt x="7996" y="11504"/>
                    <a:pt x="8599" y="11666"/>
                    <a:pt x="9248" y="11666"/>
                  </a:cubicBezTo>
                  <a:cubicBezTo>
                    <a:pt x="9850" y="11666"/>
                    <a:pt x="10476" y="11504"/>
                    <a:pt x="11032" y="11226"/>
                  </a:cubicBezTo>
                  <a:lnTo>
                    <a:pt x="11032" y="12593"/>
                  </a:lnTo>
                  <a:lnTo>
                    <a:pt x="9248" y="13196"/>
                  </a:lnTo>
                  <a:lnTo>
                    <a:pt x="7440" y="12593"/>
                  </a:lnTo>
                  <a:lnTo>
                    <a:pt x="7440" y="11203"/>
                  </a:lnTo>
                  <a:close/>
                  <a:moveTo>
                    <a:pt x="11426" y="13219"/>
                  </a:moveTo>
                  <a:lnTo>
                    <a:pt x="11866" y="13312"/>
                  </a:lnTo>
                  <a:lnTo>
                    <a:pt x="11264" y="15004"/>
                  </a:lnTo>
                  <a:lnTo>
                    <a:pt x="10708" y="14586"/>
                  </a:lnTo>
                  <a:lnTo>
                    <a:pt x="9897" y="13729"/>
                  </a:lnTo>
                  <a:lnTo>
                    <a:pt x="11426" y="13219"/>
                  </a:lnTo>
                  <a:close/>
                  <a:moveTo>
                    <a:pt x="7046" y="13219"/>
                  </a:moveTo>
                  <a:lnTo>
                    <a:pt x="8576" y="13729"/>
                  </a:lnTo>
                  <a:lnTo>
                    <a:pt x="7764" y="14610"/>
                  </a:lnTo>
                  <a:lnTo>
                    <a:pt x="7208" y="15027"/>
                  </a:lnTo>
                  <a:lnTo>
                    <a:pt x="6606" y="13335"/>
                  </a:lnTo>
                  <a:lnTo>
                    <a:pt x="7046" y="13219"/>
                  </a:lnTo>
                  <a:close/>
                  <a:moveTo>
                    <a:pt x="9248" y="14100"/>
                  </a:moveTo>
                  <a:lnTo>
                    <a:pt x="9966" y="14865"/>
                  </a:lnTo>
                  <a:lnTo>
                    <a:pt x="9433" y="15490"/>
                  </a:lnTo>
                  <a:lnTo>
                    <a:pt x="9039" y="15490"/>
                  </a:lnTo>
                  <a:lnTo>
                    <a:pt x="8506" y="14865"/>
                  </a:lnTo>
                  <a:lnTo>
                    <a:pt x="9248" y="14100"/>
                  </a:lnTo>
                  <a:close/>
                  <a:moveTo>
                    <a:pt x="7973" y="15351"/>
                  </a:moveTo>
                  <a:lnTo>
                    <a:pt x="8460" y="15931"/>
                  </a:lnTo>
                  <a:lnTo>
                    <a:pt x="7996" y="17113"/>
                  </a:lnTo>
                  <a:lnTo>
                    <a:pt x="7486" y="15722"/>
                  </a:lnTo>
                  <a:lnTo>
                    <a:pt x="7973" y="15351"/>
                  </a:lnTo>
                  <a:close/>
                  <a:moveTo>
                    <a:pt x="10522" y="15351"/>
                  </a:moveTo>
                  <a:lnTo>
                    <a:pt x="11009" y="15699"/>
                  </a:lnTo>
                  <a:lnTo>
                    <a:pt x="10499" y="17113"/>
                  </a:lnTo>
                  <a:lnTo>
                    <a:pt x="10012" y="15931"/>
                  </a:lnTo>
                  <a:lnTo>
                    <a:pt x="10522" y="15351"/>
                  </a:lnTo>
                  <a:close/>
                  <a:moveTo>
                    <a:pt x="5308" y="13590"/>
                  </a:moveTo>
                  <a:lnTo>
                    <a:pt x="3894" y="15653"/>
                  </a:lnTo>
                  <a:cubicBezTo>
                    <a:pt x="3778" y="15792"/>
                    <a:pt x="3801" y="15977"/>
                    <a:pt x="3917" y="16093"/>
                  </a:cubicBezTo>
                  <a:lnTo>
                    <a:pt x="5516" y="17761"/>
                  </a:lnTo>
                  <a:lnTo>
                    <a:pt x="719" y="17761"/>
                  </a:lnTo>
                  <a:lnTo>
                    <a:pt x="719" y="16719"/>
                  </a:lnTo>
                  <a:cubicBezTo>
                    <a:pt x="719" y="15513"/>
                    <a:pt x="1530" y="14447"/>
                    <a:pt x="2689" y="14146"/>
                  </a:cubicBezTo>
                  <a:lnTo>
                    <a:pt x="5308" y="13590"/>
                  </a:lnTo>
                  <a:close/>
                  <a:moveTo>
                    <a:pt x="6026" y="13822"/>
                  </a:moveTo>
                  <a:lnTo>
                    <a:pt x="7463" y="17761"/>
                  </a:lnTo>
                  <a:lnTo>
                    <a:pt x="6513" y="17761"/>
                  </a:lnTo>
                  <a:lnTo>
                    <a:pt x="4659" y="15815"/>
                  </a:lnTo>
                  <a:lnTo>
                    <a:pt x="6026" y="13822"/>
                  </a:lnTo>
                  <a:close/>
                  <a:moveTo>
                    <a:pt x="9363" y="16209"/>
                  </a:moveTo>
                  <a:lnTo>
                    <a:pt x="9966" y="17761"/>
                  </a:lnTo>
                  <a:lnTo>
                    <a:pt x="8506" y="17761"/>
                  </a:lnTo>
                  <a:lnTo>
                    <a:pt x="9132" y="16209"/>
                  </a:lnTo>
                  <a:close/>
                  <a:moveTo>
                    <a:pt x="12469" y="13822"/>
                  </a:moveTo>
                  <a:lnTo>
                    <a:pt x="13836" y="15815"/>
                  </a:lnTo>
                  <a:lnTo>
                    <a:pt x="11982" y="17761"/>
                  </a:lnTo>
                  <a:lnTo>
                    <a:pt x="11009" y="17761"/>
                  </a:lnTo>
                  <a:lnTo>
                    <a:pt x="12469" y="13822"/>
                  </a:lnTo>
                  <a:close/>
                  <a:moveTo>
                    <a:pt x="13164" y="13590"/>
                  </a:moveTo>
                  <a:lnTo>
                    <a:pt x="15760" y="14146"/>
                  </a:lnTo>
                  <a:cubicBezTo>
                    <a:pt x="16942" y="14447"/>
                    <a:pt x="17753" y="15513"/>
                    <a:pt x="17753" y="16719"/>
                  </a:cubicBezTo>
                  <a:lnTo>
                    <a:pt x="17753" y="17761"/>
                  </a:lnTo>
                  <a:lnTo>
                    <a:pt x="12956" y="17761"/>
                  </a:lnTo>
                  <a:lnTo>
                    <a:pt x="14555" y="16093"/>
                  </a:lnTo>
                  <a:cubicBezTo>
                    <a:pt x="14671" y="15977"/>
                    <a:pt x="14671" y="15792"/>
                    <a:pt x="14578" y="15629"/>
                  </a:cubicBezTo>
                  <a:lnTo>
                    <a:pt x="13164" y="13590"/>
                  </a:lnTo>
                  <a:close/>
                  <a:moveTo>
                    <a:pt x="5660" y="1"/>
                  </a:moveTo>
                  <a:cubicBezTo>
                    <a:pt x="5560" y="1"/>
                    <a:pt x="5448" y="31"/>
                    <a:pt x="5377" y="102"/>
                  </a:cubicBezTo>
                  <a:cubicBezTo>
                    <a:pt x="4288" y="1238"/>
                    <a:pt x="4242" y="3022"/>
                    <a:pt x="5261" y="4227"/>
                  </a:cubicBezTo>
                  <a:lnTo>
                    <a:pt x="5261" y="7518"/>
                  </a:lnTo>
                  <a:cubicBezTo>
                    <a:pt x="5285" y="8746"/>
                    <a:pt x="5795" y="9905"/>
                    <a:pt x="6722" y="10716"/>
                  </a:cubicBezTo>
                  <a:lnTo>
                    <a:pt x="6722" y="12570"/>
                  </a:lnTo>
                  <a:lnTo>
                    <a:pt x="2550" y="13428"/>
                  </a:lnTo>
                  <a:cubicBezTo>
                    <a:pt x="1808" y="13590"/>
                    <a:pt x="1159" y="14030"/>
                    <a:pt x="719" y="14633"/>
                  </a:cubicBezTo>
                  <a:cubicBezTo>
                    <a:pt x="256" y="15235"/>
                    <a:pt x="24" y="15954"/>
                    <a:pt x="1" y="16719"/>
                  </a:cubicBezTo>
                  <a:lnTo>
                    <a:pt x="1" y="18109"/>
                  </a:lnTo>
                  <a:cubicBezTo>
                    <a:pt x="1" y="18318"/>
                    <a:pt x="163" y="18480"/>
                    <a:pt x="372" y="18480"/>
                  </a:cubicBezTo>
                  <a:lnTo>
                    <a:pt x="18124" y="18480"/>
                  </a:lnTo>
                  <a:cubicBezTo>
                    <a:pt x="18309" y="18480"/>
                    <a:pt x="18471" y="18318"/>
                    <a:pt x="18471" y="18109"/>
                  </a:cubicBezTo>
                  <a:lnTo>
                    <a:pt x="18471" y="16719"/>
                  </a:lnTo>
                  <a:cubicBezTo>
                    <a:pt x="18471" y="15954"/>
                    <a:pt x="18216" y="15235"/>
                    <a:pt x="17776" y="14633"/>
                  </a:cubicBezTo>
                  <a:cubicBezTo>
                    <a:pt x="17313" y="14030"/>
                    <a:pt x="16664" y="13613"/>
                    <a:pt x="15922" y="13451"/>
                  </a:cubicBezTo>
                  <a:lnTo>
                    <a:pt x="11774" y="12570"/>
                  </a:lnTo>
                  <a:lnTo>
                    <a:pt x="11774" y="10763"/>
                  </a:lnTo>
                  <a:cubicBezTo>
                    <a:pt x="12678" y="10021"/>
                    <a:pt x="13211" y="8885"/>
                    <a:pt x="13211" y="7703"/>
                  </a:cubicBezTo>
                  <a:lnTo>
                    <a:pt x="13211" y="2535"/>
                  </a:lnTo>
                  <a:cubicBezTo>
                    <a:pt x="13211" y="1539"/>
                    <a:pt x="12399" y="728"/>
                    <a:pt x="11403" y="728"/>
                  </a:cubicBezTo>
                  <a:lnTo>
                    <a:pt x="10870" y="728"/>
                  </a:lnTo>
                  <a:cubicBezTo>
                    <a:pt x="10430" y="751"/>
                    <a:pt x="10430" y="1400"/>
                    <a:pt x="10870" y="1446"/>
                  </a:cubicBezTo>
                  <a:lnTo>
                    <a:pt x="11426" y="1446"/>
                  </a:lnTo>
                  <a:cubicBezTo>
                    <a:pt x="12005" y="1446"/>
                    <a:pt x="12492" y="1933"/>
                    <a:pt x="12492" y="2535"/>
                  </a:cubicBezTo>
                  <a:lnTo>
                    <a:pt x="12492" y="3717"/>
                  </a:lnTo>
                  <a:lnTo>
                    <a:pt x="11426" y="3717"/>
                  </a:lnTo>
                  <a:cubicBezTo>
                    <a:pt x="10824" y="3717"/>
                    <a:pt x="10337" y="3231"/>
                    <a:pt x="10337" y="2628"/>
                  </a:cubicBezTo>
                  <a:cubicBezTo>
                    <a:pt x="10314" y="2408"/>
                    <a:pt x="10140" y="2298"/>
                    <a:pt x="9969" y="2298"/>
                  </a:cubicBezTo>
                  <a:cubicBezTo>
                    <a:pt x="9798" y="2298"/>
                    <a:pt x="9630" y="2408"/>
                    <a:pt x="9618" y="2628"/>
                  </a:cubicBezTo>
                  <a:cubicBezTo>
                    <a:pt x="9618" y="3022"/>
                    <a:pt x="9734" y="3416"/>
                    <a:pt x="9966" y="3717"/>
                  </a:cubicBezTo>
                  <a:lnTo>
                    <a:pt x="8529" y="3717"/>
                  </a:lnTo>
                  <a:cubicBezTo>
                    <a:pt x="7927" y="3717"/>
                    <a:pt x="7440" y="3231"/>
                    <a:pt x="7440" y="2628"/>
                  </a:cubicBezTo>
                  <a:cubicBezTo>
                    <a:pt x="7417" y="2408"/>
                    <a:pt x="7249" y="2298"/>
                    <a:pt x="7081" y="2298"/>
                  </a:cubicBezTo>
                  <a:cubicBezTo>
                    <a:pt x="6913" y="2298"/>
                    <a:pt x="6745" y="2408"/>
                    <a:pt x="6722" y="2628"/>
                  </a:cubicBezTo>
                  <a:cubicBezTo>
                    <a:pt x="6722" y="3022"/>
                    <a:pt x="6837" y="3416"/>
                    <a:pt x="7092" y="3717"/>
                  </a:cubicBezTo>
                  <a:lnTo>
                    <a:pt x="5795" y="3717"/>
                  </a:lnTo>
                  <a:cubicBezTo>
                    <a:pt x="5076" y="2860"/>
                    <a:pt x="5076" y="1655"/>
                    <a:pt x="5748" y="774"/>
                  </a:cubicBezTo>
                  <a:lnTo>
                    <a:pt x="5748" y="774"/>
                  </a:lnTo>
                  <a:cubicBezTo>
                    <a:pt x="6351" y="960"/>
                    <a:pt x="6953" y="1122"/>
                    <a:pt x="7579" y="1214"/>
                  </a:cubicBezTo>
                  <a:cubicBezTo>
                    <a:pt x="7594" y="1216"/>
                    <a:pt x="7608" y="1217"/>
                    <a:pt x="7622" y="1217"/>
                  </a:cubicBezTo>
                  <a:cubicBezTo>
                    <a:pt x="8004" y="1217"/>
                    <a:pt x="8097" y="631"/>
                    <a:pt x="7695" y="519"/>
                  </a:cubicBezTo>
                  <a:cubicBezTo>
                    <a:pt x="7046" y="403"/>
                    <a:pt x="6397" y="241"/>
                    <a:pt x="5748" y="9"/>
                  </a:cubicBezTo>
                  <a:cubicBezTo>
                    <a:pt x="5721" y="4"/>
                    <a:pt x="5691" y="1"/>
                    <a:pt x="56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58" name="Google Shape;6158;p59"/>
          <p:cNvGrpSpPr/>
          <p:nvPr/>
        </p:nvGrpSpPr>
        <p:grpSpPr>
          <a:xfrm>
            <a:off x="6864187" y="1914102"/>
            <a:ext cx="451509" cy="451509"/>
            <a:chOff x="6919350" y="1902375"/>
            <a:chExt cx="462375" cy="462375"/>
          </a:xfrm>
        </p:grpSpPr>
        <p:sp>
          <p:nvSpPr>
            <p:cNvPr id="6159" name="Google Shape;6159;p59"/>
            <p:cNvSpPr/>
            <p:nvPr/>
          </p:nvSpPr>
          <p:spPr>
            <a:xfrm>
              <a:off x="6919350" y="1902375"/>
              <a:ext cx="462375" cy="462375"/>
            </a:xfrm>
            <a:custGeom>
              <a:avLst/>
              <a:gdLst/>
              <a:ahLst/>
              <a:cxnLst/>
              <a:rect l="l" t="t" r="r" b="b"/>
              <a:pathLst>
                <a:path w="18495" h="18495" extrusionOk="0">
                  <a:moveTo>
                    <a:pt x="7875" y="717"/>
                  </a:moveTo>
                  <a:cubicBezTo>
                    <a:pt x="8330" y="717"/>
                    <a:pt x="8330" y="1440"/>
                    <a:pt x="7875" y="1440"/>
                  </a:cubicBezTo>
                  <a:cubicBezTo>
                    <a:pt x="7862" y="1440"/>
                    <a:pt x="7848" y="1439"/>
                    <a:pt x="7834" y="1438"/>
                  </a:cubicBezTo>
                  <a:cubicBezTo>
                    <a:pt x="7625" y="1438"/>
                    <a:pt x="7463" y="1600"/>
                    <a:pt x="7463" y="1809"/>
                  </a:cubicBezTo>
                  <a:lnTo>
                    <a:pt x="7463" y="3106"/>
                  </a:lnTo>
                  <a:lnTo>
                    <a:pt x="6374" y="3106"/>
                  </a:lnTo>
                  <a:cubicBezTo>
                    <a:pt x="6359" y="3105"/>
                    <a:pt x="6346" y="3104"/>
                    <a:pt x="6332" y="3104"/>
                  </a:cubicBezTo>
                  <a:cubicBezTo>
                    <a:pt x="5878" y="3104"/>
                    <a:pt x="5878" y="3827"/>
                    <a:pt x="6332" y="3827"/>
                  </a:cubicBezTo>
                  <a:cubicBezTo>
                    <a:pt x="6346" y="3827"/>
                    <a:pt x="6359" y="3826"/>
                    <a:pt x="6374" y="3825"/>
                  </a:cubicBezTo>
                  <a:lnTo>
                    <a:pt x="7463" y="3825"/>
                  </a:lnTo>
                  <a:lnTo>
                    <a:pt x="7463" y="4543"/>
                  </a:lnTo>
                  <a:lnTo>
                    <a:pt x="7092" y="4543"/>
                  </a:lnTo>
                  <a:cubicBezTo>
                    <a:pt x="6652" y="4590"/>
                    <a:pt x="6652" y="5215"/>
                    <a:pt x="7092" y="5262"/>
                  </a:cubicBezTo>
                  <a:lnTo>
                    <a:pt x="7463" y="5262"/>
                  </a:lnTo>
                  <a:lnTo>
                    <a:pt x="7463" y="5980"/>
                  </a:lnTo>
                  <a:lnTo>
                    <a:pt x="4566" y="5980"/>
                  </a:lnTo>
                  <a:lnTo>
                    <a:pt x="4566" y="1809"/>
                  </a:lnTo>
                  <a:cubicBezTo>
                    <a:pt x="4566" y="1600"/>
                    <a:pt x="4404" y="1438"/>
                    <a:pt x="4218" y="1438"/>
                  </a:cubicBezTo>
                  <a:cubicBezTo>
                    <a:pt x="4203" y="1439"/>
                    <a:pt x="4189" y="1440"/>
                    <a:pt x="4175" y="1440"/>
                  </a:cubicBezTo>
                  <a:cubicBezTo>
                    <a:pt x="3700" y="1440"/>
                    <a:pt x="3700" y="717"/>
                    <a:pt x="4175" y="717"/>
                  </a:cubicBezTo>
                  <a:cubicBezTo>
                    <a:pt x="4189" y="717"/>
                    <a:pt x="4203" y="718"/>
                    <a:pt x="4218" y="719"/>
                  </a:cubicBezTo>
                  <a:lnTo>
                    <a:pt x="7834" y="719"/>
                  </a:lnTo>
                  <a:cubicBezTo>
                    <a:pt x="7848" y="718"/>
                    <a:pt x="7862" y="717"/>
                    <a:pt x="7875" y="717"/>
                  </a:cubicBezTo>
                  <a:close/>
                  <a:moveTo>
                    <a:pt x="14343" y="717"/>
                  </a:moveTo>
                  <a:cubicBezTo>
                    <a:pt x="14818" y="717"/>
                    <a:pt x="14818" y="1440"/>
                    <a:pt x="14343" y="1440"/>
                  </a:cubicBezTo>
                  <a:cubicBezTo>
                    <a:pt x="14329" y="1440"/>
                    <a:pt x="14314" y="1439"/>
                    <a:pt x="14300" y="1438"/>
                  </a:cubicBezTo>
                  <a:cubicBezTo>
                    <a:pt x="14114" y="1438"/>
                    <a:pt x="13952" y="1600"/>
                    <a:pt x="13952" y="1809"/>
                  </a:cubicBezTo>
                  <a:lnTo>
                    <a:pt x="13952" y="3106"/>
                  </a:lnTo>
                  <a:lnTo>
                    <a:pt x="12863" y="3106"/>
                  </a:lnTo>
                  <a:cubicBezTo>
                    <a:pt x="12848" y="3105"/>
                    <a:pt x="12833" y="3104"/>
                    <a:pt x="12819" y="3104"/>
                  </a:cubicBezTo>
                  <a:cubicBezTo>
                    <a:pt x="12344" y="3104"/>
                    <a:pt x="12344" y="3827"/>
                    <a:pt x="12819" y="3827"/>
                  </a:cubicBezTo>
                  <a:cubicBezTo>
                    <a:pt x="12833" y="3827"/>
                    <a:pt x="12848" y="3826"/>
                    <a:pt x="12863" y="3825"/>
                  </a:cubicBezTo>
                  <a:lnTo>
                    <a:pt x="13952" y="3825"/>
                  </a:lnTo>
                  <a:lnTo>
                    <a:pt x="13952" y="4543"/>
                  </a:lnTo>
                  <a:lnTo>
                    <a:pt x="13581" y="4543"/>
                  </a:lnTo>
                  <a:cubicBezTo>
                    <a:pt x="13566" y="4542"/>
                    <a:pt x="13552" y="4541"/>
                    <a:pt x="13538" y="4541"/>
                  </a:cubicBezTo>
                  <a:cubicBezTo>
                    <a:pt x="13062" y="4541"/>
                    <a:pt x="13062" y="5264"/>
                    <a:pt x="13538" y="5264"/>
                  </a:cubicBezTo>
                  <a:cubicBezTo>
                    <a:pt x="13552" y="5264"/>
                    <a:pt x="13566" y="5263"/>
                    <a:pt x="13581" y="5262"/>
                  </a:cubicBezTo>
                  <a:lnTo>
                    <a:pt x="13952" y="5262"/>
                  </a:lnTo>
                  <a:lnTo>
                    <a:pt x="13952" y="5980"/>
                  </a:lnTo>
                  <a:lnTo>
                    <a:pt x="11055" y="5980"/>
                  </a:lnTo>
                  <a:lnTo>
                    <a:pt x="11055" y="1809"/>
                  </a:lnTo>
                  <a:cubicBezTo>
                    <a:pt x="11055" y="1600"/>
                    <a:pt x="10893" y="1461"/>
                    <a:pt x="10707" y="1438"/>
                  </a:cubicBezTo>
                  <a:cubicBezTo>
                    <a:pt x="10267" y="1391"/>
                    <a:pt x="10267" y="766"/>
                    <a:pt x="10707" y="719"/>
                  </a:cubicBezTo>
                  <a:lnTo>
                    <a:pt x="14300" y="719"/>
                  </a:lnTo>
                  <a:cubicBezTo>
                    <a:pt x="14314" y="718"/>
                    <a:pt x="14329" y="717"/>
                    <a:pt x="14343" y="717"/>
                  </a:cubicBezTo>
                  <a:close/>
                  <a:moveTo>
                    <a:pt x="17776" y="6698"/>
                  </a:moveTo>
                  <a:lnTo>
                    <a:pt x="17799" y="7440"/>
                  </a:lnTo>
                  <a:lnTo>
                    <a:pt x="765" y="7440"/>
                  </a:lnTo>
                  <a:lnTo>
                    <a:pt x="765" y="6698"/>
                  </a:lnTo>
                  <a:close/>
                  <a:moveTo>
                    <a:pt x="7463" y="8159"/>
                  </a:moveTo>
                  <a:lnTo>
                    <a:pt x="7463" y="8877"/>
                  </a:lnTo>
                  <a:lnTo>
                    <a:pt x="6374" y="8877"/>
                  </a:lnTo>
                  <a:cubicBezTo>
                    <a:pt x="6359" y="8876"/>
                    <a:pt x="6346" y="8875"/>
                    <a:pt x="6332" y="8875"/>
                  </a:cubicBezTo>
                  <a:cubicBezTo>
                    <a:pt x="5878" y="8875"/>
                    <a:pt x="5878" y="9597"/>
                    <a:pt x="6332" y="9597"/>
                  </a:cubicBezTo>
                  <a:cubicBezTo>
                    <a:pt x="6346" y="9597"/>
                    <a:pt x="6359" y="9597"/>
                    <a:pt x="6374" y="9595"/>
                  </a:cubicBezTo>
                  <a:lnTo>
                    <a:pt x="7463" y="9595"/>
                  </a:lnTo>
                  <a:lnTo>
                    <a:pt x="7463" y="10314"/>
                  </a:lnTo>
                  <a:lnTo>
                    <a:pt x="7092" y="10314"/>
                  </a:lnTo>
                  <a:cubicBezTo>
                    <a:pt x="6652" y="10360"/>
                    <a:pt x="6652" y="11009"/>
                    <a:pt x="7092" y="11032"/>
                  </a:cubicBezTo>
                  <a:lnTo>
                    <a:pt x="7463" y="11032"/>
                  </a:lnTo>
                  <a:lnTo>
                    <a:pt x="7463" y="11751"/>
                  </a:lnTo>
                  <a:lnTo>
                    <a:pt x="6374" y="11751"/>
                  </a:lnTo>
                  <a:cubicBezTo>
                    <a:pt x="6360" y="11749"/>
                    <a:pt x="6346" y="11749"/>
                    <a:pt x="6333" y="11749"/>
                  </a:cubicBezTo>
                  <a:cubicBezTo>
                    <a:pt x="5877" y="11749"/>
                    <a:pt x="5877" y="12494"/>
                    <a:pt x="6333" y="12494"/>
                  </a:cubicBezTo>
                  <a:cubicBezTo>
                    <a:pt x="6346" y="12494"/>
                    <a:pt x="6360" y="12494"/>
                    <a:pt x="6374" y="12492"/>
                  </a:cubicBezTo>
                  <a:lnTo>
                    <a:pt x="7463" y="12492"/>
                  </a:lnTo>
                  <a:lnTo>
                    <a:pt x="7463" y="13419"/>
                  </a:lnTo>
                  <a:cubicBezTo>
                    <a:pt x="7463" y="14230"/>
                    <a:pt x="6814" y="14856"/>
                    <a:pt x="6003" y="14856"/>
                  </a:cubicBezTo>
                  <a:cubicBezTo>
                    <a:pt x="5215" y="14856"/>
                    <a:pt x="4566" y="14230"/>
                    <a:pt x="4566" y="13419"/>
                  </a:cubicBezTo>
                  <a:lnTo>
                    <a:pt x="4566" y="8159"/>
                  </a:lnTo>
                  <a:close/>
                  <a:moveTo>
                    <a:pt x="13952" y="8159"/>
                  </a:moveTo>
                  <a:lnTo>
                    <a:pt x="13952" y="8877"/>
                  </a:lnTo>
                  <a:lnTo>
                    <a:pt x="12886" y="8877"/>
                  </a:lnTo>
                  <a:cubicBezTo>
                    <a:pt x="12871" y="8876"/>
                    <a:pt x="12857" y="8875"/>
                    <a:pt x="12843" y="8875"/>
                  </a:cubicBezTo>
                  <a:cubicBezTo>
                    <a:pt x="12367" y="8875"/>
                    <a:pt x="12367" y="9597"/>
                    <a:pt x="12843" y="9597"/>
                  </a:cubicBezTo>
                  <a:cubicBezTo>
                    <a:pt x="12857" y="9597"/>
                    <a:pt x="12871" y="9597"/>
                    <a:pt x="12886" y="9595"/>
                  </a:cubicBezTo>
                  <a:lnTo>
                    <a:pt x="13952" y="9595"/>
                  </a:lnTo>
                  <a:lnTo>
                    <a:pt x="13952" y="10314"/>
                  </a:lnTo>
                  <a:lnTo>
                    <a:pt x="13604" y="10314"/>
                  </a:lnTo>
                  <a:cubicBezTo>
                    <a:pt x="13589" y="10313"/>
                    <a:pt x="13575" y="10312"/>
                    <a:pt x="13561" y="10312"/>
                  </a:cubicBezTo>
                  <a:cubicBezTo>
                    <a:pt x="13086" y="10312"/>
                    <a:pt x="13086" y="11034"/>
                    <a:pt x="13561" y="11034"/>
                  </a:cubicBezTo>
                  <a:cubicBezTo>
                    <a:pt x="13575" y="11034"/>
                    <a:pt x="13589" y="11034"/>
                    <a:pt x="13604" y="11032"/>
                  </a:cubicBezTo>
                  <a:lnTo>
                    <a:pt x="13952" y="11032"/>
                  </a:lnTo>
                  <a:lnTo>
                    <a:pt x="13952" y="11751"/>
                  </a:lnTo>
                  <a:lnTo>
                    <a:pt x="12886" y="11751"/>
                  </a:lnTo>
                  <a:cubicBezTo>
                    <a:pt x="12871" y="11749"/>
                    <a:pt x="12857" y="11749"/>
                    <a:pt x="12844" y="11749"/>
                  </a:cubicBezTo>
                  <a:cubicBezTo>
                    <a:pt x="12367" y="11749"/>
                    <a:pt x="12367" y="12494"/>
                    <a:pt x="12844" y="12494"/>
                  </a:cubicBezTo>
                  <a:cubicBezTo>
                    <a:pt x="12857" y="12494"/>
                    <a:pt x="12871" y="12494"/>
                    <a:pt x="12886" y="12492"/>
                  </a:cubicBezTo>
                  <a:lnTo>
                    <a:pt x="13952" y="12492"/>
                  </a:lnTo>
                  <a:lnTo>
                    <a:pt x="13952" y="13419"/>
                  </a:lnTo>
                  <a:cubicBezTo>
                    <a:pt x="13952" y="14230"/>
                    <a:pt x="13303" y="14856"/>
                    <a:pt x="12515" y="14856"/>
                  </a:cubicBezTo>
                  <a:cubicBezTo>
                    <a:pt x="11704" y="14856"/>
                    <a:pt x="11055" y="14230"/>
                    <a:pt x="11055" y="13419"/>
                  </a:cubicBezTo>
                  <a:lnTo>
                    <a:pt x="11055" y="8159"/>
                  </a:lnTo>
                  <a:close/>
                  <a:moveTo>
                    <a:pt x="2411" y="8159"/>
                  </a:moveTo>
                  <a:lnTo>
                    <a:pt x="2411" y="16316"/>
                  </a:lnTo>
                  <a:lnTo>
                    <a:pt x="1692" y="16316"/>
                  </a:lnTo>
                  <a:lnTo>
                    <a:pt x="1692" y="8159"/>
                  </a:lnTo>
                  <a:close/>
                  <a:moveTo>
                    <a:pt x="15412" y="8159"/>
                  </a:moveTo>
                  <a:lnTo>
                    <a:pt x="15412" y="16316"/>
                  </a:lnTo>
                  <a:lnTo>
                    <a:pt x="3129" y="16316"/>
                  </a:lnTo>
                  <a:lnTo>
                    <a:pt x="3129" y="8159"/>
                  </a:lnTo>
                  <a:lnTo>
                    <a:pt x="3848" y="8159"/>
                  </a:lnTo>
                  <a:lnTo>
                    <a:pt x="3848" y="13419"/>
                  </a:lnTo>
                  <a:cubicBezTo>
                    <a:pt x="3848" y="14624"/>
                    <a:pt x="4821" y="15598"/>
                    <a:pt x="6026" y="15598"/>
                  </a:cubicBezTo>
                  <a:cubicBezTo>
                    <a:pt x="7208" y="15598"/>
                    <a:pt x="8181" y="14624"/>
                    <a:pt x="8181" y="13419"/>
                  </a:cubicBezTo>
                  <a:lnTo>
                    <a:pt x="8181" y="8159"/>
                  </a:lnTo>
                  <a:lnTo>
                    <a:pt x="10360" y="8159"/>
                  </a:lnTo>
                  <a:lnTo>
                    <a:pt x="10360" y="13419"/>
                  </a:lnTo>
                  <a:cubicBezTo>
                    <a:pt x="10360" y="14624"/>
                    <a:pt x="11310" y="15575"/>
                    <a:pt x="12515" y="15575"/>
                  </a:cubicBezTo>
                  <a:cubicBezTo>
                    <a:pt x="13720" y="15575"/>
                    <a:pt x="14670" y="14624"/>
                    <a:pt x="14670" y="13419"/>
                  </a:cubicBezTo>
                  <a:lnTo>
                    <a:pt x="14670" y="8159"/>
                  </a:lnTo>
                  <a:close/>
                  <a:moveTo>
                    <a:pt x="16849" y="8159"/>
                  </a:moveTo>
                  <a:lnTo>
                    <a:pt x="16849" y="16316"/>
                  </a:lnTo>
                  <a:lnTo>
                    <a:pt x="16130" y="16316"/>
                  </a:lnTo>
                  <a:lnTo>
                    <a:pt x="16130" y="8159"/>
                  </a:lnTo>
                  <a:close/>
                  <a:moveTo>
                    <a:pt x="4195" y="1"/>
                  </a:moveTo>
                  <a:cubicBezTo>
                    <a:pt x="2990" y="1"/>
                    <a:pt x="2689" y="1693"/>
                    <a:pt x="3848" y="2087"/>
                  </a:cubicBezTo>
                  <a:lnTo>
                    <a:pt x="3848" y="5980"/>
                  </a:lnTo>
                  <a:lnTo>
                    <a:pt x="371" y="5980"/>
                  </a:lnTo>
                  <a:cubicBezTo>
                    <a:pt x="163" y="5980"/>
                    <a:pt x="0" y="6142"/>
                    <a:pt x="0" y="6351"/>
                  </a:cubicBezTo>
                  <a:lnTo>
                    <a:pt x="0" y="7788"/>
                  </a:lnTo>
                  <a:cubicBezTo>
                    <a:pt x="0" y="7996"/>
                    <a:pt x="163" y="8159"/>
                    <a:pt x="371" y="8159"/>
                  </a:cubicBezTo>
                  <a:lnTo>
                    <a:pt x="951" y="8159"/>
                  </a:lnTo>
                  <a:lnTo>
                    <a:pt x="951" y="16316"/>
                  </a:lnTo>
                  <a:lnTo>
                    <a:pt x="371" y="16316"/>
                  </a:lnTo>
                  <a:cubicBezTo>
                    <a:pt x="163" y="16316"/>
                    <a:pt x="0" y="16478"/>
                    <a:pt x="0" y="16664"/>
                  </a:cubicBezTo>
                  <a:lnTo>
                    <a:pt x="0" y="18124"/>
                  </a:lnTo>
                  <a:cubicBezTo>
                    <a:pt x="0" y="18332"/>
                    <a:pt x="163" y="18495"/>
                    <a:pt x="371" y="18495"/>
                  </a:cubicBezTo>
                  <a:lnTo>
                    <a:pt x="7602" y="18495"/>
                  </a:lnTo>
                  <a:cubicBezTo>
                    <a:pt x="8042" y="18448"/>
                    <a:pt x="8042" y="17799"/>
                    <a:pt x="7602" y="17753"/>
                  </a:cubicBezTo>
                  <a:lnTo>
                    <a:pt x="742" y="17753"/>
                  </a:lnTo>
                  <a:lnTo>
                    <a:pt x="742" y="17035"/>
                  </a:lnTo>
                  <a:lnTo>
                    <a:pt x="17776" y="17035"/>
                  </a:lnTo>
                  <a:lnTo>
                    <a:pt x="17776" y="17753"/>
                  </a:lnTo>
                  <a:lnTo>
                    <a:pt x="10893" y="17753"/>
                  </a:lnTo>
                  <a:cubicBezTo>
                    <a:pt x="10878" y="17752"/>
                    <a:pt x="10864" y="17751"/>
                    <a:pt x="10850" y="17751"/>
                  </a:cubicBezTo>
                  <a:cubicBezTo>
                    <a:pt x="10374" y="17751"/>
                    <a:pt x="10374" y="18473"/>
                    <a:pt x="10850" y="18473"/>
                  </a:cubicBezTo>
                  <a:cubicBezTo>
                    <a:pt x="10864" y="18473"/>
                    <a:pt x="10878" y="18473"/>
                    <a:pt x="10893" y="18471"/>
                  </a:cubicBezTo>
                  <a:lnTo>
                    <a:pt x="18123" y="18471"/>
                  </a:lnTo>
                  <a:cubicBezTo>
                    <a:pt x="18332" y="18471"/>
                    <a:pt x="18494" y="18309"/>
                    <a:pt x="18494" y="18101"/>
                  </a:cubicBezTo>
                  <a:lnTo>
                    <a:pt x="18494" y="16664"/>
                  </a:lnTo>
                  <a:cubicBezTo>
                    <a:pt x="18494" y="16455"/>
                    <a:pt x="18332" y="16293"/>
                    <a:pt x="18123" y="16293"/>
                  </a:cubicBezTo>
                  <a:lnTo>
                    <a:pt x="17544" y="16293"/>
                  </a:lnTo>
                  <a:lnTo>
                    <a:pt x="17544" y="8159"/>
                  </a:lnTo>
                  <a:lnTo>
                    <a:pt x="18123" y="8159"/>
                  </a:lnTo>
                  <a:cubicBezTo>
                    <a:pt x="18332" y="8159"/>
                    <a:pt x="18494" y="7996"/>
                    <a:pt x="18494" y="7788"/>
                  </a:cubicBezTo>
                  <a:lnTo>
                    <a:pt x="18494" y="6351"/>
                  </a:lnTo>
                  <a:cubicBezTo>
                    <a:pt x="18494" y="6142"/>
                    <a:pt x="18332" y="5980"/>
                    <a:pt x="18147" y="5980"/>
                  </a:cubicBezTo>
                  <a:lnTo>
                    <a:pt x="14670" y="5980"/>
                  </a:lnTo>
                  <a:lnTo>
                    <a:pt x="14670" y="2087"/>
                  </a:lnTo>
                  <a:cubicBezTo>
                    <a:pt x="15806" y="1693"/>
                    <a:pt x="15528" y="1"/>
                    <a:pt x="14300" y="1"/>
                  </a:cubicBezTo>
                  <a:lnTo>
                    <a:pt x="10707" y="1"/>
                  </a:lnTo>
                  <a:cubicBezTo>
                    <a:pt x="9479" y="1"/>
                    <a:pt x="9201" y="1693"/>
                    <a:pt x="10337" y="2087"/>
                  </a:cubicBezTo>
                  <a:lnTo>
                    <a:pt x="10337" y="5980"/>
                  </a:lnTo>
                  <a:lnTo>
                    <a:pt x="8181" y="5980"/>
                  </a:lnTo>
                  <a:lnTo>
                    <a:pt x="8181" y="2087"/>
                  </a:lnTo>
                  <a:cubicBezTo>
                    <a:pt x="9317" y="1693"/>
                    <a:pt x="9016" y="1"/>
                    <a:pt x="7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0" name="Google Shape;6160;p59"/>
            <p:cNvSpPr/>
            <p:nvPr/>
          </p:nvSpPr>
          <p:spPr>
            <a:xfrm>
              <a:off x="7141825" y="2346175"/>
              <a:ext cx="18575" cy="18000"/>
            </a:xfrm>
            <a:custGeom>
              <a:avLst/>
              <a:gdLst/>
              <a:ahLst/>
              <a:cxnLst/>
              <a:rect l="l" t="t" r="r" b="b"/>
              <a:pathLst>
                <a:path w="743" h="720" extrusionOk="0">
                  <a:moveTo>
                    <a:pt x="371" y="1"/>
                  </a:moveTo>
                  <a:cubicBezTo>
                    <a:pt x="163" y="1"/>
                    <a:pt x="1" y="163"/>
                    <a:pt x="1" y="349"/>
                  </a:cubicBezTo>
                  <a:cubicBezTo>
                    <a:pt x="1" y="557"/>
                    <a:pt x="163" y="719"/>
                    <a:pt x="371" y="719"/>
                  </a:cubicBezTo>
                  <a:cubicBezTo>
                    <a:pt x="580" y="719"/>
                    <a:pt x="742" y="557"/>
                    <a:pt x="742" y="349"/>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61" name="Google Shape;6161;p59"/>
          <p:cNvGrpSpPr/>
          <p:nvPr/>
        </p:nvGrpSpPr>
        <p:grpSpPr>
          <a:xfrm>
            <a:off x="6864749" y="2611128"/>
            <a:ext cx="451509" cy="451509"/>
            <a:chOff x="6919925" y="2616175"/>
            <a:chExt cx="462375" cy="462375"/>
          </a:xfrm>
        </p:grpSpPr>
        <p:sp>
          <p:nvSpPr>
            <p:cNvPr id="6162" name="Google Shape;6162;p59"/>
            <p:cNvSpPr/>
            <p:nvPr/>
          </p:nvSpPr>
          <p:spPr>
            <a:xfrm>
              <a:off x="6919925" y="2616175"/>
              <a:ext cx="462375" cy="462375"/>
            </a:xfrm>
            <a:custGeom>
              <a:avLst/>
              <a:gdLst/>
              <a:ahLst/>
              <a:cxnLst/>
              <a:rect l="l" t="t" r="r" b="b"/>
              <a:pathLst>
                <a:path w="18495" h="18495" extrusionOk="0">
                  <a:moveTo>
                    <a:pt x="9665" y="719"/>
                  </a:moveTo>
                  <a:lnTo>
                    <a:pt x="9989" y="2202"/>
                  </a:lnTo>
                  <a:cubicBezTo>
                    <a:pt x="10012" y="2341"/>
                    <a:pt x="10128" y="2457"/>
                    <a:pt x="10267" y="2480"/>
                  </a:cubicBezTo>
                  <a:cubicBezTo>
                    <a:pt x="10777" y="2550"/>
                    <a:pt x="11241" y="2689"/>
                    <a:pt x="11704" y="2851"/>
                  </a:cubicBezTo>
                  <a:cubicBezTo>
                    <a:pt x="11750" y="2874"/>
                    <a:pt x="11799" y="2885"/>
                    <a:pt x="11847" y="2885"/>
                  </a:cubicBezTo>
                  <a:cubicBezTo>
                    <a:pt x="11944" y="2885"/>
                    <a:pt x="12036" y="2843"/>
                    <a:pt x="12098" y="2782"/>
                  </a:cubicBezTo>
                  <a:lnTo>
                    <a:pt x="13002" y="1831"/>
                  </a:lnTo>
                  <a:lnTo>
                    <a:pt x="13767" y="2272"/>
                  </a:lnTo>
                  <a:lnTo>
                    <a:pt x="13396" y="3523"/>
                  </a:lnTo>
                  <a:cubicBezTo>
                    <a:pt x="13373" y="3662"/>
                    <a:pt x="13419" y="3824"/>
                    <a:pt x="13535" y="3917"/>
                  </a:cubicBezTo>
                  <a:cubicBezTo>
                    <a:pt x="13906" y="4218"/>
                    <a:pt x="14253" y="4566"/>
                    <a:pt x="14578" y="4960"/>
                  </a:cubicBezTo>
                  <a:cubicBezTo>
                    <a:pt x="14650" y="5032"/>
                    <a:pt x="14751" y="5091"/>
                    <a:pt x="14858" y="5091"/>
                  </a:cubicBezTo>
                  <a:cubicBezTo>
                    <a:pt x="14888" y="5091"/>
                    <a:pt x="14918" y="5086"/>
                    <a:pt x="14949" y="5076"/>
                  </a:cubicBezTo>
                  <a:lnTo>
                    <a:pt x="16200" y="4728"/>
                  </a:lnTo>
                  <a:lnTo>
                    <a:pt x="16640" y="5470"/>
                  </a:lnTo>
                  <a:lnTo>
                    <a:pt x="15713" y="6374"/>
                  </a:lnTo>
                  <a:cubicBezTo>
                    <a:pt x="15597" y="6490"/>
                    <a:pt x="15574" y="6629"/>
                    <a:pt x="15621" y="6768"/>
                  </a:cubicBezTo>
                  <a:cubicBezTo>
                    <a:pt x="15806" y="7231"/>
                    <a:pt x="15922" y="7718"/>
                    <a:pt x="15991" y="8205"/>
                  </a:cubicBezTo>
                  <a:cubicBezTo>
                    <a:pt x="16015" y="8344"/>
                    <a:pt x="16131" y="8459"/>
                    <a:pt x="16293" y="8483"/>
                  </a:cubicBezTo>
                  <a:lnTo>
                    <a:pt x="17753" y="8807"/>
                  </a:lnTo>
                  <a:lnTo>
                    <a:pt x="17753" y="9688"/>
                  </a:lnTo>
                  <a:lnTo>
                    <a:pt x="16293" y="10012"/>
                  </a:lnTo>
                  <a:cubicBezTo>
                    <a:pt x="16154" y="10035"/>
                    <a:pt x="16038" y="10151"/>
                    <a:pt x="15991" y="10290"/>
                  </a:cubicBezTo>
                  <a:cubicBezTo>
                    <a:pt x="15922" y="10777"/>
                    <a:pt x="15806" y="11264"/>
                    <a:pt x="15621" y="11727"/>
                  </a:cubicBezTo>
                  <a:cubicBezTo>
                    <a:pt x="15574" y="11843"/>
                    <a:pt x="15597" y="12005"/>
                    <a:pt x="15713" y="12098"/>
                  </a:cubicBezTo>
                  <a:lnTo>
                    <a:pt x="16640" y="13002"/>
                  </a:lnTo>
                  <a:lnTo>
                    <a:pt x="16200" y="13767"/>
                  </a:lnTo>
                  <a:lnTo>
                    <a:pt x="14949" y="13419"/>
                  </a:lnTo>
                  <a:cubicBezTo>
                    <a:pt x="14913" y="13407"/>
                    <a:pt x="14877" y="13401"/>
                    <a:pt x="14842" y="13401"/>
                  </a:cubicBezTo>
                  <a:cubicBezTo>
                    <a:pt x="14741" y="13401"/>
                    <a:pt x="14647" y="13449"/>
                    <a:pt x="14578" y="13535"/>
                  </a:cubicBezTo>
                  <a:cubicBezTo>
                    <a:pt x="14253" y="13929"/>
                    <a:pt x="13906" y="14276"/>
                    <a:pt x="13535" y="14578"/>
                  </a:cubicBezTo>
                  <a:cubicBezTo>
                    <a:pt x="13419" y="14670"/>
                    <a:pt x="13373" y="14833"/>
                    <a:pt x="13419" y="14972"/>
                  </a:cubicBezTo>
                  <a:lnTo>
                    <a:pt x="13767" y="16223"/>
                  </a:lnTo>
                  <a:lnTo>
                    <a:pt x="13002" y="16663"/>
                  </a:lnTo>
                  <a:lnTo>
                    <a:pt x="12098" y="15713"/>
                  </a:lnTo>
                  <a:cubicBezTo>
                    <a:pt x="12030" y="15645"/>
                    <a:pt x="11925" y="15602"/>
                    <a:pt x="11819" y="15602"/>
                  </a:cubicBezTo>
                  <a:cubicBezTo>
                    <a:pt x="11780" y="15602"/>
                    <a:pt x="11741" y="15608"/>
                    <a:pt x="11704" y="15621"/>
                  </a:cubicBezTo>
                  <a:cubicBezTo>
                    <a:pt x="11241" y="15806"/>
                    <a:pt x="10777" y="15945"/>
                    <a:pt x="10290" y="16015"/>
                  </a:cubicBezTo>
                  <a:cubicBezTo>
                    <a:pt x="10128" y="16038"/>
                    <a:pt x="10012" y="16154"/>
                    <a:pt x="9989" y="16293"/>
                  </a:cubicBezTo>
                  <a:lnTo>
                    <a:pt x="9665" y="17776"/>
                  </a:lnTo>
                  <a:lnTo>
                    <a:pt x="8807" y="17776"/>
                  </a:lnTo>
                  <a:lnTo>
                    <a:pt x="8483" y="16293"/>
                  </a:lnTo>
                  <a:cubicBezTo>
                    <a:pt x="8460" y="16154"/>
                    <a:pt x="8344" y="16038"/>
                    <a:pt x="8181" y="16015"/>
                  </a:cubicBezTo>
                  <a:cubicBezTo>
                    <a:pt x="7695" y="15945"/>
                    <a:pt x="7231" y="15806"/>
                    <a:pt x="6768" y="15621"/>
                  </a:cubicBezTo>
                  <a:cubicBezTo>
                    <a:pt x="6730" y="15608"/>
                    <a:pt x="6692" y="15602"/>
                    <a:pt x="6653" y="15602"/>
                  </a:cubicBezTo>
                  <a:cubicBezTo>
                    <a:pt x="6547" y="15602"/>
                    <a:pt x="6442" y="15645"/>
                    <a:pt x="6374" y="15713"/>
                  </a:cubicBezTo>
                  <a:lnTo>
                    <a:pt x="5470" y="16663"/>
                  </a:lnTo>
                  <a:lnTo>
                    <a:pt x="4705" y="16223"/>
                  </a:lnTo>
                  <a:lnTo>
                    <a:pt x="5076" y="14972"/>
                  </a:lnTo>
                  <a:cubicBezTo>
                    <a:pt x="5099" y="14833"/>
                    <a:pt x="5053" y="14670"/>
                    <a:pt x="4937" y="14578"/>
                  </a:cubicBezTo>
                  <a:cubicBezTo>
                    <a:pt x="4566" y="14276"/>
                    <a:pt x="4218" y="13929"/>
                    <a:pt x="3894" y="13535"/>
                  </a:cubicBezTo>
                  <a:cubicBezTo>
                    <a:pt x="3825" y="13449"/>
                    <a:pt x="3731" y="13401"/>
                    <a:pt x="3630" y="13401"/>
                  </a:cubicBezTo>
                  <a:cubicBezTo>
                    <a:pt x="3595" y="13401"/>
                    <a:pt x="3559" y="13407"/>
                    <a:pt x="3523" y="13419"/>
                  </a:cubicBezTo>
                  <a:lnTo>
                    <a:pt x="2272" y="13767"/>
                  </a:lnTo>
                  <a:lnTo>
                    <a:pt x="1831" y="13002"/>
                  </a:lnTo>
                  <a:lnTo>
                    <a:pt x="2758" y="12098"/>
                  </a:lnTo>
                  <a:cubicBezTo>
                    <a:pt x="2874" y="12005"/>
                    <a:pt x="2897" y="11843"/>
                    <a:pt x="2851" y="11727"/>
                  </a:cubicBezTo>
                  <a:cubicBezTo>
                    <a:pt x="2666" y="11264"/>
                    <a:pt x="2550" y="10777"/>
                    <a:pt x="2480" y="10290"/>
                  </a:cubicBezTo>
                  <a:cubicBezTo>
                    <a:pt x="2434" y="10151"/>
                    <a:pt x="2318" y="10035"/>
                    <a:pt x="2179" y="10012"/>
                  </a:cubicBezTo>
                  <a:lnTo>
                    <a:pt x="719" y="9688"/>
                  </a:lnTo>
                  <a:lnTo>
                    <a:pt x="719" y="8807"/>
                  </a:lnTo>
                  <a:lnTo>
                    <a:pt x="2202" y="8483"/>
                  </a:lnTo>
                  <a:cubicBezTo>
                    <a:pt x="2341" y="8459"/>
                    <a:pt x="2457" y="8344"/>
                    <a:pt x="2480" y="8205"/>
                  </a:cubicBezTo>
                  <a:cubicBezTo>
                    <a:pt x="2550" y="7718"/>
                    <a:pt x="2689" y="7231"/>
                    <a:pt x="2874" y="6768"/>
                  </a:cubicBezTo>
                  <a:cubicBezTo>
                    <a:pt x="2921" y="6629"/>
                    <a:pt x="2874" y="6490"/>
                    <a:pt x="2782" y="6374"/>
                  </a:cubicBezTo>
                  <a:lnTo>
                    <a:pt x="1831" y="5470"/>
                  </a:lnTo>
                  <a:lnTo>
                    <a:pt x="2272" y="4728"/>
                  </a:lnTo>
                  <a:lnTo>
                    <a:pt x="3523" y="5076"/>
                  </a:lnTo>
                  <a:cubicBezTo>
                    <a:pt x="3554" y="5086"/>
                    <a:pt x="3584" y="5091"/>
                    <a:pt x="3614" y="5091"/>
                  </a:cubicBezTo>
                  <a:cubicBezTo>
                    <a:pt x="3721" y="5091"/>
                    <a:pt x="3822" y="5032"/>
                    <a:pt x="3894" y="4960"/>
                  </a:cubicBezTo>
                  <a:cubicBezTo>
                    <a:pt x="4195" y="4566"/>
                    <a:pt x="4566" y="4218"/>
                    <a:pt x="4937" y="3917"/>
                  </a:cubicBezTo>
                  <a:cubicBezTo>
                    <a:pt x="5053" y="3824"/>
                    <a:pt x="5099" y="3662"/>
                    <a:pt x="5053" y="3523"/>
                  </a:cubicBezTo>
                  <a:lnTo>
                    <a:pt x="4705" y="2272"/>
                  </a:lnTo>
                  <a:lnTo>
                    <a:pt x="5470" y="1831"/>
                  </a:lnTo>
                  <a:lnTo>
                    <a:pt x="6374" y="2782"/>
                  </a:lnTo>
                  <a:cubicBezTo>
                    <a:pt x="6436" y="2843"/>
                    <a:pt x="6528" y="2885"/>
                    <a:pt x="6624" y="2885"/>
                  </a:cubicBezTo>
                  <a:cubicBezTo>
                    <a:pt x="6672" y="2885"/>
                    <a:pt x="6721" y="2874"/>
                    <a:pt x="6768" y="2851"/>
                  </a:cubicBezTo>
                  <a:cubicBezTo>
                    <a:pt x="7231" y="2689"/>
                    <a:pt x="7695" y="2550"/>
                    <a:pt x="8181" y="2480"/>
                  </a:cubicBezTo>
                  <a:cubicBezTo>
                    <a:pt x="8344" y="2457"/>
                    <a:pt x="8460" y="2341"/>
                    <a:pt x="8483" y="2202"/>
                  </a:cubicBezTo>
                  <a:lnTo>
                    <a:pt x="8807" y="719"/>
                  </a:lnTo>
                  <a:close/>
                  <a:moveTo>
                    <a:pt x="8529" y="1"/>
                  </a:moveTo>
                  <a:cubicBezTo>
                    <a:pt x="8344" y="1"/>
                    <a:pt x="8205" y="116"/>
                    <a:pt x="8158" y="302"/>
                  </a:cubicBezTo>
                  <a:lnTo>
                    <a:pt x="7834" y="1808"/>
                  </a:lnTo>
                  <a:cubicBezTo>
                    <a:pt x="7463" y="1878"/>
                    <a:pt x="7092" y="1970"/>
                    <a:pt x="6721" y="2110"/>
                  </a:cubicBezTo>
                  <a:lnTo>
                    <a:pt x="5794" y="1136"/>
                  </a:lnTo>
                  <a:cubicBezTo>
                    <a:pt x="5722" y="1064"/>
                    <a:pt x="5622" y="1028"/>
                    <a:pt x="5524" y="1028"/>
                  </a:cubicBezTo>
                  <a:cubicBezTo>
                    <a:pt x="5465" y="1028"/>
                    <a:pt x="5406" y="1041"/>
                    <a:pt x="5354" y="1067"/>
                  </a:cubicBezTo>
                  <a:lnTo>
                    <a:pt x="4103" y="1785"/>
                  </a:lnTo>
                  <a:cubicBezTo>
                    <a:pt x="3964" y="1878"/>
                    <a:pt x="3894" y="2040"/>
                    <a:pt x="3940" y="2202"/>
                  </a:cubicBezTo>
                  <a:lnTo>
                    <a:pt x="4311" y="3500"/>
                  </a:lnTo>
                  <a:cubicBezTo>
                    <a:pt x="4010" y="3755"/>
                    <a:pt x="3732" y="4033"/>
                    <a:pt x="3500" y="4311"/>
                  </a:cubicBezTo>
                  <a:lnTo>
                    <a:pt x="2202" y="3940"/>
                  </a:lnTo>
                  <a:cubicBezTo>
                    <a:pt x="2168" y="3931"/>
                    <a:pt x="2135" y="3926"/>
                    <a:pt x="2101" y="3926"/>
                  </a:cubicBezTo>
                  <a:cubicBezTo>
                    <a:pt x="1975" y="3926"/>
                    <a:pt x="1858" y="3993"/>
                    <a:pt x="1785" y="4103"/>
                  </a:cubicBezTo>
                  <a:lnTo>
                    <a:pt x="1067" y="5354"/>
                  </a:lnTo>
                  <a:cubicBezTo>
                    <a:pt x="974" y="5493"/>
                    <a:pt x="1020" y="5678"/>
                    <a:pt x="1136" y="5794"/>
                  </a:cubicBezTo>
                  <a:lnTo>
                    <a:pt x="2086" y="6745"/>
                  </a:lnTo>
                  <a:cubicBezTo>
                    <a:pt x="1970" y="7092"/>
                    <a:pt x="1878" y="7463"/>
                    <a:pt x="1808" y="7834"/>
                  </a:cubicBezTo>
                  <a:lnTo>
                    <a:pt x="279" y="8181"/>
                  </a:lnTo>
                  <a:cubicBezTo>
                    <a:pt x="116" y="8205"/>
                    <a:pt x="1" y="8344"/>
                    <a:pt x="1" y="8529"/>
                  </a:cubicBezTo>
                  <a:lnTo>
                    <a:pt x="1" y="9966"/>
                  </a:lnTo>
                  <a:cubicBezTo>
                    <a:pt x="1" y="10151"/>
                    <a:pt x="116" y="10290"/>
                    <a:pt x="279" y="10337"/>
                  </a:cubicBezTo>
                  <a:lnTo>
                    <a:pt x="1808" y="10661"/>
                  </a:lnTo>
                  <a:cubicBezTo>
                    <a:pt x="1878" y="11032"/>
                    <a:pt x="1970" y="11403"/>
                    <a:pt x="2086" y="11774"/>
                  </a:cubicBezTo>
                  <a:lnTo>
                    <a:pt x="1136" y="12701"/>
                  </a:lnTo>
                  <a:cubicBezTo>
                    <a:pt x="1020" y="12816"/>
                    <a:pt x="974" y="13002"/>
                    <a:pt x="1067" y="13141"/>
                  </a:cubicBezTo>
                  <a:lnTo>
                    <a:pt x="1785" y="14392"/>
                  </a:lnTo>
                  <a:cubicBezTo>
                    <a:pt x="1858" y="14502"/>
                    <a:pt x="1975" y="14569"/>
                    <a:pt x="2101" y="14569"/>
                  </a:cubicBezTo>
                  <a:cubicBezTo>
                    <a:pt x="2135" y="14569"/>
                    <a:pt x="2168" y="14564"/>
                    <a:pt x="2202" y="14555"/>
                  </a:cubicBezTo>
                  <a:lnTo>
                    <a:pt x="3500" y="14184"/>
                  </a:lnTo>
                  <a:cubicBezTo>
                    <a:pt x="3732" y="14485"/>
                    <a:pt x="4010" y="14763"/>
                    <a:pt x="4311" y="14995"/>
                  </a:cubicBezTo>
                  <a:lnTo>
                    <a:pt x="3940" y="16293"/>
                  </a:lnTo>
                  <a:cubicBezTo>
                    <a:pt x="3894" y="16455"/>
                    <a:pt x="3964" y="16617"/>
                    <a:pt x="4103" y="16710"/>
                  </a:cubicBezTo>
                  <a:lnTo>
                    <a:pt x="5354" y="17428"/>
                  </a:lnTo>
                  <a:cubicBezTo>
                    <a:pt x="5405" y="17462"/>
                    <a:pt x="5462" y="17478"/>
                    <a:pt x="5520" y="17478"/>
                  </a:cubicBezTo>
                  <a:cubicBezTo>
                    <a:pt x="5620" y="17478"/>
                    <a:pt x="5721" y="17432"/>
                    <a:pt x="5794" y="17359"/>
                  </a:cubicBezTo>
                  <a:lnTo>
                    <a:pt x="6721" y="16409"/>
                  </a:lnTo>
                  <a:cubicBezTo>
                    <a:pt x="7092" y="16524"/>
                    <a:pt x="7463" y="16617"/>
                    <a:pt x="7834" y="16687"/>
                  </a:cubicBezTo>
                  <a:lnTo>
                    <a:pt x="8158" y="18216"/>
                  </a:lnTo>
                  <a:cubicBezTo>
                    <a:pt x="8205" y="18378"/>
                    <a:pt x="8344" y="18494"/>
                    <a:pt x="8529" y="18494"/>
                  </a:cubicBezTo>
                  <a:lnTo>
                    <a:pt x="9966" y="18494"/>
                  </a:lnTo>
                  <a:cubicBezTo>
                    <a:pt x="10151" y="18494"/>
                    <a:pt x="10290" y="18378"/>
                    <a:pt x="10314" y="18216"/>
                  </a:cubicBezTo>
                  <a:lnTo>
                    <a:pt x="10661" y="16687"/>
                  </a:lnTo>
                  <a:cubicBezTo>
                    <a:pt x="11032" y="16617"/>
                    <a:pt x="11403" y="16524"/>
                    <a:pt x="11750" y="16409"/>
                  </a:cubicBezTo>
                  <a:lnTo>
                    <a:pt x="12701" y="17359"/>
                  </a:lnTo>
                  <a:cubicBezTo>
                    <a:pt x="12774" y="17432"/>
                    <a:pt x="12875" y="17478"/>
                    <a:pt x="12975" y="17478"/>
                  </a:cubicBezTo>
                  <a:cubicBezTo>
                    <a:pt x="13033" y="17478"/>
                    <a:pt x="13090" y="17462"/>
                    <a:pt x="13141" y="17428"/>
                  </a:cubicBezTo>
                  <a:lnTo>
                    <a:pt x="14392" y="16710"/>
                  </a:lnTo>
                  <a:cubicBezTo>
                    <a:pt x="14531" y="16617"/>
                    <a:pt x="14601" y="16455"/>
                    <a:pt x="14555" y="16293"/>
                  </a:cubicBezTo>
                  <a:lnTo>
                    <a:pt x="14184" y="14995"/>
                  </a:lnTo>
                  <a:cubicBezTo>
                    <a:pt x="14462" y="14763"/>
                    <a:pt x="14740" y="14485"/>
                    <a:pt x="14995" y="14184"/>
                  </a:cubicBezTo>
                  <a:lnTo>
                    <a:pt x="16293" y="14555"/>
                  </a:lnTo>
                  <a:cubicBezTo>
                    <a:pt x="16327" y="14564"/>
                    <a:pt x="16360" y="14569"/>
                    <a:pt x="16394" y="14569"/>
                  </a:cubicBezTo>
                  <a:cubicBezTo>
                    <a:pt x="16520" y="14569"/>
                    <a:pt x="16637" y="14502"/>
                    <a:pt x="16710" y="14392"/>
                  </a:cubicBezTo>
                  <a:lnTo>
                    <a:pt x="17428" y="13141"/>
                  </a:lnTo>
                  <a:cubicBezTo>
                    <a:pt x="17498" y="13002"/>
                    <a:pt x="17475" y="12816"/>
                    <a:pt x="17359" y="12701"/>
                  </a:cubicBezTo>
                  <a:lnTo>
                    <a:pt x="16385" y="11774"/>
                  </a:lnTo>
                  <a:cubicBezTo>
                    <a:pt x="16525" y="11403"/>
                    <a:pt x="16617" y="11032"/>
                    <a:pt x="16687" y="10661"/>
                  </a:cubicBezTo>
                  <a:lnTo>
                    <a:pt x="18193" y="10337"/>
                  </a:lnTo>
                  <a:cubicBezTo>
                    <a:pt x="18379" y="10290"/>
                    <a:pt x="18494" y="10151"/>
                    <a:pt x="18494" y="9966"/>
                  </a:cubicBezTo>
                  <a:lnTo>
                    <a:pt x="18494" y="8529"/>
                  </a:lnTo>
                  <a:cubicBezTo>
                    <a:pt x="18494" y="8344"/>
                    <a:pt x="18379" y="8205"/>
                    <a:pt x="18193" y="8181"/>
                  </a:cubicBezTo>
                  <a:lnTo>
                    <a:pt x="16687" y="7834"/>
                  </a:lnTo>
                  <a:cubicBezTo>
                    <a:pt x="16617" y="7463"/>
                    <a:pt x="16525" y="7092"/>
                    <a:pt x="16385" y="6745"/>
                  </a:cubicBezTo>
                  <a:lnTo>
                    <a:pt x="17359" y="5794"/>
                  </a:lnTo>
                  <a:cubicBezTo>
                    <a:pt x="17475" y="5678"/>
                    <a:pt x="17498" y="5493"/>
                    <a:pt x="17428" y="5354"/>
                  </a:cubicBezTo>
                  <a:lnTo>
                    <a:pt x="16710" y="4103"/>
                  </a:lnTo>
                  <a:cubicBezTo>
                    <a:pt x="16637" y="3993"/>
                    <a:pt x="16520" y="3926"/>
                    <a:pt x="16394" y="3926"/>
                  </a:cubicBezTo>
                  <a:cubicBezTo>
                    <a:pt x="16360" y="3926"/>
                    <a:pt x="16327" y="3931"/>
                    <a:pt x="16293" y="3940"/>
                  </a:cubicBezTo>
                  <a:lnTo>
                    <a:pt x="14995" y="4311"/>
                  </a:lnTo>
                  <a:cubicBezTo>
                    <a:pt x="14740" y="4033"/>
                    <a:pt x="14462" y="3755"/>
                    <a:pt x="14184" y="3500"/>
                  </a:cubicBezTo>
                  <a:lnTo>
                    <a:pt x="14555" y="2202"/>
                  </a:lnTo>
                  <a:cubicBezTo>
                    <a:pt x="14601" y="2040"/>
                    <a:pt x="14531" y="1878"/>
                    <a:pt x="14392" y="1785"/>
                  </a:cubicBezTo>
                  <a:lnTo>
                    <a:pt x="13141" y="1067"/>
                  </a:lnTo>
                  <a:cubicBezTo>
                    <a:pt x="13089" y="1041"/>
                    <a:pt x="13030" y="1028"/>
                    <a:pt x="12971" y="1028"/>
                  </a:cubicBezTo>
                  <a:cubicBezTo>
                    <a:pt x="12873" y="1028"/>
                    <a:pt x="12773" y="1064"/>
                    <a:pt x="12701" y="1136"/>
                  </a:cubicBezTo>
                  <a:lnTo>
                    <a:pt x="11750" y="2110"/>
                  </a:lnTo>
                  <a:cubicBezTo>
                    <a:pt x="11403" y="1970"/>
                    <a:pt x="11032" y="1878"/>
                    <a:pt x="10661" y="1808"/>
                  </a:cubicBezTo>
                  <a:lnTo>
                    <a:pt x="10314" y="302"/>
                  </a:lnTo>
                  <a:cubicBezTo>
                    <a:pt x="10290" y="116"/>
                    <a:pt x="10151" y="1"/>
                    <a:pt x="9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3" name="Google Shape;6163;p59"/>
            <p:cNvSpPr/>
            <p:nvPr/>
          </p:nvSpPr>
          <p:spPr>
            <a:xfrm>
              <a:off x="7120175" y="2893550"/>
              <a:ext cx="61875" cy="52450"/>
            </a:xfrm>
            <a:custGeom>
              <a:avLst/>
              <a:gdLst/>
              <a:ahLst/>
              <a:cxnLst/>
              <a:rect l="l" t="t" r="r" b="b"/>
              <a:pathLst>
                <a:path w="2475" h="2098" extrusionOk="0">
                  <a:moveTo>
                    <a:pt x="1235" y="1"/>
                  </a:moveTo>
                  <a:cubicBezTo>
                    <a:pt x="1064" y="1"/>
                    <a:pt x="890" y="111"/>
                    <a:pt x="867" y="331"/>
                  </a:cubicBezTo>
                  <a:lnTo>
                    <a:pt x="867" y="679"/>
                  </a:lnTo>
                  <a:lnTo>
                    <a:pt x="519" y="679"/>
                  </a:lnTo>
                  <a:cubicBezTo>
                    <a:pt x="504" y="677"/>
                    <a:pt x="490" y="677"/>
                    <a:pt x="476" y="677"/>
                  </a:cubicBezTo>
                  <a:cubicBezTo>
                    <a:pt x="0" y="677"/>
                    <a:pt x="0" y="1399"/>
                    <a:pt x="476" y="1399"/>
                  </a:cubicBezTo>
                  <a:cubicBezTo>
                    <a:pt x="490" y="1399"/>
                    <a:pt x="504" y="1398"/>
                    <a:pt x="519" y="1397"/>
                  </a:cubicBezTo>
                  <a:lnTo>
                    <a:pt x="867" y="1397"/>
                  </a:lnTo>
                  <a:lnTo>
                    <a:pt x="867" y="1768"/>
                  </a:lnTo>
                  <a:cubicBezTo>
                    <a:pt x="890" y="1988"/>
                    <a:pt x="1064" y="2098"/>
                    <a:pt x="1235" y="2098"/>
                  </a:cubicBezTo>
                  <a:cubicBezTo>
                    <a:pt x="1406" y="2098"/>
                    <a:pt x="1574" y="1988"/>
                    <a:pt x="1585" y="1768"/>
                  </a:cubicBezTo>
                  <a:lnTo>
                    <a:pt x="1585" y="1420"/>
                  </a:lnTo>
                  <a:lnTo>
                    <a:pt x="1956" y="1420"/>
                  </a:lnTo>
                  <a:cubicBezTo>
                    <a:pt x="1970" y="1421"/>
                    <a:pt x="1984" y="1422"/>
                    <a:pt x="1998" y="1422"/>
                  </a:cubicBezTo>
                  <a:cubicBezTo>
                    <a:pt x="2475" y="1422"/>
                    <a:pt x="2475" y="677"/>
                    <a:pt x="1998" y="677"/>
                  </a:cubicBezTo>
                  <a:cubicBezTo>
                    <a:pt x="1984" y="677"/>
                    <a:pt x="1970" y="677"/>
                    <a:pt x="1956" y="679"/>
                  </a:cubicBezTo>
                  <a:lnTo>
                    <a:pt x="1585" y="679"/>
                  </a:lnTo>
                  <a:lnTo>
                    <a:pt x="1585" y="331"/>
                  </a:lnTo>
                  <a:cubicBezTo>
                    <a:pt x="1574" y="111"/>
                    <a:pt x="1406" y="1"/>
                    <a:pt x="1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4" name="Google Shape;6164;p59"/>
            <p:cNvSpPr/>
            <p:nvPr/>
          </p:nvSpPr>
          <p:spPr>
            <a:xfrm>
              <a:off x="7230475" y="2748275"/>
              <a:ext cx="17975" cy="17975"/>
            </a:xfrm>
            <a:custGeom>
              <a:avLst/>
              <a:gdLst/>
              <a:ahLst/>
              <a:cxnLst/>
              <a:rect l="l" t="t" r="r" b="b"/>
              <a:pathLst>
                <a:path w="719" h="719" extrusionOk="0">
                  <a:moveTo>
                    <a:pt x="348" y="1"/>
                  </a:moveTo>
                  <a:cubicBezTo>
                    <a:pt x="163" y="1"/>
                    <a:pt x="0" y="163"/>
                    <a:pt x="0" y="348"/>
                  </a:cubicBezTo>
                  <a:cubicBezTo>
                    <a:pt x="0" y="557"/>
                    <a:pt x="163" y="719"/>
                    <a:pt x="348" y="719"/>
                  </a:cubicBezTo>
                  <a:cubicBezTo>
                    <a:pt x="557" y="719"/>
                    <a:pt x="719" y="557"/>
                    <a:pt x="719" y="348"/>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5" name="Google Shape;6165;p59"/>
            <p:cNvSpPr/>
            <p:nvPr/>
          </p:nvSpPr>
          <p:spPr>
            <a:xfrm>
              <a:off x="6988875" y="2712350"/>
              <a:ext cx="332375" cy="271275"/>
            </a:xfrm>
            <a:custGeom>
              <a:avLst/>
              <a:gdLst/>
              <a:ahLst/>
              <a:cxnLst/>
              <a:rect l="l" t="t" r="r" b="b"/>
              <a:pathLst>
                <a:path w="13295" h="10851" extrusionOk="0">
                  <a:moveTo>
                    <a:pt x="7991" y="2872"/>
                  </a:moveTo>
                  <a:cubicBezTo>
                    <a:pt x="8446" y="2872"/>
                    <a:pt x="8446" y="3595"/>
                    <a:pt x="7991" y="3595"/>
                  </a:cubicBezTo>
                  <a:cubicBezTo>
                    <a:pt x="7977" y="3595"/>
                    <a:pt x="7964" y="3594"/>
                    <a:pt x="7950" y="3593"/>
                  </a:cubicBezTo>
                  <a:cubicBezTo>
                    <a:pt x="7741" y="3593"/>
                    <a:pt x="7579" y="3755"/>
                    <a:pt x="7579" y="3964"/>
                  </a:cubicBezTo>
                  <a:lnTo>
                    <a:pt x="7579" y="5053"/>
                  </a:lnTo>
                  <a:lnTo>
                    <a:pt x="5400" y="5053"/>
                  </a:lnTo>
                  <a:lnTo>
                    <a:pt x="5400" y="3964"/>
                  </a:lnTo>
                  <a:cubicBezTo>
                    <a:pt x="5400" y="3755"/>
                    <a:pt x="5261" y="3593"/>
                    <a:pt x="5053" y="3593"/>
                  </a:cubicBezTo>
                  <a:cubicBezTo>
                    <a:pt x="5038" y="3594"/>
                    <a:pt x="5023" y="3595"/>
                    <a:pt x="5009" y="3595"/>
                  </a:cubicBezTo>
                  <a:cubicBezTo>
                    <a:pt x="4534" y="3595"/>
                    <a:pt x="4534" y="2872"/>
                    <a:pt x="5009" y="2872"/>
                  </a:cubicBezTo>
                  <a:cubicBezTo>
                    <a:pt x="5023" y="2872"/>
                    <a:pt x="5038" y="2873"/>
                    <a:pt x="5053" y="2874"/>
                  </a:cubicBezTo>
                  <a:lnTo>
                    <a:pt x="7950" y="2874"/>
                  </a:lnTo>
                  <a:cubicBezTo>
                    <a:pt x="7964" y="2873"/>
                    <a:pt x="7977" y="2872"/>
                    <a:pt x="7991" y="2872"/>
                  </a:cubicBezTo>
                  <a:close/>
                  <a:moveTo>
                    <a:pt x="7787" y="5771"/>
                  </a:moveTo>
                  <a:lnTo>
                    <a:pt x="7973" y="5957"/>
                  </a:lnTo>
                  <a:cubicBezTo>
                    <a:pt x="8181" y="6165"/>
                    <a:pt x="8297" y="6420"/>
                    <a:pt x="8297" y="6721"/>
                  </a:cubicBezTo>
                  <a:lnTo>
                    <a:pt x="8297" y="9734"/>
                  </a:lnTo>
                  <a:cubicBezTo>
                    <a:pt x="7718" y="9978"/>
                    <a:pt x="7104" y="10099"/>
                    <a:pt x="6489" y="10099"/>
                  </a:cubicBezTo>
                  <a:cubicBezTo>
                    <a:pt x="5875" y="10099"/>
                    <a:pt x="5261" y="9978"/>
                    <a:pt x="4682" y="9734"/>
                  </a:cubicBezTo>
                  <a:lnTo>
                    <a:pt x="4682" y="6721"/>
                  </a:lnTo>
                  <a:cubicBezTo>
                    <a:pt x="4682" y="6420"/>
                    <a:pt x="4798" y="6165"/>
                    <a:pt x="5006" y="5957"/>
                  </a:cubicBezTo>
                  <a:lnTo>
                    <a:pt x="5192" y="5771"/>
                  </a:lnTo>
                  <a:close/>
                  <a:moveTo>
                    <a:pt x="6466" y="1"/>
                  </a:moveTo>
                  <a:cubicBezTo>
                    <a:pt x="4056" y="1"/>
                    <a:pt x="1924" y="1623"/>
                    <a:pt x="1275" y="3940"/>
                  </a:cubicBezTo>
                  <a:cubicBezTo>
                    <a:pt x="626" y="6281"/>
                    <a:pt x="1600" y="8761"/>
                    <a:pt x="3662" y="10035"/>
                  </a:cubicBezTo>
                  <a:cubicBezTo>
                    <a:pt x="4598" y="10601"/>
                    <a:pt x="5564" y="10851"/>
                    <a:pt x="6491" y="10851"/>
                  </a:cubicBezTo>
                  <a:cubicBezTo>
                    <a:pt x="10204" y="10851"/>
                    <a:pt x="13294" y="6838"/>
                    <a:pt x="11310" y="2944"/>
                  </a:cubicBezTo>
                  <a:cubicBezTo>
                    <a:pt x="11245" y="2814"/>
                    <a:pt x="11111" y="2741"/>
                    <a:pt x="10982" y="2741"/>
                  </a:cubicBezTo>
                  <a:cubicBezTo>
                    <a:pt x="10926" y="2741"/>
                    <a:pt x="10872" y="2754"/>
                    <a:pt x="10823" y="2782"/>
                  </a:cubicBezTo>
                  <a:cubicBezTo>
                    <a:pt x="10638" y="2874"/>
                    <a:pt x="10568" y="3083"/>
                    <a:pt x="10661" y="3268"/>
                  </a:cubicBezTo>
                  <a:cubicBezTo>
                    <a:pt x="11009" y="3917"/>
                    <a:pt x="11171" y="4659"/>
                    <a:pt x="11171" y="5400"/>
                  </a:cubicBezTo>
                  <a:cubicBezTo>
                    <a:pt x="11171" y="7000"/>
                    <a:pt x="10360" y="8483"/>
                    <a:pt x="9016" y="9363"/>
                  </a:cubicBezTo>
                  <a:lnTo>
                    <a:pt x="9016" y="6721"/>
                  </a:lnTo>
                  <a:cubicBezTo>
                    <a:pt x="9016" y="6235"/>
                    <a:pt x="8830" y="5771"/>
                    <a:pt x="8483" y="5447"/>
                  </a:cubicBezTo>
                  <a:lnTo>
                    <a:pt x="8297" y="5238"/>
                  </a:lnTo>
                  <a:lnTo>
                    <a:pt x="8297" y="4265"/>
                  </a:lnTo>
                  <a:cubicBezTo>
                    <a:pt x="9433" y="3848"/>
                    <a:pt x="9131" y="2156"/>
                    <a:pt x="7926" y="2156"/>
                  </a:cubicBezTo>
                  <a:lnTo>
                    <a:pt x="5029" y="2156"/>
                  </a:lnTo>
                  <a:cubicBezTo>
                    <a:pt x="3824" y="2156"/>
                    <a:pt x="3523" y="3848"/>
                    <a:pt x="4682" y="4265"/>
                  </a:cubicBezTo>
                  <a:lnTo>
                    <a:pt x="4682" y="5261"/>
                  </a:lnTo>
                  <a:lnTo>
                    <a:pt x="4473" y="5447"/>
                  </a:lnTo>
                  <a:cubicBezTo>
                    <a:pt x="4126" y="5794"/>
                    <a:pt x="3940" y="6235"/>
                    <a:pt x="3940" y="6721"/>
                  </a:cubicBezTo>
                  <a:lnTo>
                    <a:pt x="3940" y="9363"/>
                  </a:lnTo>
                  <a:cubicBezTo>
                    <a:pt x="0" y="6837"/>
                    <a:pt x="1785" y="719"/>
                    <a:pt x="6466" y="719"/>
                  </a:cubicBezTo>
                  <a:cubicBezTo>
                    <a:pt x="7185" y="719"/>
                    <a:pt x="7880" y="881"/>
                    <a:pt x="8529" y="1183"/>
                  </a:cubicBezTo>
                  <a:cubicBezTo>
                    <a:pt x="8579" y="1202"/>
                    <a:pt x="8627" y="1211"/>
                    <a:pt x="8672" y="1211"/>
                  </a:cubicBezTo>
                  <a:cubicBezTo>
                    <a:pt x="9003" y="1211"/>
                    <a:pt x="9177" y="738"/>
                    <a:pt x="8830" y="534"/>
                  </a:cubicBezTo>
                  <a:cubicBezTo>
                    <a:pt x="8112" y="186"/>
                    <a:pt x="7301" y="1"/>
                    <a:pt x="6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66" name="Google Shape;6166;p59"/>
          <p:cNvGrpSpPr/>
          <p:nvPr/>
        </p:nvGrpSpPr>
        <p:grpSpPr>
          <a:xfrm>
            <a:off x="6864187" y="3308715"/>
            <a:ext cx="451509" cy="450972"/>
            <a:chOff x="6919350" y="3330550"/>
            <a:chExt cx="462375" cy="461825"/>
          </a:xfrm>
        </p:grpSpPr>
        <p:sp>
          <p:nvSpPr>
            <p:cNvPr id="6167" name="Google Shape;6167;p59"/>
            <p:cNvSpPr/>
            <p:nvPr/>
          </p:nvSpPr>
          <p:spPr>
            <a:xfrm>
              <a:off x="7327800" y="3696725"/>
              <a:ext cx="18000" cy="18550"/>
            </a:xfrm>
            <a:custGeom>
              <a:avLst/>
              <a:gdLst/>
              <a:ahLst/>
              <a:cxnLst/>
              <a:rect l="l" t="t" r="r" b="b"/>
              <a:pathLst>
                <a:path w="720" h="742" extrusionOk="0">
                  <a:moveTo>
                    <a:pt x="372" y="0"/>
                  </a:moveTo>
                  <a:cubicBezTo>
                    <a:pt x="163" y="0"/>
                    <a:pt x="1" y="162"/>
                    <a:pt x="1" y="371"/>
                  </a:cubicBezTo>
                  <a:cubicBezTo>
                    <a:pt x="1" y="579"/>
                    <a:pt x="163" y="742"/>
                    <a:pt x="372" y="742"/>
                  </a:cubicBezTo>
                  <a:cubicBezTo>
                    <a:pt x="557" y="742"/>
                    <a:pt x="719" y="579"/>
                    <a:pt x="719" y="371"/>
                  </a:cubicBezTo>
                  <a:cubicBezTo>
                    <a:pt x="719" y="162"/>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8" name="Google Shape;6168;p59"/>
            <p:cNvSpPr/>
            <p:nvPr/>
          </p:nvSpPr>
          <p:spPr>
            <a:xfrm>
              <a:off x="7291900" y="3696725"/>
              <a:ext cx="17975" cy="18550"/>
            </a:xfrm>
            <a:custGeom>
              <a:avLst/>
              <a:gdLst/>
              <a:ahLst/>
              <a:cxnLst/>
              <a:rect l="l" t="t" r="r" b="b"/>
              <a:pathLst>
                <a:path w="719" h="742" extrusionOk="0">
                  <a:moveTo>
                    <a:pt x="348" y="0"/>
                  </a:moveTo>
                  <a:cubicBezTo>
                    <a:pt x="162" y="0"/>
                    <a:pt x="0" y="162"/>
                    <a:pt x="0" y="371"/>
                  </a:cubicBezTo>
                  <a:cubicBezTo>
                    <a:pt x="0" y="579"/>
                    <a:pt x="162" y="742"/>
                    <a:pt x="348" y="742"/>
                  </a:cubicBezTo>
                  <a:cubicBezTo>
                    <a:pt x="556" y="742"/>
                    <a:pt x="718" y="579"/>
                    <a:pt x="718" y="371"/>
                  </a:cubicBezTo>
                  <a:cubicBezTo>
                    <a:pt x="718" y="162"/>
                    <a:pt x="556"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69" name="Google Shape;6169;p59"/>
            <p:cNvSpPr/>
            <p:nvPr/>
          </p:nvSpPr>
          <p:spPr>
            <a:xfrm>
              <a:off x="7255400" y="3696725"/>
              <a:ext cx="18550" cy="18550"/>
            </a:xfrm>
            <a:custGeom>
              <a:avLst/>
              <a:gdLst/>
              <a:ahLst/>
              <a:cxnLst/>
              <a:rect l="l" t="t" r="r" b="b"/>
              <a:pathLst>
                <a:path w="742" h="742" extrusionOk="0">
                  <a:moveTo>
                    <a:pt x="371" y="0"/>
                  </a:moveTo>
                  <a:cubicBezTo>
                    <a:pt x="162" y="0"/>
                    <a:pt x="0" y="162"/>
                    <a:pt x="0" y="371"/>
                  </a:cubicBezTo>
                  <a:cubicBezTo>
                    <a:pt x="0" y="579"/>
                    <a:pt x="162" y="742"/>
                    <a:pt x="371" y="742"/>
                  </a:cubicBezTo>
                  <a:cubicBezTo>
                    <a:pt x="579" y="742"/>
                    <a:pt x="742" y="579"/>
                    <a:pt x="742" y="371"/>
                  </a:cubicBezTo>
                  <a:cubicBezTo>
                    <a:pt x="742" y="162"/>
                    <a:pt x="579"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0" name="Google Shape;6170;p59"/>
            <p:cNvSpPr/>
            <p:nvPr/>
          </p:nvSpPr>
          <p:spPr>
            <a:xfrm>
              <a:off x="6919350" y="3330550"/>
              <a:ext cx="462375" cy="461825"/>
            </a:xfrm>
            <a:custGeom>
              <a:avLst/>
              <a:gdLst/>
              <a:ahLst/>
              <a:cxnLst/>
              <a:rect l="l" t="t" r="r" b="b"/>
              <a:pathLst>
                <a:path w="18495" h="18473" extrusionOk="0">
                  <a:moveTo>
                    <a:pt x="13233" y="719"/>
                  </a:moveTo>
                  <a:lnTo>
                    <a:pt x="13233" y="1669"/>
                  </a:lnTo>
                  <a:lnTo>
                    <a:pt x="5308" y="1669"/>
                  </a:lnTo>
                  <a:lnTo>
                    <a:pt x="5308" y="719"/>
                  </a:lnTo>
                  <a:close/>
                  <a:moveTo>
                    <a:pt x="17428" y="2387"/>
                  </a:moveTo>
                  <a:cubicBezTo>
                    <a:pt x="17614" y="2387"/>
                    <a:pt x="17776" y="2550"/>
                    <a:pt x="17776" y="2758"/>
                  </a:cubicBezTo>
                  <a:lnTo>
                    <a:pt x="17776" y="15736"/>
                  </a:lnTo>
                  <a:cubicBezTo>
                    <a:pt x="17776" y="15945"/>
                    <a:pt x="17614" y="16107"/>
                    <a:pt x="17428" y="16107"/>
                  </a:cubicBezTo>
                  <a:lnTo>
                    <a:pt x="1113" y="16107"/>
                  </a:lnTo>
                  <a:cubicBezTo>
                    <a:pt x="904" y="16107"/>
                    <a:pt x="742" y="15945"/>
                    <a:pt x="742" y="15736"/>
                  </a:cubicBezTo>
                  <a:lnTo>
                    <a:pt x="742" y="2758"/>
                  </a:lnTo>
                  <a:cubicBezTo>
                    <a:pt x="742" y="2550"/>
                    <a:pt x="904" y="2387"/>
                    <a:pt x="1113" y="2387"/>
                  </a:cubicBezTo>
                  <a:close/>
                  <a:moveTo>
                    <a:pt x="4914" y="0"/>
                  </a:moveTo>
                  <a:cubicBezTo>
                    <a:pt x="4728" y="0"/>
                    <a:pt x="4566" y="163"/>
                    <a:pt x="4566" y="371"/>
                  </a:cubicBezTo>
                  <a:lnTo>
                    <a:pt x="4566" y="1669"/>
                  </a:lnTo>
                  <a:lnTo>
                    <a:pt x="1090" y="1669"/>
                  </a:lnTo>
                  <a:cubicBezTo>
                    <a:pt x="487" y="1669"/>
                    <a:pt x="0" y="2156"/>
                    <a:pt x="0" y="2758"/>
                  </a:cubicBezTo>
                  <a:lnTo>
                    <a:pt x="0" y="15760"/>
                  </a:lnTo>
                  <a:cubicBezTo>
                    <a:pt x="0" y="16362"/>
                    <a:pt x="510" y="16826"/>
                    <a:pt x="1113" y="16826"/>
                  </a:cubicBezTo>
                  <a:lnTo>
                    <a:pt x="1484" y="16826"/>
                  </a:lnTo>
                  <a:lnTo>
                    <a:pt x="1484" y="18123"/>
                  </a:lnTo>
                  <a:cubicBezTo>
                    <a:pt x="1484" y="18309"/>
                    <a:pt x="1623" y="18471"/>
                    <a:pt x="1831" y="18471"/>
                  </a:cubicBezTo>
                  <a:lnTo>
                    <a:pt x="7648" y="18471"/>
                  </a:lnTo>
                  <a:cubicBezTo>
                    <a:pt x="8089" y="18448"/>
                    <a:pt x="8089" y="17799"/>
                    <a:pt x="7648" y="17753"/>
                  </a:cubicBezTo>
                  <a:lnTo>
                    <a:pt x="2202" y="17753"/>
                  </a:lnTo>
                  <a:lnTo>
                    <a:pt x="2202" y="16826"/>
                  </a:lnTo>
                  <a:lnTo>
                    <a:pt x="16339" y="16826"/>
                  </a:lnTo>
                  <a:lnTo>
                    <a:pt x="16339" y="17753"/>
                  </a:lnTo>
                  <a:lnTo>
                    <a:pt x="10893" y="17753"/>
                  </a:lnTo>
                  <a:cubicBezTo>
                    <a:pt x="10878" y="17751"/>
                    <a:pt x="10864" y="17751"/>
                    <a:pt x="10850" y="17751"/>
                  </a:cubicBezTo>
                  <a:cubicBezTo>
                    <a:pt x="10374" y="17751"/>
                    <a:pt x="10374" y="18473"/>
                    <a:pt x="10850" y="18473"/>
                  </a:cubicBezTo>
                  <a:cubicBezTo>
                    <a:pt x="10864" y="18473"/>
                    <a:pt x="10878" y="18472"/>
                    <a:pt x="10893" y="18471"/>
                  </a:cubicBezTo>
                  <a:lnTo>
                    <a:pt x="16687" y="18471"/>
                  </a:lnTo>
                  <a:cubicBezTo>
                    <a:pt x="16895" y="18471"/>
                    <a:pt x="17057" y="18309"/>
                    <a:pt x="17057" y="18123"/>
                  </a:cubicBezTo>
                  <a:lnTo>
                    <a:pt x="17057" y="16826"/>
                  </a:lnTo>
                  <a:lnTo>
                    <a:pt x="17428" y="16826"/>
                  </a:lnTo>
                  <a:cubicBezTo>
                    <a:pt x="18008" y="16826"/>
                    <a:pt x="18494" y="16339"/>
                    <a:pt x="18494" y="15736"/>
                  </a:cubicBezTo>
                  <a:lnTo>
                    <a:pt x="18494" y="2735"/>
                  </a:lnTo>
                  <a:cubicBezTo>
                    <a:pt x="18494" y="2156"/>
                    <a:pt x="18008" y="1669"/>
                    <a:pt x="17428" y="1669"/>
                  </a:cubicBezTo>
                  <a:lnTo>
                    <a:pt x="13952" y="1669"/>
                  </a:lnTo>
                  <a:lnTo>
                    <a:pt x="13952" y="371"/>
                  </a:lnTo>
                  <a:cubicBezTo>
                    <a:pt x="13952" y="163"/>
                    <a:pt x="13790" y="0"/>
                    <a:pt x="13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1" name="Google Shape;6171;p59"/>
            <p:cNvSpPr/>
            <p:nvPr/>
          </p:nvSpPr>
          <p:spPr>
            <a:xfrm>
              <a:off x="6955850" y="3408175"/>
              <a:ext cx="389950" cy="270600"/>
            </a:xfrm>
            <a:custGeom>
              <a:avLst/>
              <a:gdLst/>
              <a:ahLst/>
              <a:cxnLst/>
              <a:rect l="l" t="t" r="r" b="b"/>
              <a:pathLst>
                <a:path w="15598" h="10824" extrusionOk="0">
                  <a:moveTo>
                    <a:pt x="14879" y="719"/>
                  </a:moveTo>
                  <a:lnTo>
                    <a:pt x="14879" y="4335"/>
                  </a:lnTo>
                  <a:lnTo>
                    <a:pt x="13118" y="4335"/>
                  </a:lnTo>
                  <a:lnTo>
                    <a:pt x="12469" y="2411"/>
                  </a:lnTo>
                  <a:cubicBezTo>
                    <a:pt x="12411" y="2249"/>
                    <a:pt x="12272" y="2168"/>
                    <a:pt x="12133" y="2168"/>
                  </a:cubicBezTo>
                  <a:cubicBezTo>
                    <a:pt x="11994" y="2168"/>
                    <a:pt x="11855" y="2249"/>
                    <a:pt x="11797" y="2411"/>
                  </a:cubicBezTo>
                  <a:lnTo>
                    <a:pt x="11264" y="4033"/>
                  </a:lnTo>
                  <a:lnTo>
                    <a:pt x="10939" y="3709"/>
                  </a:lnTo>
                  <a:cubicBezTo>
                    <a:pt x="10870" y="3639"/>
                    <a:pt x="10777" y="3605"/>
                    <a:pt x="10684" y="3605"/>
                  </a:cubicBezTo>
                  <a:cubicBezTo>
                    <a:pt x="10592" y="3605"/>
                    <a:pt x="10499" y="3639"/>
                    <a:pt x="10429" y="3709"/>
                  </a:cubicBezTo>
                  <a:lnTo>
                    <a:pt x="9827" y="4335"/>
                  </a:lnTo>
                  <a:lnTo>
                    <a:pt x="9502" y="4335"/>
                  </a:lnTo>
                  <a:lnTo>
                    <a:pt x="8853" y="2411"/>
                  </a:lnTo>
                  <a:cubicBezTo>
                    <a:pt x="8795" y="2249"/>
                    <a:pt x="8656" y="2168"/>
                    <a:pt x="8517" y="2168"/>
                  </a:cubicBezTo>
                  <a:cubicBezTo>
                    <a:pt x="8378" y="2168"/>
                    <a:pt x="8239" y="2249"/>
                    <a:pt x="8181" y="2411"/>
                  </a:cubicBezTo>
                  <a:lnTo>
                    <a:pt x="7648" y="4033"/>
                  </a:lnTo>
                  <a:lnTo>
                    <a:pt x="7324" y="3709"/>
                  </a:lnTo>
                  <a:cubicBezTo>
                    <a:pt x="7254" y="3639"/>
                    <a:pt x="7162" y="3605"/>
                    <a:pt x="7069" y="3605"/>
                  </a:cubicBezTo>
                  <a:cubicBezTo>
                    <a:pt x="6976" y="3605"/>
                    <a:pt x="6883" y="3639"/>
                    <a:pt x="6814" y="3709"/>
                  </a:cubicBezTo>
                  <a:lnTo>
                    <a:pt x="6211" y="4335"/>
                  </a:lnTo>
                  <a:lnTo>
                    <a:pt x="5887" y="4335"/>
                  </a:lnTo>
                  <a:lnTo>
                    <a:pt x="5261" y="2411"/>
                  </a:lnTo>
                  <a:cubicBezTo>
                    <a:pt x="5203" y="2249"/>
                    <a:pt x="5058" y="2168"/>
                    <a:pt x="4914" y="2168"/>
                  </a:cubicBezTo>
                  <a:cubicBezTo>
                    <a:pt x="4769" y="2168"/>
                    <a:pt x="4624" y="2249"/>
                    <a:pt x="4566" y="2411"/>
                  </a:cubicBezTo>
                  <a:lnTo>
                    <a:pt x="3940" y="4335"/>
                  </a:lnTo>
                  <a:lnTo>
                    <a:pt x="3616" y="4335"/>
                  </a:lnTo>
                  <a:lnTo>
                    <a:pt x="2990" y="3709"/>
                  </a:lnTo>
                  <a:cubicBezTo>
                    <a:pt x="2921" y="3639"/>
                    <a:pt x="2828" y="3605"/>
                    <a:pt x="2735" y="3605"/>
                  </a:cubicBezTo>
                  <a:cubicBezTo>
                    <a:pt x="2642" y="3605"/>
                    <a:pt x="2550" y="3639"/>
                    <a:pt x="2480" y="3709"/>
                  </a:cubicBezTo>
                  <a:lnTo>
                    <a:pt x="1878" y="4335"/>
                  </a:lnTo>
                  <a:lnTo>
                    <a:pt x="719" y="4335"/>
                  </a:lnTo>
                  <a:lnTo>
                    <a:pt x="719" y="719"/>
                  </a:lnTo>
                  <a:close/>
                  <a:moveTo>
                    <a:pt x="12098" y="3639"/>
                  </a:moveTo>
                  <a:lnTo>
                    <a:pt x="12492" y="4775"/>
                  </a:lnTo>
                  <a:cubicBezTo>
                    <a:pt x="12538" y="4937"/>
                    <a:pt x="12677" y="5030"/>
                    <a:pt x="12840" y="5030"/>
                  </a:cubicBezTo>
                  <a:lnTo>
                    <a:pt x="14856" y="5030"/>
                  </a:lnTo>
                  <a:lnTo>
                    <a:pt x="14879" y="7927"/>
                  </a:lnTo>
                  <a:lnTo>
                    <a:pt x="13118" y="7927"/>
                  </a:lnTo>
                  <a:lnTo>
                    <a:pt x="12469" y="6003"/>
                  </a:lnTo>
                  <a:cubicBezTo>
                    <a:pt x="12411" y="5841"/>
                    <a:pt x="12272" y="5760"/>
                    <a:pt x="12133" y="5760"/>
                  </a:cubicBezTo>
                  <a:cubicBezTo>
                    <a:pt x="11994" y="5760"/>
                    <a:pt x="11855" y="5841"/>
                    <a:pt x="11797" y="6003"/>
                  </a:cubicBezTo>
                  <a:lnTo>
                    <a:pt x="11264" y="7626"/>
                  </a:lnTo>
                  <a:lnTo>
                    <a:pt x="10939" y="7301"/>
                  </a:lnTo>
                  <a:cubicBezTo>
                    <a:pt x="10870" y="7232"/>
                    <a:pt x="10777" y="7197"/>
                    <a:pt x="10684" y="7197"/>
                  </a:cubicBezTo>
                  <a:cubicBezTo>
                    <a:pt x="10592" y="7197"/>
                    <a:pt x="10499" y="7232"/>
                    <a:pt x="10429" y="7301"/>
                  </a:cubicBezTo>
                  <a:lnTo>
                    <a:pt x="9827" y="7927"/>
                  </a:lnTo>
                  <a:lnTo>
                    <a:pt x="9502" y="7927"/>
                  </a:lnTo>
                  <a:lnTo>
                    <a:pt x="8877" y="6003"/>
                  </a:lnTo>
                  <a:cubicBezTo>
                    <a:pt x="8819" y="5841"/>
                    <a:pt x="8674" y="5760"/>
                    <a:pt x="8529" y="5760"/>
                  </a:cubicBezTo>
                  <a:cubicBezTo>
                    <a:pt x="8384" y="5760"/>
                    <a:pt x="8239" y="5841"/>
                    <a:pt x="8181" y="6003"/>
                  </a:cubicBezTo>
                  <a:lnTo>
                    <a:pt x="7648" y="7626"/>
                  </a:lnTo>
                  <a:lnTo>
                    <a:pt x="7347" y="7301"/>
                  </a:lnTo>
                  <a:cubicBezTo>
                    <a:pt x="7277" y="7232"/>
                    <a:pt x="7185" y="7197"/>
                    <a:pt x="7092" y="7197"/>
                  </a:cubicBezTo>
                  <a:cubicBezTo>
                    <a:pt x="6999" y="7197"/>
                    <a:pt x="6907" y="7232"/>
                    <a:pt x="6837" y="7301"/>
                  </a:cubicBezTo>
                  <a:lnTo>
                    <a:pt x="6211" y="7927"/>
                  </a:lnTo>
                  <a:lnTo>
                    <a:pt x="5887" y="7927"/>
                  </a:lnTo>
                  <a:lnTo>
                    <a:pt x="5261" y="6003"/>
                  </a:lnTo>
                  <a:cubicBezTo>
                    <a:pt x="5203" y="5841"/>
                    <a:pt x="5058" y="5760"/>
                    <a:pt x="4914" y="5760"/>
                  </a:cubicBezTo>
                  <a:cubicBezTo>
                    <a:pt x="4769" y="5760"/>
                    <a:pt x="4624" y="5841"/>
                    <a:pt x="4566" y="6003"/>
                  </a:cubicBezTo>
                  <a:lnTo>
                    <a:pt x="3940" y="7927"/>
                  </a:lnTo>
                  <a:lnTo>
                    <a:pt x="3616" y="7927"/>
                  </a:lnTo>
                  <a:lnTo>
                    <a:pt x="2990" y="7301"/>
                  </a:lnTo>
                  <a:cubicBezTo>
                    <a:pt x="2921" y="7232"/>
                    <a:pt x="2828" y="7197"/>
                    <a:pt x="2735" y="7197"/>
                  </a:cubicBezTo>
                  <a:cubicBezTo>
                    <a:pt x="2642" y="7197"/>
                    <a:pt x="2550" y="7232"/>
                    <a:pt x="2480" y="7301"/>
                  </a:cubicBezTo>
                  <a:lnTo>
                    <a:pt x="1878" y="7927"/>
                  </a:lnTo>
                  <a:lnTo>
                    <a:pt x="719" y="7927"/>
                  </a:lnTo>
                  <a:lnTo>
                    <a:pt x="719" y="5030"/>
                  </a:lnTo>
                  <a:lnTo>
                    <a:pt x="2017" y="5030"/>
                  </a:lnTo>
                  <a:cubicBezTo>
                    <a:pt x="2109" y="5030"/>
                    <a:pt x="2202" y="5007"/>
                    <a:pt x="2272" y="4937"/>
                  </a:cubicBezTo>
                  <a:lnTo>
                    <a:pt x="2735" y="4451"/>
                  </a:lnTo>
                  <a:lnTo>
                    <a:pt x="3199" y="4937"/>
                  </a:lnTo>
                  <a:cubicBezTo>
                    <a:pt x="3268" y="5007"/>
                    <a:pt x="3361" y="5030"/>
                    <a:pt x="3454" y="5030"/>
                  </a:cubicBezTo>
                  <a:lnTo>
                    <a:pt x="4172" y="5030"/>
                  </a:lnTo>
                  <a:cubicBezTo>
                    <a:pt x="4334" y="5030"/>
                    <a:pt x="4473" y="4937"/>
                    <a:pt x="4520" y="4775"/>
                  </a:cubicBezTo>
                  <a:lnTo>
                    <a:pt x="4890" y="3639"/>
                  </a:lnTo>
                  <a:lnTo>
                    <a:pt x="5284" y="4775"/>
                  </a:lnTo>
                  <a:cubicBezTo>
                    <a:pt x="5331" y="4937"/>
                    <a:pt x="5470" y="5030"/>
                    <a:pt x="5609" y="5030"/>
                  </a:cubicBezTo>
                  <a:lnTo>
                    <a:pt x="6350" y="5030"/>
                  </a:lnTo>
                  <a:cubicBezTo>
                    <a:pt x="6443" y="5030"/>
                    <a:pt x="6536" y="5007"/>
                    <a:pt x="6605" y="4937"/>
                  </a:cubicBezTo>
                  <a:lnTo>
                    <a:pt x="7069" y="4451"/>
                  </a:lnTo>
                  <a:lnTo>
                    <a:pt x="7532" y="4937"/>
                  </a:lnTo>
                  <a:cubicBezTo>
                    <a:pt x="7599" y="5004"/>
                    <a:pt x="7684" y="5035"/>
                    <a:pt x="7769" y="5035"/>
                  </a:cubicBezTo>
                  <a:cubicBezTo>
                    <a:pt x="7919" y="5035"/>
                    <a:pt x="8067" y="4938"/>
                    <a:pt x="8112" y="4775"/>
                  </a:cubicBezTo>
                  <a:lnTo>
                    <a:pt x="8506" y="3639"/>
                  </a:lnTo>
                  <a:lnTo>
                    <a:pt x="8877" y="4775"/>
                  </a:lnTo>
                  <a:cubicBezTo>
                    <a:pt x="8923" y="4937"/>
                    <a:pt x="9062" y="5030"/>
                    <a:pt x="9224" y="5030"/>
                  </a:cubicBezTo>
                  <a:lnTo>
                    <a:pt x="9943" y="5030"/>
                  </a:lnTo>
                  <a:cubicBezTo>
                    <a:pt x="10035" y="5030"/>
                    <a:pt x="10128" y="5007"/>
                    <a:pt x="10198" y="4937"/>
                  </a:cubicBezTo>
                  <a:lnTo>
                    <a:pt x="10661" y="4451"/>
                  </a:lnTo>
                  <a:lnTo>
                    <a:pt x="11125" y="4937"/>
                  </a:lnTo>
                  <a:cubicBezTo>
                    <a:pt x="11200" y="5004"/>
                    <a:pt x="11287" y="5035"/>
                    <a:pt x="11372" y="5035"/>
                  </a:cubicBezTo>
                  <a:cubicBezTo>
                    <a:pt x="11523" y="5035"/>
                    <a:pt x="11668" y="4938"/>
                    <a:pt x="11727" y="4775"/>
                  </a:cubicBezTo>
                  <a:lnTo>
                    <a:pt x="12098" y="3639"/>
                  </a:lnTo>
                  <a:close/>
                  <a:moveTo>
                    <a:pt x="12121" y="7255"/>
                  </a:moveTo>
                  <a:lnTo>
                    <a:pt x="12515" y="8390"/>
                  </a:lnTo>
                  <a:cubicBezTo>
                    <a:pt x="12561" y="8553"/>
                    <a:pt x="12700" y="8645"/>
                    <a:pt x="12840" y="8645"/>
                  </a:cubicBezTo>
                  <a:lnTo>
                    <a:pt x="14879" y="8645"/>
                  </a:lnTo>
                  <a:lnTo>
                    <a:pt x="14879" y="10105"/>
                  </a:lnTo>
                  <a:lnTo>
                    <a:pt x="742" y="10105"/>
                  </a:lnTo>
                  <a:lnTo>
                    <a:pt x="742" y="8645"/>
                  </a:lnTo>
                  <a:lnTo>
                    <a:pt x="2040" y="8645"/>
                  </a:lnTo>
                  <a:cubicBezTo>
                    <a:pt x="2133" y="8645"/>
                    <a:pt x="2225" y="8599"/>
                    <a:pt x="2295" y="8553"/>
                  </a:cubicBezTo>
                  <a:lnTo>
                    <a:pt x="2758" y="8066"/>
                  </a:lnTo>
                  <a:lnTo>
                    <a:pt x="3222" y="8553"/>
                  </a:lnTo>
                  <a:cubicBezTo>
                    <a:pt x="3291" y="8599"/>
                    <a:pt x="3384" y="8645"/>
                    <a:pt x="3477" y="8645"/>
                  </a:cubicBezTo>
                  <a:lnTo>
                    <a:pt x="4195" y="8645"/>
                  </a:lnTo>
                  <a:cubicBezTo>
                    <a:pt x="4357" y="8645"/>
                    <a:pt x="4496" y="8553"/>
                    <a:pt x="4543" y="8390"/>
                  </a:cubicBezTo>
                  <a:lnTo>
                    <a:pt x="4914" y="7255"/>
                  </a:lnTo>
                  <a:lnTo>
                    <a:pt x="5308" y="8390"/>
                  </a:lnTo>
                  <a:cubicBezTo>
                    <a:pt x="5354" y="8553"/>
                    <a:pt x="5493" y="8645"/>
                    <a:pt x="5632" y="8645"/>
                  </a:cubicBezTo>
                  <a:lnTo>
                    <a:pt x="6350" y="8645"/>
                  </a:lnTo>
                  <a:cubicBezTo>
                    <a:pt x="6443" y="8645"/>
                    <a:pt x="6536" y="8599"/>
                    <a:pt x="6605" y="8553"/>
                  </a:cubicBezTo>
                  <a:lnTo>
                    <a:pt x="7092" y="8066"/>
                  </a:lnTo>
                  <a:lnTo>
                    <a:pt x="7556" y="8553"/>
                  </a:lnTo>
                  <a:cubicBezTo>
                    <a:pt x="7622" y="8619"/>
                    <a:pt x="7707" y="8650"/>
                    <a:pt x="7792" y="8650"/>
                  </a:cubicBezTo>
                  <a:cubicBezTo>
                    <a:pt x="7942" y="8650"/>
                    <a:pt x="8090" y="8553"/>
                    <a:pt x="8135" y="8390"/>
                  </a:cubicBezTo>
                  <a:lnTo>
                    <a:pt x="8529" y="7255"/>
                  </a:lnTo>
                  <a:lnTo>
                    <a:pt x="8900" y="8390"/>
                  </a:lnTo>
                  <a:cubicBezTo>
                    <a:pt x="8946" y="8553"/>
                    <a:pt x="9085" y="8645"/>
                    <a:pt x="9247" y="8645"/>
                  </a:cubicBezTo>
                  <a:lnTo>
                    <a:pt x="9966" y="8645"/>
                  </a:lnTo>
                  <a:cubicBezTo>
                    <a:pt x="10058" y="8645"/>
                    <a:pt x="10151" y="8599"/>
                    <a:pt x="10221" y="8553"/>
                  </a:cubicBezTo>
                  <a:lnTo>
                    <a:pt x="10684" y="8066"/>
                  </a:lnTo>
                  <a:lnTo>
                    <a:pt x="11148" y="8553"/>
                  </a:lnTo>
                  <a:cubicBezTo>
                    <a:pt x="11215" y="8619"/>
                    <a:pt x="11299" y="8650"/>
                    <a:pt x="11385" y="8650"/>
                  </a:cubicBezTo>
                  <a:cubicBezTo>
                    <a:pt x="11537" y="8650"/>
                    <a:pt x="11691" y="8553"/>
                    <a:pt x="11750" y="8390"/>
                  </a:cubicBezTo>
                  <a:lnTo>
                    <a:pt x="12121" y="7255"/>
                  </a:lnTo>
                  <a:close/>
                  <a:moveTo>
                    <a:pt x="371" y="1"/>
                  </a:moveTo>
                  <a:cubicBezTo>
                    <a:pt x="163" y="1"/>
                    <a:pt x="0" y="163"/>
                    <a:pt x="0" y="372"/>
                  </a:cubicBezTo>
                  <a:lnTo>
                    <a:pt x="0" y="10476"/>
                  </a:lnTo>
                  <a:cubicBezTo>
                    <a:pt x="0" y="10661"/>
                    <a:pt x="163" y="10824"/>
                    <a:pt x="371" y="10824"/>
                  </a:cubicBezTo>
                  <a:lnTo>
                    <a:pt x="15250" y="10824"/>
                  </a:lnTo>
                  <a:cubicBezTo>
                    <a:pt x="15435" y="10824"/>
                    <a:pt x="15597" y="10661"/>
                    <a:pt x="15597" y="10476"/>
                  </a:cubicBezTo>
                  <a:lnTo>
                    <a:pt x="15597" y="372"/>
                  </a:lnTo>
                  <a:cubicBezTo>
                    <a:pt x="15597" y="163"/>
                    <a:pt x="15435" y="1"/>
                    <a:pt x="15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2" name="Google Shape;6172;p59"/>
            <p:cNvSpPr/>
            <p:nvPr/>
          </p:nvSpPr>
          <p:spPr>
            <a:xfrm>
              <a:off x="7141825" y="3774350"/>
              <a:ext cx="18575" cy="17975"/>
            </a:xfrm>
            <a:custGeom>
              <a:avLst/>
              <a:gdLst/>
              <a:ahLst/>
              <a:cxnLst/>
              <a:rect l="l" t="t" r="r" b="b"/>
              <a:pathLst>
                <a:path w="743" h="719" extrusionOk="0">
                  <a:moveTo>
                    <a:pt x="371" y="1"/>
                  </a:moveTo>
                  <a:cubicBezTo>
                    <a:pt x="163" y="1"/>
                    <a:pt x="1" y="163"/>
                    <a:pt x="1" y="371"/>
                  </a:cubicBezTo>
                  <a:cubicBezTo>
                    <a:pt x="1" y="557"/>
                    <a:pt x="163" y="719"/>
                    <a:pt x="371" y="719"/>
                  </a:cubicBezTo>
                  <a:cubicBezTo>
                    <a:pt x="580" y="719"/>
                    <a:pt x="742" y="557"/>
                    <a:pt x="742" y="371"/>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73" name="Google Shape;6173;p59"/>
          <p:cNvGrpSpPr/>
          <p:nvPr/>
        </p:nvGrpSpPr>
        <p:grpSpPr>
          <a:xfrm>
            <a:off x="6864749" y="1230674"/>
            <a:ext cx="452071" cy="423215"/>
            <a:chOff x="6919925" y="1202500"/>
            <a:chExt cx="462950" cy="433400"/>
          </a:xfrm>
        </p:grpSpPr>
        <p:sp>
          <p:nvSpPr>
            <p:cNvPr id="6174" name="Google Shape;6174;p59"/>
            <p:cNvSpPr/>
            <p:nvPr/>
          </p:nvSpPr>
          <p:spPr>
            <a:xfrm>
              <a:off x="7087375" y="1382675"/>
              <a:ext cx="126900" cy="126925"/>
            </a:xfrm>
            <a:custGeom>
              <a:avLst/>
              <a:gdLst/>
              <a:ahLst/>
              <a:cxnLst/>
              <a:rect l="l" t="t" r="r" b="b"/>
              <a:pathLst>
                <a:path w="5076" h="5077" extrusionOk="0">
                  <a:moveTo>
                    <a:pt x="2897" y="742"/>
                  </a:moveTo>
                  <a:lnTo>
                    <a:pt x="2897" y="1808"/>
                  </a:lnTo>
                  <a:cubicBezTo>
                    <a:pt x="2897" y="2017"/>
                    <a:pt x="3059" y="2179"/>
                    <a:pt x="3268" y="2179"/>
                  </a:cubicBezTo>
                  <a:lnTo>
                    <a:pt x="4357" y="2179"/>
                  </a:lnTo>
                  <a:lnTo>
                    <a:pt x="4357" y="2898"/>
                  </a:lnTo>
                  <a:lnTo>
                    <a:pt x="3268" y="2898"/>
                  </a:lnTo>
                  <a:cubicBezTo>
                    <a:pt x="3059" y="2898"/>
                    <a:pt x="2897" y="3060"/>
                    <a:pt x="2897" y="3269"/>
                  </a:cubicBezTo>
                  <a:lnTo>
                    <a:pt x="2897" y="4358"/>
                  </a:lnTo>
                  <a:lnTo>
                    <a:pt x="2179" y="4358"/>
                  </a:lnTo>
                  <a:lnTo>
                    <a:pt x="2179" y="3269"/>
                  </a:lnTo>
                  <a:cubicBezTo>
                    <a:pt x="2179" y="3060"/>
                    <a:pt x="2016" y="2898"/>
                    <a:pt x="1831" y="2898"/>
                  </a:cubicBezTo>
                  <a:lnTo>
                    <a:pt x="742" y="2898"/>
                  </a:lnTo>
                  <a:lnTo>
                    <a:pt x="742" y="2179"/>
                  </a:lnTo>
                  <a:lnTo>
                    <a:pt x="1831" y="2179"/>
                  </a:lnTo>
                  <a:cubicBezTo>
                    <a:pt x="2016" y="2179"/>
                    <a:pt x="2179" y="2017"/>
                    <a:pt x="2179" y="1808"/>
                  </a:cubicBezTo>
                  <a:lnTo>
                    <a:pt x="2179" y="742"/>
                  </a:lnTo>
                  <a:close/>
                  <a:moveTo>
                    <a:pt x="1808" y="1"/>
                  </a:moveTo>
                  <a:cubicBezTo>
                    <a:pt x="1622" y="1"/>
                    <a:pt x="1460" y="163"/>
                    <a:pt x="1460" y="372"/>
                  </a:cubicBezTo>
                  <a:lnTo>
                    <a:pt x="1460" y="1461"/>
                  </a:lnTo>
                  <a:lnTo>
                    <a:pt x="371" y="1461"/>
                  </a:lnTo>
                  <a:cubicBezTo>
                    <a:pt x="162" y="1461"/>
                    <a:pt x="0" y="1623"/>
                    <a:pt x="0" y="1808"/>
                  </a:cubicBezTo>
                  <a:lnTo>
                    <a:pt x="0" y="3269"/>
                  </a:lnTo>
                  <a:cubicBezTo>
                    <a:pt x="0" y="3454"/>
                    <a:pt x="162" y="3616"/>
                    <a:pt x="371" y="3616"/>
                  </a:cubicBezTo>
                  <a:lnTo>
                    <a:pt x="1460" y="3616"/>
                  </a:lnTo>
                  <a:lnTo>
                    <a:pt x="1460" y="4705"/>
                  </a:lnTo>
                  <a:cubicBezTo>
                    <a:pt x="1460" y="4914"/>
                    <a:pt x="1622" y="5076"/>
                    <a:pt x="1808" y="5076"/>
                  </a:cubicBezTo>
                  <a:lnTo>
                    <a:pt x="3268" y="5076"/>
                  </a:lnTo>
                  <a:cubicBezTo>
                    <a:pt x="3477" y="5076"/>
                    <a:pt x="3639" y="4914"/>
                    <a:pt x="3639" y="4705"/>
                  </a:cubicBezTo>
                  <a:lnTo>
                    <a:pt x="3639" y="3616"/>
                  </a:lnTo>
                  <a:lnTo>
                    <a:pt x="4705" y="3616"/>
                  </a:lnTo>
                  <a:cubicBezTo>
                    <a:pt x="4913" y="3616"/>
                    <a:pt x="5076" y="3454"/>
                    <a:pt x="5076" y="3269"/>
                  </a:cubicBezTo>
                  <a:lnTo>
                    <a:pt x="5076" y="1808"/>
                  </a:lnTo>
                  <a:cubicBezTo>
                    <a:pt x="5076" y="1623"/>
                    <a:pt x="4913" y="1461"/>
                    <a:pt x="4705" y="1461"/>
                  </a:cubicBezTo>
                  <a:lnTo>
                    <a:pt x="3639" y="1461"/>
                  </a:lnTo>
                  <a:lnTo>
                    <a:pt x="3639" y="372"/>
                  </a:lnTo>
                  <a:cubicBezTo>
                    <a:pt x="3639" y="163"/>
                    <a:pt x="3477" y="1"/>
                    <a:pt x="3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5" name="Google Shape;6175;p59"/>
            <p:cNvSpPr/>
            <p:nvPr/>
          </p:nvSpPr>
          <p:spPr>
            <a:xfrm>
              <a:off x="6994100" y="1328550"/>
              <a:ext cx="274050" cy="234925"/>
            </a:xfrm>
            <a:custGeom>
              <a:avLst/>
              <a:gdLst/>
              <a:ahLst/>
              <a:cxnLst/>
              <a:rect l="l" t="t" r="r" b="b"/>
              <a:pathLst>
                <a:path w="10962" h="9397" extrusionOk="0">
                  <a:moveTo>
                    <a:pt x="6249" y="718"/>
                  </a:moveTo>
                  <a:cubicBezTo>
                    <a:pt x="8288" y="718"/>
                    <a:pt x="10243" y="2307"/>
                    <a:pt x="10243" y="4692"/>
                  </a:cubicBezTo>
                  <a:cubicBezTo>
                    <a:pt x="10243" y="6894"/>
                    <a:pt x="8459" y="8678"/>
                    <a:pt x="6280" y="8678"/>
                  </a:cubicBezTo>
                  <a:lnTo>
                    <a:pt x="6280" y="8655"/>
                  </a:lnTo>
                  <a:cubicBezTo>
                    <a:pt x="2735" y="8655"/>
                    <a:pt x="973" y="4391"/>
                    <a:pt x="3476" y="1888"/>
                  </a:cubicBezTo>
                  <a:cubicBezTo>
                    <a:pt x="4284" y="1080"/>
                    <a:pt x="5276" y="718"/>
                    <a:pt x="6249" y="718"/>
                  </a:cubicBezTo>
                  <a:close/>
                  <a:moveTo>
                    <a:pt x="6239" y="1"/>
                  </a:moveTo>
                  <a:cubicBezTo>
                    <a:pt x="5089" y="1"/>
                    <a:pt x="3918" y="427"/>
                    <a:pt x="2966" y="1378"/>
                  </a:cubicBezTo>
                  <a:cubicBezTo>
                    <a:pt x="0" y="4344"/>
                    <a:pt x="2109" y="9396"/>
                    <a:pt x="6280" y="9396"/>
                  </a:cubicBezTo>
                  <a:cubicBezTo>
                    <a:pt x="8876" y="9373"/>
                    <a:pt x="10962" y="7288"/>
                    <a:pt x="10962" y="4692"/>
                  </a:cubicBezTo>
                  <a:cubicBezTo>
                    <a:pt x="10962" y="1869"/>
                    <a:pt x="8648" y="1"/>
                    <a:pt x="6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6" name="Google Shape;6176;p59"/>
            <p:cNvSpPr/>
            <p:nvPr/>
          </p:nvSpPr>
          <p:spPr>
            <a:xfrm>
              <a:off x="7141825" y="1581400"/>
              <a:ext cx="18575" cy="18000"/>
            </a:xfrm>
            <a:custGeom>
              <a:avLst/>
              <a:gdLst/>
              <a:ahLst/>
              <a:cxnLst/>
              <a:rect l="l" t="t" r="r" b="b"/>
              <a:pathLst>
                <a:path w="743" h="720" extrusionOk="0">
                  <a:moveTo>
                    <a:pt x="371" y="1"/>
                  </a:moveTo>
                  <a:cubicBezTo>
                    <a:pt x="163" y="1"/>
                    <a:pt x="1" y="163"/>
                    <a:pt x="1" y="372"/>
                  </a:cubicBezTo>
                  <a:cubicBezTo>
                    <a:pt x="1" y="557"/>
                    <a:pt x="163" y="719"/>
                    <a:pt x="371" y="719"/>
                  </a:cubicBezTo>
                  <a:cubicBezTo>
                    <a:pt x="580" y="719"/>
                    <a:pt x="742" y="557"/>
                    <a:pt x="742" y="372"/>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77" name="Google Shape;6177;p59"/>
            <p:cNvSpPr/>
            <p:nvPr/>
          </p:nvSpPr>
          <p:spPr>
            <a:xfrm>
              <a:off x="6919925" y="1202500"/>
              <a:ext cx="462950" cy="433400"/>
            </a:xfrm>
            <a:custGeom>
              <a:avLst/>
              <a:gdLst/>
              <a:ahLst/>
              <a:cxnLst/>
              <a:rect l="l" t="t" r="r" b="b"/>
              <a:pathLst>
                <a:path w="18518" h="17336" extrusionOk="0">
                  <a:moveTo>
                    <a:pt x="12121" y="719"/>
                  </a:moveTo>
                  <a:cubicBezTo>
                    <a:pt x="12330" y="719"/>
                    <a:pt x="12492" y="881"/>
                    <a:pt x="12492" y="1066"/>
                  </a:cubicBezTo>
                  <a:lnTo>
                    <a:pt x="12492" y="1437"/>
                  </a:lnTo>
                  <a:lnTo>
                    <a:pt x="6003" y="1437"/>
                  </a:lnTo>
                  <a:lnTo>
                    <a:pt x="6003" y="1066"/>
                  </a:lnTo>
                  <a:cubicBezTo>
                    <a:pt x="6003" y="881"/>
                    <a:pt x="6165" y="719"/>
                    <a:pt x="6351" y="719"/>
                  </a:cubicBezTo>
                  <a:close/>
                  <a:moveTo>
                    <a:pt x="12492" y="2156"/>
                  </a:moveTo>
                  <a:lnTo>
                    <a:pt x="12492" y="3616"/>
                  </a:lnTo>
                  <a:lnTo>
                    <a:pt x="6003" y="3616"/>
                  </a:lnTo>
                  <a:lnTo>
                    <a:pt x="6003" y="2156"/>
                  </a:lnTo>
                  <a:close/>
                  <a:moveTo>
                    <a:pt x="4543" y="4334"/>
                  </a:moveTo>
                  <a:lnTo>
                    <a:pt x="4543" y="5053"/>
                  </a:lnTo>
                  <a:lnTo>
                    <a:pt x="2897" y="5053"/>
                  </a:lnTo>
                  <a:lnTo>
                    <a:pt x="2897" y="4334"/>
                  </a:lnTo>
                  <a:close/>
                  <a:moveTo>
                    <a:pt x="15597" y="4334"/>
                  </a:moveTo>
                  <a:lnTo>
                    <a:pt x="15597" y="5053"/>
                  </a:lnTo>
                  <a:lnTo>
                    <a:pt x="13929" y="5053"/>
                  </a:lnTo>
                  <a:lnTo>
                    <a:pt x="13929" y="4334"/>
                  </a:lnTo>
                  <a:close/>
                  <a:moveTo>
                    <a:pt x="2179" y="4334"/>
                  </a:moveTo>
                  <a:lnTo>
                    <a:pt x="2179" y="15157"/>
                  </a:lnTo>
                  <a:lnTo>
                    <a:pt x="1090" y="15157"/>
                  </a:lnTo>
                  <a:cubicBezTo>
                    <a:pt x="881" y="15157"/>
                    <a:pt x="719" y="14995"/>
                    <a:pt x="719" y="14786"/>
                  </a:cubicBezTo>
                  <a:lnTo>
                    <a:pt x="719" y="4682"/>
                  </a:lnTo>
                  <a:cubicBezTo>
                    <a:pt x="719" y="4496"/>
                    <a:pt x="881" y="4334"/>
                    <a:pt x="1090" y="4334"/>
                  </a:cubicBezTo>
                  <a:close/>
                  <a:moveTo>
                    <a:pt x="17405" y="4334"/>
                  </a:moveTo>
                  <a:cubicBezTo>
                    <a:pt x="17591" y="4334"/>
                    <a:pt x="17753" y="4496"/>
                    <a:pt x="17753" y="4682"/>
                  </a:cubicBezTo>
                  <a:lnTo>
                    <a:pt x="17753" y="14786"/>
                  </a:lnTo>
                  <a:cubicBezTo>
                    <a:pt x="17753" y="14995"/>
                    <a:pt x="17591" y="15157"/>
                    <a:pt x="17405" y="15157"/>
                  </a:cubicBezTo>
                  <a:lnTo>
                    <a:pt x="16316" y="15157"/>
                  </a:lnTo>
                  <a:lnTo>
                    <a:pt x="16316" y="4334"/>
                  </a:lnTo>
                  <a:close/>
                  <a:moveTo>
                    <a:pt x="4543" y="15875"/>
                  </a:moveTo>
                  <a:lnTo>
                    <a:pt x="4543" y="16594"/>
                  </a:lnTo>
                  <a:lnTo>
                    <a:pt x="2897" y="16594"/>
                  </a:lnTo>
                  <a:lnTo>
                    <a:pt x="2897" y="15875"/>
                  </a:lnTo>
                  <a:close/>
                  <a:moveTo>
                    <a:pt x="15597" y="15875"/>
                  </a:moveTo>
                  <a:lnTo>
                    <a:pt x="15597" y="16594"/>
                  </a:lnTo>
                  <a:lnTo>
                    <a:pt x="13929" y="16594"/>
                  </a:lnTo>
                  <a:lnTo>
                    <a:pt x="13929" y="15875"/>
                  </a:lnTo>
                  <a:close/>
                  <a:moveTo>
                    <a:pt x="6351" y="0"/>
                  </a:moveTo>
                  <a:cubicBezTo>
                    <a:pt x="5748" y="0"/>
                    <a:pt x="5285" y="487"/>
                    <a:pt x="5261" y="1090"/>
                  </a:cubicBezTo>
                  <a:lnTo>
                    <a:pt x="5261" y="3616"/>
                  </a:lnTo>
                  <a:lnTo>
                    <a:pt x="1090" y="3616"/>
                  </a:lnTo>
                  <a:cubicBezTo>
                    <a:pt x="487" y="3616"/>
                    <a:pt x="1" y="4102"/>
                    <a:pt x="1" y="4682"/>
                  </a:cubicBezTo>
                  <a:lnTo>
                    <a:pt x="1" y="14786"/>
                  </a:lnTo>
                  <a:cubicBezTo>
                    <a:pt x="1" y="15389"/>
                    <a:pt x="487" y="15875"/>
                    <a:pt x="1090" y="15875"/>
                  </a:cubicBezTo>
                  <a:lnTo>
                    <a:pt x="2179" y="15875"/>
                  </a:lnTo>
                  <a:lnTo>
                    <a:pt x="2179" y="16965"/>
                  </a:lnTo>
                  <a:cubicBezTo>
                    <a:pt x="2179" y="17173"/>
                    <a:pt x="2341" y="17335"/>
                    <a:pt x="2527" y="17335"/>
                  </a:cubicBezTo>
                  <a:lnTo>
                    <a:pt x="4914" y="17335"/>
                  </a:lnTo>
                  <a:cubicBezTo>
                    <a:pt x="5122" y="17335"/>
                    <a:pt x="5285" y="17173"/>
                    <a:pt x="5285" y="16965"/>
                  </a:cubicBezTo>
                  <a:lnTo>
                    <a:pt x="5285" y="15875"/>
                  </a:lnTo>
                  <a:lnTo>
                    <a:pt x="7625" y="15875"/>
                  </a:lnTo>
                  <a:cubicBezTo>
                    <a:pt x="8066" y="15829"/>
                    <a:pt x="8066" y="15203"/>
                    <a:pt x="7625" y="15157"/>
                  </a:cubicBezTo>
                  <a:lnTo>
                    <a:pt x="2897" y="15157"/>
                  </a:lnTo>
                  <a:lnTo>
                    <a:pt x="2897" y="5771"/>
                  </a:lnTo>
                  <a:lnTo>
                    <a:pt x="4914" y="5771"/>
                  </a:lnTo>
                  <a:cubicBezTo>
                    <a:pt x="5122" y="5771"/>
                    <a:pt x="5285" y="5609"/>
                    <a:pt x="5285" y="5400"/>
                  </a:cubicBezTo>
                  <a:lnTo>
                    <a:pt x="5285" y="4334"/>
                  </a:lnTo>
                  <a:lnTo>
                    <a:pt x="13234" y="4334"/>
                  </a:lnTo>
                  <a:lnTo>
                    <a:pt x="13234" y="5400"/>
                  </a:lnTo>
                  <a:cubicBezTo>
                    <a:pt x="13234" y="5609"/>
                    <a:pt x="13396" y="5771"/>
                    <a:pt x="13581" y="5771"/>
                  </a:cubicBezTo>
                  <a:lnTo>
                    <a:pt x="15621" y="5771"/>
                  </a:lnTo>
                  <a:lnTo>
                    <a:pt x="15621" y="15157"/>
                  </a:lnTo>
                  <a:lnTo>
                    <a:pt x="10893" y="15157"/>
                  </a:lnTo>
                  <a:cubicBezTo>
                    <a:pt x="10878" y="15156"/>
                    <a:pt x="10864" y="15155"/>
                    <a:pt x="10850" y="15155"/>
                  </a:cubicBezTo>
                  <a:cubicBezTo>
                    <a:pt x="10374" y="15155"/>
                    <a:pt x="10374" y="15877"/>
                    <a:pt x="10850" y="15877"/>
                  </a:cubicBezTo>
                  <a:cubicBezTo>
                    <a:pt x="10864" y="15877"/>
                    <a:pt x="10878" y="15877"/>
                    <a:pt x="10893" y="15875"/>
                  </a:cubicBezTo>
                  <a:lnTo>
                    <a:pt x="13234" y="15875"/>
                  </a:lnTo>
                  <a:lnTo>
                    <a:pt x="13234" y="16965"/>
                  </a:lnTo>
                  <a:cubicBezTo>
                    <a:pt x="13234" y="17150"/>
                    <a:pt x="13396" y="17312"/>
                    <a:pt x="13604" y="17312"/>
                  </a:cubicBezTo>
                  <a:lnTo>
                    <a:pt x="15968" y="17312"/>
                  </a:lnTo>
                  <a:cubicBezTo>
                    <a:pt x="16177" y="17312"/>
                    <a:pt x="16339" y="17150"/>
                    <a:pt x="16339" y="16965"/>
                  </a:cubicBezTo>
                  <a:lnTo>
                    <a:pt x="16339" y="15875"/>
                  </a:lnTo>
                  <a:lnTo>
                    <a:pt x="17428" y="15875"/>
                  </a:lnTo>
                  <a:cubicBezTo>
                    <a:pt x="18031" y="15875"/>
                    <a:pt x="18518" y="15389"/>
                    <a:pt x="18518" y="14786"/>
                  </a:cubicBezTo>
                  <a:lnTo>
                    <a:pt x="18518" y="4682"/>
                  </a:lnTo>
                  <a:cubicBezTo>
                    <a:pt x="18518" y="4093"/>
                    <a:pt x="18031" y="3615"/>
                    <a:pt x="17446" y="3615"/>
                  </a:cubicBezTo>
                  <a:cubicBezTo>
                    <a:pt x="17433" y="3615"/>
                    <a:pt x="17419" y="3615"/>
                    <a:pt x="17405" y="3616"/>
                  </a:cubicBezTo>
                  <a:lnTo>
                    <a:pt x="13210" y="3616"/>
                  </a:lnTo>
                  <a:lnTo>
                    <a:pt x="13210" y="1090"/>
                  </a:lnTo>
                  <a:cubicBezTo>
                    <a:pt x="13210" y="487"/>
                    <a:pt x="12724" y="0"/>
                    <a:pt x="1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78" name="Google Shape;6178;p59"/>
          <p:cNvGrpSpPr/>
          <p:nvPr/>
        </p:nvGrpSpPr>
        <p:grpSpPr>
          <a:xfrm>
            <a:off x="6861697" y="4006717"/>
            <a:ext cx="454561" cy="450557"/>
            <a:chOff x="6916800" y="4045350"/>
            <a:chExt cx="465500" cy="461400"/>
          </a:xfrm>
        </p:grpSpPr>
        <p:sp>
          <p:nvSpPr>
            <p:cNvPr id="6179" name="Google Shape;6179;p59"/>
            <p:cNvSpPr/>
            <p:nvPr/>
          </p:nvSpPr>
          <p:spPr>
            <a:xfrm>
              <a:off x="6916800" y="4045350"/>
              <a:ext cx="131775" cy="461400"/>
            </a:xfrm>
            <a:custGeom>
              <a:avLst/>
              <a:gdLst/>
              <a:ahLst/>
              <a:cxnLst/>
              <a:rect l="l" t="t" r="r" b="b"/>
              <a:pathLst>
                <a:path w="5271" h="18456" extrusionOk="0">
                  <a:moveTo>
                    <a:pt x="3022" y="4526"/>
                  </a:moveTo>
                  <a:lnTo>
                    <a:pt x="3022" y="5244"/>
                  </a:lnTo>
                  <a:lnTo>
                    <a:pt x="2304" y="5244"/>
                  </a:lnTo>
                  <a:lnTo>
                    <a:pt x="2304" y="4526"/>
                  </a:lnTo>
                  <a:close/>
                  <a:moveTo>
                    <a:pt x="3764" y="5963"/>
                  </a:moveTo>
                  <a:lnTo>
                    <a:pt x="3764" y="8859"/>
                  </a:lnTo>
                  <a:lnTo>
                    <a:pt x="1586" y="8859"/>
                  </a:lnTo>
                  <a:lnTo>
                    <a:pt x="1586" y="7423"/>
                  </a:lnTo>
                  <a:lnTo>
                    <a:pt x="1956" y="7423"/>
                  </a:lnTo>
                  <a:cubicBezTo>
                    <a:pt x="1971" y="7424"/>
                    <a:pt x="1986" y="7424"/>
                    <a:pt x="2000" y="7424"/>
                  </a:cubicBezTo>
                  <a:cubicBezTo>
                    <a:pt x="2475" y="7424"/>
                    <a:pt x="2475" y="6702"/>
                    <a:pt x="2000" y="6702"/>
                  </a:cubicBezTo>
                  <a:cubicBezTo>
                    <a:pt x="1986" y="6702"/>
                    <a:pt x="1971" y="6703"/>
                    <a:pt x="1956" y="6704"/>
                  </a:cubicBezTo>
                  <a:lnTo>
                    <a:pt x="1586" y="6704"/>
                  </a:lnTo>
                  <a:lnTo>
                    <a:pt x="1586" y="5986"/>
                  </a:lnTo>
                  <a:lnTo>
                    <a:pt x="3764" y="5963"/>
                  </a:lnTo>
                  <a:close/>
                  <a:moveTo>
                    <a:pt x="3022" y="15348"/>
                  </a:moveTo>
                  <a:lnTo>
                    <a:pt x="3022" y="17735"/>
                  </a:lnTo>
                  <a:lnTo>
                    <a:pt x="2304" y="17735"/>
                  </a:lnTo>
                  <a:lnTo>
                    <a:pt x="2304" y="15348"/>
                  </a:lnTo>
                  <a:close/>
                  <a:moveTo>
                    <a:pt x="2672" y="1"/>
                  </a:moveTo>
                  <a:cubicBezTo>
                    <a:pt x="2501" y="1"/>
                    <a:pt x="2327" y="111"/>
                    <a:pt x="2304" y="331"/>
                  </a:cubicBezTo>
                  <a:lnTo>
                    <a:pt x="2304" y="3807"/>
                  </a:lnTo>
                  <a:lnTo>
                    <a:pt x="1956" y="3807"/>
                  </a:lnTo>
                  <a:cubicBezTo>
                    <a:pt x="1748" y="3807"/>
                    <a:pt x="1586" y="3969"/>
                    <a:pt x="1586" y="4155"/>
                  </a:cubicBezTo>
                  <a:lnTo>
                    <a:pt x="1586" y="5244"/>
                  </a:lnTo>
                  <a:lnTo>
                    <a:pt x="1215" y="5244"/>
                  </a:lnTo>
                  <a:cubicBezTo>
                    <a:pt x="1029" y="5244"/>
                    <a:pt x="867" y="5406"/>
                    <a:pt x="867" y="5592"/>
                  </a:cubicBezTo>
                  <a:lnTo>
                    <a:pt x="867" y="14630"/>
                  </a:lnTo>
                  <a:lnTo>
                    <a:pt x="496" y="14630"/>
                  </a:lnTo>
                  <a:cubicBezTo>
                    <a:pt x="476" y="14627"/>
                    <a:pt x="456" y="14626"/>
                    <a:pt x="438" y="14626"/>
                  </a:cubicBezTo>
                  <a:cubicBezTo>
                    <a:pt x="0" y="14626"/>
                    <a:pt x="6" y="15350"/>
                    <a:pt x="456" y="15350"/>
                  </a:cubicBezTo>
                  <a:cubicBezTo>
                    <a:pt x="469" y="15350"/>
                    <a:pt x="483" y="15350"/>
                    <a:pt x="496" y="15348"/>
                  </a:cubicBezTo>
                  <a:lnTo>
                    <a:pt x="1586" y="15348"/>
                  </a:lnTo>
                  <a:lnTo>
                    <a:pt x="1586" y="17735"/>
                  </a:lnTo>
                  <a:lnTo>
                    <a:pt x="1215" y="17735"/>
                  </a:lnTo>
                  <a:cubicBezTo>
                    <a:pt x="1201" y="17734"/>
                    <a:pt x="1187" y="17734"/>
                    <a:pt x="1173" y="17734"/>
                  </a:cubicBezTo>
                  <a:cubicBezTo>
                    <a:pt x="719" y="17734"/>
                    <a:pt x="719" y="18456"/>
                    <a:pt x="1173" y="18456"/>
                  </a:cubicBezTo>
                  <a:cubicBezTo>
                    <a:pt x="1187" y="18456"/>
                    <a:pt x="1201" y="18455"/>
                    <a:pt x="1215" y="18454"/>
                  </a:cubicBezTo>
                  <a:lnTo>
                    <a:pt x="4112" y="18454"/>
                  </a:lnTo>
                  <a:cubicBezTo>
                    <a:pt x="4127" y="18455"/>
                    <a:pt x="4141" y="18456"/>
                    <a:pt x="4155" y="18456"/>
                  </a:cubicBezTo>
                  <a:cubicBezTo>
                    <a:pt x="4630" y="18456"/>
                    <a:pt x="4630" y="17734"/>
                    <a:pt x="4155" y="17734"/>
                  </a:cubicBezTo>
                  <a:cubicBezTo>
                    <a:pt x="4141" y="17734"/>
                    <a:pt x="4127" y="17734"/>
                    <a:pt x="4112" y="17735"/>
                  </a:cubicBezTo>
                  <a:lnTo>
                    <a:pt x="3764" y="17735"/>
                  </a:lnTo>
                  <a:lnTo>
                    <a:pt x="3764" y="15348"/>
                  </a:lnTo>
                  <a:lnTo>
                    <a:pt x="4853" y="15348"/>
                  </a:lnTo>
                  <a:cubicBezTo>
                    <a:pt x="5270" y="15302"/>
                    <a:pt x="5270" y="14676"/>
                    <a:pt x="4853" y="14630"/>
                  </a:cubicBezTo>
                  <a:lnTo>
                    <a:pt x="4483" y="14630"/>
                  </a:lnTo>
                  <a:lnTo>
                    <a:pt x="4483" y="13726"/>
                  </a:lnTo>
                  <a:cubicBezTo>
                    <a:pt x="4459" y="13506"/>
                    <a:pt x="4286" y="13396"/>
                    <a:pt x="4115" y="13396"/>
                  </a:cubicBezTo>
                  <a:cubicBezTo>
                    <a:pt x="3944" y="13396"/>
                    <a:pt x="3776" y="13506"/>
                    <a:pt x="3764" y="13726"/>
                  </a:cubicBezTo>
                  <a:lnTo>
                    <a:pt x="3764" y="14630"/>
                  </a:lnTo>
                  <a:lnTo>
                    <a:pt x="1586" y="14630"/>
                  </a:lnTo>
                  <a:lnTo>
                    <a:pt x="1586" y="13912"/>
                  </a:lnTo>
                  <a:lnTo>
                    <a:pt x="1956" y="13912"/>
                  </a:lnTo>
                  <a:cubicBezTo>
                    <a:pt x="1971" y="13913"/>
                    <a:pt x="1986" y="13913"/>
                    <a:pt x="2000" y="13913"/>
                  </a:cubicBezTo>
                  <a:cubicBezTo>
                    <a:pt x="2475" y="13913"/>
                    <a:pt x="2475" y="13191"/>
                    <a:pt x="2000" y="13191"/>
                  </a:cubicBezTo>
                  <a:cubicBezTo>
                    <a:pt x="1986" y="13191"/>
                    <a:pt x="1971" y="13192"/>
                    <a:pt x="1956" y="13193"/>
                  </a:cubicBezTo>
                  <a:lnTo>
                    <a:pt x="1586" y="13193"/>
                  </a:lnTo>
                  <a:lnTo>
                    <a:pt x="1586" y="11733"/>
                  </a:lnTo>
                  <a:lnTo>
                    <a:pt x="1956" y="11733"/>
                  </a:lnTo>
                  <a:cubicBezTo>
                    <a:pt x="1971" y="11734"/>
                    <a:pt x="1986" y="11735"/>
                    <a:pt x="2000" y="11735"/>
                  </a:cubicBezTo>
                  <a:cubicBezTo>
                    <a:pt x="2475" y="11735"/>
                    <a:pt x="2475" y="11013"/>
                    <a:pt x="2000" y="11013"/>
                  </a:cubicBezTo>
                  <a:cubicBezTo>
                    <a:pt x="1986" y="11013"/>
                    <a:pt x="1971" y="11013"/>
                    <a:pt x="1956" y="11015"/>
                  </a:cubicBezTo>
                  <a:lnTo>
                    <a:pt x="1586" y="11015"/>
                  </a:lnTo>
                  <a:lnTo>
                    <a:pt x="1586" y="9555"/>
                  </a:lnTo>
                  <a:lnTo>
                    <a:pt x="3764" y="9555"/>
                  </a:lnTo>
                  <a:lnTo>
                    <a:pt x="3764" y="10458"/>
                  </a:lnTo>
                  <a:cubicBezTo>
                    <a:pt x="3776" y="10679"/>
                    <a:pt x="3944" y="10789"/>
                    <a:pt x="4115" y="10789"/>
                  </a:cubicBezTo>
                  <a:cubicBezTo>
                    <a:pt x="4286" y="10789"/>
                    <a:pt x="4459" y="10679"/>
                    <a:pt x="4483" y="10458"/>
                  </a:cubicBezTo>
                  <a:lnTo>
                    <a:pt x="4483" y="5615"/>
                  </a:lnTo>
                  <a:cubicBezTo>
                    <a:pt x="4483" y="5406"/>
                    <a:pt x="4320" y="5244"/>
                    <a:pt x="4112" y="5244"/>
                  </a:cubicBezTo>
                  <a:lnTo>
                    <a:pt x="3764" y="5244"/>
                  </a:lnTo>
                  <a:lnTo>
                    <a:pt x="3764" y="4155"/>
                  </a:lnTo>
                  <a:cubicBezTo>
                    <a:pt x="3764" y="3969"/>
                    <a:pt x="3602" y="3807"/>
                    <a:pt x="3393" y="3807"/>
                  </a:cubicBezTo>
                  <a:lnTo>
                    <a:pt x="3022" y="3807"/>
                  </a:lnTo>
                  <a:lnTo>
                    <a:pt x="3022" y="331"/>
                  </a:lnTo>
                  <a:cubicBezTo>
                    <a:pt x="3011" y="111"/>
                    <a:pt x="2843"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0" name="Google Shape;6180;p59"/>
            <p:cNvSpPr/>
            <p:nvPr/>
          </p:nvSpPr>
          <p:spPr>
            <a:xfrm>
              <a:off x="7255400" y="4194400"/>
              <a:ext cx="54475" cy="35500"/>
            </a:xfrm>
            <a:custGeom>
              <a:avLst/>
              <a:gdLst/>
              <a:ahLst/>
              <a:cxnLst/>
              <a:rect l="l" t="t" r="r" b="b"/>
              <a:pathLst>
                <a:path w="2179" h="1420" extrusionOk="0">
                  <a:moveTo>
                    <a:pt x="1089" y="1"/>
                  </a:moveTo>
                  <a:cubicBezTo>
                    <a:pt x="487" y="1"/>
                    <a:pt x="0" y="487"/>
                    <a:pt x="0" y="1090"/>
                  </a:cubicBezTo>
                  <a:cubicBezTo>
                    <a:pt x="23" y="1310"/>
                    <a:pt x="197" y="1420"/>
                    <a:pt x="371" y="1420"/>
                  </a:cubicBezTo>
                  <a:cubicBezTo>
                    <a:pt x="545" y="1420"/>
                    <a:pt x="718" y="1310"/>
                    <a:pt x="742" y="1090"/>
                  </a:cubicBezTo>
                  <a:cubicBezTo>
                    <a:pt x="707" y="823"/>
                    <a:pt x="898" y="690"/>
                    <a:pt x="1092" y="690"/>
                  </a:cubicBezTo>
                  <a:cubicBezTo>
                    <a:pt x="1286" y="690"/>
                    <a:pt x="1483" y="823"/>
                    <a:pt x="1460" y="1090"/>
                  </a:cubicBezTo>
                  <a:cubicBezTo>
                    <a:pt x="1472" y="1310"/>
                    <a:pt x="1640" y="1420"/>
                    <a:pt x="1811" y="1420"/>
                  </a:cubicBezTo>
                  <a:cubicBezTo>
                    <a:pt x="1982" y="1420"/>
                    <a:pt x="2155" y="1310"/>
                    <a:pt x="2178" y="1090"/>
                  </a:cubicBezTo>
                  <a:cubicBezTo>
                    <a:pt x="2178" y="487"/>
                    <a:pt x="1692" y="1"/>
                    <a:pt x="1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1" name="Google Shape;6181;p59"/>
            <p:cNvSpPr/>
            <p:nvPr/>
          </p:nvSpPr>
          <p:spPr>
            <a:xfrm>
              <a:off x="7146475" y="4192950"/>
              <a:ext cx="55925" cy="38700"/>
            </a:xfrm>
            <a:custGeom>
              <a:avLst/>
              <a:gdLst/>
              <a:ahLst/>
              <a:cxnLst/>
              <a:rect l="l" t="t" r="r" b="b"/>
              <a:pathLst>
                <a:path w="2237" h="1548" extrusionOk="0">
                  <a:moveTo>
                    <a:pt x="1115" y="1"/>
                  </a:moveTo>
                  <a:cubicBezTo>
                    <a:pt x="556" y="1"/>
                    <a:pt x="0" y="383"/>
                    <a:pt x="46" y="1148"/>
                  </a:cubicBezTo>
                  <a:cubicBezTo>
                    <a:pt x="12" y="1414"/>
                    <a:pt x="203" y="1548"/>
                    <a:pt x="397" y="1548"/>
                  </a:cubicBezTo>
                  <a:cubicBezTo>
                    <a:pt x="591" y="1548"/>
                    <a:pt x="788" y="1414"/>
                    <a:pt x="765" y="1148"/>
                  </a:cubicBezTo>
                  <a:cubicBezTo>
                    <a:pt x="776" y="928"/>
                    <a:pt x="944" y="817"/>
                    <a:pt x="1115" y="817"/>
                  </a:cubicBezTo>
                  <a:cubicBezTo>
                    <a:pt x="1286" y="817"/>
                    <a:pt x="1460" y="928"/>
                    <a:pt x="1483" y="1148"/>
                  </a:cubicBezTo>
                  <a:cubicBezTo>
                    <a:pt x="1460" y="1414"/>
                    <a:pt x="1651" y="1548"/>
                    <a:pt x="1843" y="1548"/>
                  </a:cubicBezTo>
                  <a:cubicBezTo>
                    <a:pt x="2034" y="1548"/>
                    <a:pt x="2225" y="1414"/>
                    <a:pt x="2202" y="1148"/>
                  </a:cubicBezTo>
                  <a:cubicBezTo>
                    <a:pt x="2237" y="383"/>
                    <a:pt x="1675"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2" name="Google Shape;6182;p59"/>
            <p:cNvSpPr/>
            <p:nvPr/>
          </p:nvSpPr>
          <p:spPr>
            <a:xfrm>
              <a:off x="7075775" y="4104600"/>
              <a:ext cx="306525" cy="360400"/>
            </a:xfrm>
            <a:custGeom>
              <a:avLst/>
              <a:gdLst/>
              <a:ahLst/>
              <a:cxnLst/>
              <a:rect l="l" t="t" r="r" b="b"/>
              <a:pathLst>
                <a:path w="12261" h="14416" extrusionOk="0">
                  <a:moveTo>
                    <a:pt x="2661" y="716"/>
                  </a:moveTo>
                  <a:cubicBezTo>
                    <a:pt x="2883" y="716"/>
                    <a:pt x="3111" y="754"/>
                    <a:pt x="3338" y="835"/>
                  </a:cubicBezTo>
                  <a:cubicBezTo>
                    <a:pt x="2156" y="1599"/>
                    <a:pt x="1438" y="2897"/>
                    <a:pt x="1414" y="4311"/>
                  </a:cubicBezTo>
                  <a:lnTo>
                    <a:pt x="1414" y="5076"/>
                  </a:lnTo>
                  <a:cubicBezTo>
                    <a:pt x="1414" y="5470"/>
                    <a:pt x="1345" y="5887"/>
                    <a:pt x="1183" y="6258"/>
                  </a:cubicBezTo>
                  <a:cubicBezTo>
                    <a:pt x="881" y="6095"/>
                    <a:pt x="696" y="5794"/>
                    <a:pt x="696" y="5447"/>
                  </a:cubicBezTo>
                  <a:lnTo>
                    <a:pt x="696" y="2689"/>
                  </a:lnTo>
                  <a:cubicBezTo>
                    <a:pt x="696" y="1560"/>
                    <a:pt x="1612" y="716"/>
                    <a:pt x="2661" y="716"/>
                  </a:cubicBezTo>
                  <a:close/>
                  <a:moveTo>
                    <a:pt x="9544" y="695"/>
                  </a:moveTo>
                  <a:cubicBezTo>
                    <a:pt x="10597" y="695"/>
                    <a:pt x="11519" y="1557"/>
                    <a:pt x="11519" y="2689"/>
                  </a:cubicBezTo>
                  <a:lnTo>
                    <a:pt x="11519" y="5447"/>
                  </a:lnTo>
                  <a:cubicBezTo>
                    <a:pt x="11519" y="5794"/>
                    <a:pt x="11333" y="6095"/>
                    <a:pt x="11032" y="6258"/>
                  </a:cubicBezTo>
                  <a:cubicBezTo>
                    <a:pt x="10870" y="5887"/>
                    <a:pt x="10800" y="5470"/>
                    <a:pt x="10800" y="5053"/>
                  </a:cubicBezTo>
                  <a:lnTo>
                    <a:pt x="10800" y="4311"/>
                  </a:lnTo>
                  <a:cubicBezTo>
                    <a:pt x="10800" y="2897"/>
                    <a:pt x="10059" y="1599"/>
                    <a:pt x="8877" y="812"/>
                  </a:cubicBezTo>
                  <a:cubicBezTo>
                    <a:pt x="9100" y="732"/>
                    <a:pt x="9325" y="695"/>
                    <a:pt x="9544" y="695"/>
                  </a:cubicBezTo>
                  <a:close/>
                  <a:moveTo>
                    <a:pt x="5748" y="719"/>
                  </a:moveTo>
                  <a:lnTo>
                    <a:pt x="5748" y="3963"/>
                  </a:lnTo>
                  <a:cubicBezTo>
                    <a:pt x="5748" y="5354"/>
                    <a:pt x="4613" y="6489"/>
                    <a:pt x="3222" y="6489"/>
                  </a:cubicBezTo>
                  <a:lnTo>
                    <a:pt x="1878" y="6489"/>
                  </a:lnTo>
                  <a:cubicBezTo>
                    <a:pt x="2063" y="6026"/>
                    <a:pt x="2156" y="5562"/>
                    <a:pt x="2156" y="5076"/>
                  </a:cubicBezTo>
                  <a:lnTo>
                    <a:pt x="2156" y="4311"/>
                  </a:lnTo>
                  <a:cubicBezTo>
                    <a:pt x="2133" y="2411"/>
                    <a:pt x="3755" y="881"/>
                    <a:pt x="5748" y="719"/>
                  </a:cubicBezTo>
                  <a:close/>
                  <a:moveTo>
                    <a:pt x="6119" y="6605"/>
                  </a:moveTo>
                  <a:cubicBezTo>
                    <a:pt x="6768" y="6605"/>
                    <a:pt x="7139" y="6791"/>
                    <a:pt x="7208" y="6860"/>
                  </a:cubicBezTo>
                  <a:cubicBezTo>
                    <a:pt x="7185" y="7440"/>
                    <a:pt x="6698" y="7926"/>
                    <a:pt x="6119" y="7926"/>
                  </a:cubicBezTo>
                  <a:cubicBezTo>
                    <a:pt x="5516" y="7926"/>
                    <a:pt x="5030" y="7440"/>
                    <a:pt x="5030" y="6860"/>
                  </a:cubicBezTo>
                  <a:cubicBezTo>
                    <a:pt x="5099" y="6791"/>
                    <a:pt x="5470" y="6605"/>
                    <a:pt x="6119" y="6605"/>
                  </a:cubicBezTo>
                  <a:close/>
                  <a:moveTo>
                    <a:pt x="4311" y="7022"/>
                  </a:moveTo>
                  <a:cubicBezTo>
                    <a:pt x="4404" y="7810"/>
                    <a:pt x="4983" y="8459"/>
                    <a:pt x="5748" y="8622"/>
                  </a:cubicBezTo>
                  <a:lnTo>
                    <a:pt x="5748" y="9664"/>
                  </a:lnTo>
                  <a:cubicBezTo>
                    <a:pt x="5748" y="9966"/>
                    <a:pt x="5632" y="10244"/>
                    <a:pt x="5424" y="10429"/>
                  </a:cubicBezTo>
                  <a:cubicBezTo>
                    <a:pt x="5215" y="10638"/>
                    <a:pt x="4960" y="10730"/>
                    <a:pt x="4682" y="10730"/>
                  </a:cubicBezTo>
                  <a:cubicBezTo>
                    <a:pt x="3895" y="10730"/>
                    <a:pt x="1423" y="10315"/>
                    <a:pt x="1414" y="8169"/>
                  </a:cubicBezTo>
                  <a:lnTo>
                    <a:pt x="1414" y="8169"/>
                  </a:lnTo>
                  <a:cubicBezTo>
                    <a:pt x="1416" y="7826"/>
                    <a:pt x="1462" y="7505"/>
                    <a:pt x="1577" y="7208"/>
                  </a:cubicBezTo>
                  <a:lnTo>
                    <a:pt x="3222" y="7208"/>
                  </a:lnTo>
                  <a:cubicBezTo>
                    <a:pt x="3593" y="7208"/>
                    <a:pt x="3964" y="7138"/>
                    <a:pt x="4311" y="7022"/>
                  </a:cubicBezTo>
                  <a:close/>
                  <a:moveTo>
                    <a:pt x="6467" y="719"/>
                  </a:moveTo>
                  <a:cubicBezTo>
                    <a:pt x="8460" y="881"/>
                    <a:pt x="10082" y="2411"/>
                    <a:pt x="10082" y="4334"/>
                  </a:cubicBezTo>
                  <a:lnTo>
                    <a:pt x="10082" y="5076"/>
                  </a:lnTo>
                  <a:cubicBezTo>
                    <a:pt x="10082" y="6536"/>
                    <a:pt x="10800" y="6814"/>
                    <a:pt x="10800" y="8181"/>
                  </a:cubicBezTo>
                  <a:cubicBezTo>
                    <a:pt x="10800" y="10128"/>
                    <a:pt x="8645" y="10730"/>
                    <a:pt x="7556" y="10730"/>
                  </a:cubicBezTo>
                  <a:cubicBezTo>
                    <a:pt x="6976" y="10730"/>
                    <a:pt x="6490" y="10244"/>
                    <a:pt x="6490" y="9664"/>
                  </a:cubicBezTo>
                  <a:lnTo>
                    <a:pt x="6490" y="8622"/>
                  </a:lnTo>
                  <a:cubicBezTo>
                    <a:pt x="7324" y="8436"/>
                    <a:pt x="7927" y="7695"/>
                    <a:pt x="7927" y="6837"/>
                  </a:cubicBezTo>
                  <a:cubicBezTo>
                    <a:pt x="7927" y="6258"/>
                    <a:pt x="7231" y="5887"/>
                    <a:pt x="6119" y="5887"/>
                  </a:cubicBezTo>
                  <a:lnTo>
                    <a:pt x="5841" y="5887"/>
                  </a:lnTo>
                  <a:cubicBezTo>
                    <a:pt x="6258" y="5331"/>
                    <a:pt x="6467" y="4635"/>
                    <a:pt x="6467" y="3940"/>
                  </a:cubicBezTo>
                  <a:lnTo>
                    <a:pt x="6467" y="719"/>
                  </a:lnTo>
                  <a:close/>
                  <a:moveTo>
                    <a:pt x="6467" y="11101"/>
                  </a:moveTo>
                  <a:cubicBezTo>
                    <a:pt x="6675" y="11263"/>
                    <a:pt x="6930" y="11379"/>
                    <a:pt x="7185" y="11426"/>
                  </a:cubicBezTo>
                  <a:lnTo>
                    <a:pt x="7185" y="12631"/>
                  </a:lnTo>
                  <a:cubicBezTo>
                    <a:pt x="7185" y="13210"/>
                    <a:pt x="6698" y="13697"/>
                    <a:pt x="6119" y="13697"/>
                  </a:cubicBezTo>
                  <a:cubicBezTo>
                    <a:pt x="5516" y="13697"/>
                    <a:pt x="5030" y="13210"/>
                    <a:pt x="5030" y="12631"/>
                  </a:cubicBezTo>
                  <a:lnTo>
                    <a:pt x="5030" y="11426"/>
                  </a:lnTo>
                  <a:cubicBezTo>
                    <a:pt x="5285" y="11379"/>
                    <a:pt x="5540" y="11263"/>
                    <a:pt x="5748" y="11101"/>
                  </a:cubicBezTo>
                  <a:lnTo>
                    <a:pt x="5748" y="11889"/>
                  </a:lnTo>
                  <a:cubicBezTo>
                    <a:pt x="5725" y="12156"/>
                    <a:pt x="5916" y="12289"/>
                    <a:pt x="6107" y="12289"/>
                  </a:cubicBezTo>
                  <a:cubicBezTo>
                    <a:pt x="6299" y="12289"/>
                    <a:pt x="6490" y="12156"/>
                    <a:pt x="6467" y="11889"/>
                  </a:cubicBezTo>
                  <a:lnTo>
                    <a:pt x="6467" y="11101"/>
                  </a:lnTo>
                  <a:close/>
                  <a:moveTo>
                    <a:pt x="2689" y="0"/>
                  </a:moveTo>
                  <a:cubicBezTo>
                    <a:pt x="1206" y="0"/>
                    <a:pt x="1" y="1205"/>
                    <a:pt x="1" y="2689"/>
                  </a:cubicBezTo>
                  <a:lnTo>
                    <a:pt x="1" y="5447"/>
                  </a:lnTo>
                  <a:cubicBezTo>
                    <a:pt x="1" y="6072"/>
                    <a:pt x="348" y="6652"/>
                    <a:pt x="928" y="6930"/>
                  </a:cubicBezTo>
                  <a:lnTo>
                    <a:pt x="905" y="6930"/>
                  </a:lnTo>
                  <a:cubicBezTo>
                    <a:pt x="766" y="7324"/>
                    <a:pt x="696" y="7741"/>
                    <a:pt x="696" y="8181"/>
                  </a:cubicBezTo>
                  <a:cubicBezTo>
                    <a:pt x="696" y="10244"/>
                    <a:pt x="2272" y="11148"/>
                    <a:pt x="4311" y="11426"/>
                  </a:cubicBezTo>
                  <a:lnTo>
                    <a:pt x="4311" y="12631"/>
                  </a:lnTo>
                  <a:cubicBezTo>
                    <a:pt x="4311" y="13627"/>
                    <a:pt x="5122" y="14415"/>
                    <a:pt x="6119" y="14415"/>
                  </a:cubicBezTo>
                  <a:cubicBezTo>
                    <a:pt x="7116" y="14415"/>
                    <a:pt x="7927" y="13627"/>
                    <a:pt x="7927" y="12631"/>
                  </a:cubicBezTo>
                  <a:lnTo>
                    <a:pt x="7927" y="11426"/>
                  </a:lnTo>
                  <a:cubicBezTo>
                    <a:pt x="9943" y="11148"/>
                    <a:pt x="11519" y="10244"/>
                    <a:pt x="11519" y="8181"/>
                  </a:cubicBezTo>
                  <a:cubicBezTo>
                    <a:pt x="11519" y="7741"/>
                    <a:pt x="11449" y="7324"/>
                    <a:pt x="11333" y="6930"/>
                  </a:cubicBezTo>
                  <a:cubicBezTo>
                    <a:pt x="11890" y="6652"/>
                    <a:pt x="12237" y="6072"/>
                    <a:pt x="12260" y="5447"/>
                  </a:cubicBezTo>
                  <a:lnTo>
                    <a:pt x="12260" y="2689"/>
                  </a:lnTo>
                  <a:cubicBezTo>
                    <a:pt x="12237" y="1205"/>
                    <a:pt x="11032" y="0"/>
                    <a:pt x="9549" y="0"/>
                  </a:cubicBezTo>
                  <a:cubicBezTo>
                    <a:pt x="9039" y="0"/>
                    <a:pt x="8552" y="139"/>
                    <a:pt x="8112" y="394"/>
                  </a:cubicBezTo>
                  <a:cubicBezTo>
                    <a:pt x="7486" y="139"/>
                    <a:pt x="6814" y="0"/>
                    <a:pt x="6119" y="0"/>
                  </a:cubicBezTo>
                  <a:cubicBezTo>
                    <a:pt x="5447" y="0"/>
                    <a:pt x="4752" y="139"/>
                    <a:pt x="4126" y="394"/>
                  </a:cubicBezTo>
                  <a:cubicBezTo>
                    <a:pt x="3686" y="139"/>
                    <a:pt x="3199" y="0"/>
                    <a:pt x="26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3" name="Google Shape;6183;p59"/>
            <p:cNvSpPr/>
            <p:nvPr/>
          </p:nvSpPr>
          <p:spPr>
            <a:xfrm>
              <a:off x="7010300" y="4338675"/>
              <a:ext cx="18000" cy="17975"/>
            </a:xfrm>
            <a:custGeom>
              <a:avLst/>
              <a:gdLst/>
              <a:ahLst/>
              <a:cxnLst/>
              <a:rect l="l" t="t" r="r" b="b"/>
              <a:pathLst>
                <a:path w="720" h="719" extrusionOk="0">
                  <a:moveTo>
                    <a:pt x="372" y="0"/>
                  </a:moveTo>
                  <a:cubicBezTo>
                    <a:pt x="163" y="0"/>
                    <a:pt x="1" y="162"/>
                    <a:pt x="1" y="371"/>
                  </a:cubicBezTo>
                  <a:cubicBezTo>
                    <a:pt x="1" y="579"/>
                    <a:pt x="163" y="719"/>
                    <a:pt x="372" y="719"/>
                  </a:cubicBezTo>
                  <a:cubicBezTo>
                    <a:pt x="557" y="719"/>
                    <a:pt x="719" y="579"/>
                    <a:pt x="719" y="371"/>
                  </a:cubicBezTo>
                  <a:cubicBezTo>
                    <a:pt x="719" y="162"/>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84" name="Google Shape;6184;p59"/>
          <p:cNvGrpSpPr/>
          <p:nvPr/>
        </p:nvGrpSpPr>
        <p:grpSpPr>
          <a:xfrm>
            <a:off x="1076423" y="1912832"/>
            <a:ext cx="457734" cy="452217"/>
            <a:chOff x="992300" y="1901075"/>
            <a:chExt cx="468750" cy="463100"/>
          </a:xfrm>
        </p:grpSpPr>
        <p:sp>
          <p:nvSpPr>
            <p:cNvPr id="6185" name="Google Shape;6185;p59"/>
            <p:cNvSpPr/>
            <p:nvPr/>
          </p:nvSpPr>
          <p:spPr>
            <a:xfrm>
              <a:off x="992300" y="1901075"/>
              <a:ext cx="132350" cy="463100"/>
            </a:xfrm>
            <a:custGeom>
              <a:avLst/>
              <a:gdLst/>
              <a:ahLst/>
              <a:cxnLst/>
              <a:rect l="l" t="t" r="r" b="b"/>
              <a:pathLst>
                <a:path w="5294" h="18524" extrusionOk="0">
                  <a:moveTo>
                    <a:pt x="2967" y="4595"/>
                  </a:moveTo>
                  <a:lnTo>
                    <a:pt x="2967" y="5314"/>
                  </a:lnTo>
                  <a:lnTo>
                    <a:pt x="2248" y="5314"/>
                  </a:lnTo>
                  <a:lnTo>
                    <a:pt x="2248" y="4595"/>
                  </a:lnTo>
                  <a:close/>
                  <a:moveTo>
                    <a:pt x="3708" y="6032"/>
                  </a:moveTo>
                  <a:lnTo>
                    <a:pt x="3708" y="8929"/>
                  </a:lnTo>
                  <a:lnTo>
                    <a:pt x="1530" y="8929"/>
                  </a:lnTo>
                  <a:lnTo>
                    <a:pt x="1530" y="7492"/>
                  </a:lnTo>
                  <a:lnTo>
                    <a:pt x="1901" y="7492"/>
                  </a:lnTo>
                  <a:cubicBezTo>
                    <a:pt x="1915" y="7493"/>
                    <a:pt x="1930" y="7494"/>
                    <a:pt x="1944" y="7494"/>
                  </a:cubicBezTo>
                  <a:cubicBezTo>
                    <a:pt x="2419" y="7494"/>
                    <a:pt x="2419" y="6772"/>
                    <a:pt x="1944" y="6772"/>
                  </a:cubicBezTo>
                  <a:cubicBezTo>
                    <a:pt x="1930" y="6772"/>
                    <a:pt x="1915" y="6772"/>
                    <a:pt x="1901" y="6774"/>
                  </a:cubicBezTo>
                  <a:lnTo>
                    <a:pt x="1530" y="6774"/>
                  </a:lnTo>
                  <a:lnTo>
                    <a:pt x="1530" y="6055"/>
                  </a:lnTo>
                  <a:lnTo>
                    <a:pt x="3708" y="6032"/>
                  </a:lnTo>
                  <a:close/>
                  <a:moveTo>
                    <a:pt x="3708" y="9624"/>
                  </a:moveTo>
                  <a:lnTo>
                    <a:pt x="3708" y="14700"/>
                  </a:lnTo>
                  <a:lnTo>
                    <a:pt x="1530" y="14700"/>
                  </a:lnTo>
                  <a:lnTo>
                    <a:pt x="1530" y="13981"/>
                  </a:lnTo>
                  <a:lnTo>
                    <a:pt x="1901" y="13981"/>
                  </a:lnTo>
                  <a:cubicBezTo>
                    <a:pt x="1915" y="13982"/>
                    <a:pt x="1930" y="13983"/>
                    <a:pt x="1944" y="13983"/>
                  </a:cubicBezTo>
                  <a:cubicBezTo>
                    <a:pt x="2419" y="13983"/>
                    <a:pt x="2419" y="13261"/>
                    <a:pt x="1944" y="13261"/>
                  </a:cubicBezTo>
                  <a:cubicBezTo>
                    <a:pt x="1930" y="13261"/>
                    <a:pt x="1915" y="13261"/>
                    <a:pt x="1901" y="13263"/>
                  </a:cubicBezTo>
                  <a:lnTo>
                    <a:pt x="1530" y="13263"/>
                  </a:lnTo>
                  <a:lnTo>
                    <a:pt x="1530" y="11803"/>
                  </a:lnTo>
                  <a:lnTo>
                    <a:pt x="1901" y="11803"/>
                  </a:lnTo>
                  <a:cubicBezTo>
                    <a:pt x="1915" y="11804"/>
                    <a:pt x="1930" y="11805"/>
                    <a:pt x="1944" y="11805"/>
                  </a:cubicBezTo>
                  <a:cubicBezTo>
                    <a:pt x="2419" y="11805"/>
                    <a:pt x="2419" y="11082"/>
                    <a:pt x="1944" y="11082"/>
                  </a:cubicBezTo>
                  <a:cubicBezTo>
                    <a:pt x="1930" y="11082"/>
                    <a:pt x="1915" y="11083"/>
                    <a:pt x="1901" y="11084"/>
                  </a:cubicBezTo>
                  <a:lnTo>
                    <a:pt x="1530" y="11084"/>
                  </a:lnTo>
                  <a:lnTo>
                    <a:pt x="1530" y="9624"/>
                  </a:lnTo>
                  <a:close/>
                  <a:moveTo>
                    <a:pt x="2967" y="15418"/>
                  </a:moveTo>
                  <a:lnTo>
                    <a:pt x="2990" y="17805"/>
                  </a:lnTo>
                  <a:lnTo>
                    <a:pt x="2248" y="17805"/>
                  </a:lnTo>
                  <a:lnTo>
                    <a:pt x="2248" y="15418"/>
                  </a:lnTo>
                  <a:close/>
                  <a:moveTo>
                    <a:pt x="2619" y="1"/>
                  </a:moveTo>
                  <a:cubicBezTo>
                    <a:pt x="2422" y="1"/>
                    <a:pt x="2225" y="134"/>
                    <a:pt x="2248" y="401"/>
                  </a:cubicBezTo>
                  <a:lnTo>
                    <a:pt x="2248" y="3877"/>
                  </a:lnTo>
                  <a:lnTo>
                    <a:pt x="1901" y="3877"/>
                  </a:lnTo>
                  <a:cubicBezTo>
                    <a:pt x="1692" y="3877"/>
                    <a:pt x="1530" y="4039"/>
                    <a:pt x="1530" y="4224"/>
                  </a:cubicBezTo>
                  <a:lnTo>
                    <a:pt x="1530" y="5314"/>
                  </a:lnTo>
                  <a:lnTo>
                    <a:pt x="1159" y="5314"/>
                  </a:lnTo>
                  <a:cubicBezTo>
                    <a:pt x="974" y="5314"/>
                    <a:pt x="811" y="5476"/>
                    <a:pt x="811" y="5684"/>
                  </a:cubicBezTo>
                  <a:lnTo>
                    <a:pt x="811" y="14700"/>
                  </a:lnTo>
                  <a:lnTo>
                    <a:pt x="441" y="14700"/>
                  </a:lnTo>
                  <a:cubicBezTo>
                    <a:pt x="0" y="14746"/>
                    <a:pt x="0" y="15372"/>
                    <a:pt x="441" y="15418"/>
                  </a:cubicBezTo>
                  <a:lnTo>
                    <a:pt x="1530" y="15418"/>
                  </a:lnTo>
                  <a:lnTo>
                    <a:pt x="1530" y="17805"/>
                  </a:lnTo>
                  <a:lnTo>
                    <a:pt x="1182" y="17805"/>
                  </a:lnTo>
                  <a:cubicBezTo>
                    <a:pt x="742" y="17828"/>
                    <a:pt x="742" y="18477"/>
                    <a:pt x="1182" y="18523"/>
                  </a:cubicBezTo>
                  <a:lnTo>
                    <a:pt x="4079" y="18523"/>
                  </a:lnTo>
                  <a:cubicBezTo>
                    <a:pt x="4519" y="18477"/>
                    <a:pt x="4519" y="17828"/>
                    <a:pt x="4079" y="17805"/>
                  </a:cubicBezTo>
                  <a:lnTo>
                    <a:pt x="3708" y="17805"/>
                  </a:lnTo>
                  <a:lnTo>
                    <a:pt x="3708" y="15418"/>
                  </a:lnTo>
                  <a:lnTo>
                    <a:pt x="4798" y="15418"/>
                  </a:lnTo>
                  <a:cubicBezTo>
                    <a:pt x="4812" y="15419"/>
                    <a:pt x="4826" y="15420"/>
                    <a:pt x="4839" y="15420"/>
                  </a:cubicBezTo>
                  <a:cubicBezTo>
                    <a:pt x="5294" y="15420"/>
                    <a:pt x="5294" y="14698"/>
                    <a:pt x="4839" y="14698"/>
                  </a:cubicBezTo>
                  <a:cubicBezTo>
                    <a:pt x="4826" y="14698"/>
                    <a:pt x="4812" y="14698"/>
                    <a:pt x="4798" y="14700"/>
                  </a:cubicBezTo>
                  <a:lnTo>
                    <a:pt x="4427" y="14700"/>
                  </a:lnTo>
                  <a:lnTo>
                    <a:pt x="4427" y="5684"/>
                  </a:lnTo>
                  <a:cubicBezTo>
                    <a:pt x="4427" y="5476"/>
                    <a:pt x="4265" y="5314"/>
                    <a:pt x="4056" y="5314"/>
                  </a:cubicBezTo>
                  <a:lnTo>
                    <a:pt x="3708" y="5314"/>
                  </a:lnTo>
                  <a:lnTo>
                    <a:pt x="3708" y="4224"/>
                  </a:lnTo>
                  <a:cubicBezTo>
                    <a:pt x="3708" y="4039"/>
                    <a:pt x="3546" y="3877"/>
                    <a:pt x="3338" y="3877"/>
                  </a:cubicBezTo>
                  <a:lnTo>
                    <a:pt x="2990" y="3877"/>
                  </a:lnTo>
                  <a:lnTo>
                    <a:pt x="2990" y="401"/>
                  </a:lnTo>
                  <a:cubicBezTo>
                    <a:pt x="3013" y="134"/>
                    <a:pt x="2816" y="1"/>
                    <a:pt x="26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6" name="Google Shape;6186;p59"/>
            <p:cNvSpPr/>
            <p:nvPr/>
          </p:nvSpPr>
          <p:spPr>
            <a:xfrm>
              <a:off x="1276200" y="2063875"/>
              <a:ext cx="54475" cy="35675"/>
            </a:xfrm>
            <a:custGeom>
              <a:avLst/>
              <a:gdLst/>
              <a:ahLst/>
              <a:cxnLst/>
              <a:rect l="l" t="t" r="r" b="b"/>
              <a:pathLst>
                <a:path w="2179" h="1427" extrusionOk="0">
                  <a:moveTo>
                    <a:pt x="1796" y="1"/>
                  </a:moveTo>
                  <a:cubicBezTo>
                    <a:pt x="1605" y="1"/>
                    <a:pt x="1414" y="134"/>
                    <a:pt x="1437" y="401"/>
                  </a:cubicBezTo>
                  <a:cubicBezTo>
                    <a:pt x="1414" y="621"/>
                    <a:pt x="1246" y="731"/>
                    <a:pt x="1078" y="731"/>
                  </a:cubicBezTo>
                  <a:cubicBezTo>
                    <a:pt x="910" y="731"/>
                    <a:pt x="742" y="621"/>
                    <a:pt x="719" y="401"/>
                  </a:cubicBezTo>
                  <a:cubicBezTo>
                    <a:pt x="719" y="192"/>
                    <a:pt x="556" y="30"/>
                    <a:pt x="348" y="30"/>
                  </a:cubicBezTo>
                  <a:cubicBezTo>
                    <a:pt x="162" y="30"/>
                    <a:pt x="0" y="192"/>
                    <a:pt x="0" y="401"/>
                  </a:cubicBezTo>
                  <a:cubicBezTo>
                    <a:pt x="35" y="1084"/>
                    <a:pt x="556" y="1426"/>
                    <a:pt x="1078" y="1426"/>
                  </a:cubicBezTo>
                  <a:cubicBezTo>
                    <a:pt x="1599" y="1426"/>
                    <a:pt x="2121" y="1084"/>
                    <a:pt x="2155" y="401"/>
                  </a:cubicBezTo>
                  <a:cubicBezTo>
                    <a:pt x="2179" y="134"/>
                    <a:pt x="1987" y="1"/>
                    <a:pt x="1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7" name="Google Shape;6187;p59"/>
            <p:cNvSpPr/>
            <p:nvPr/>
          </p:nvSpPr>
          <p:spPr>
            <a:xfrm>
              <a:off x="1239100" y="2009125"/>
              <a:ext cx="55950" cy="38275"/>
            </a:xfrm>
            <a:custGeom>
              <a:avLst/>
              <a:gdLst/>
              <a:ahLst/>
              <a:cxnLst/>
              <a:rect l="l" t="t" r="r" b="b"/>
              <a:pathLst>
                <a:path w="2238" h="1531" extrusionOk="0">
                  <a:moveTo>
                    <a:pt x="1116" y="1"/>
                  </a:moveTo>
                  <a:cubicBezTo>
                    <a:pt x="557" y="1"/>
                    <a:pt x="1" y="377"/>
                    <a:pt x="47" y="1131"/>
                  </a:cubicBezTo>
                  <a:cubicBezTo>
                    <a:pt x="13" y="1397"/>
                    <a:pt x="204" y="1530"/>
                    <a:pt x="398" y="1530"/>
                  </a:cubicBezTo>
                  <a:cubicBezTo>
                    <a:pt x="592" y="1530"/>
                    <a:pt x="789" y="1397"/>
                    <a:pt x="766" y="1131"/>
                  </a:cubicBezTo>
                  <a:cubicBezTo>
                    <a:pt x="743" y="876"/>
                    <a:pt x="934" y="748"/>
                    <a:pt x="1125" y="748"/>
                  </a:cubicBezTo>
                  <a:cubicBezTo>
                    <a:pt x="1316" y="748"/>
                    <a:pt x="1507" y="876"/>
                    <a:pt x="1484" y="1131"/>
                  </a:cubicBezTo>
                  <a:cubicBezTo>
                    <a:pt x="1461" y="1397"/>
                    <a:pt x="1652" y="1530"/>
                    <a:pt x="1843" y="1530"/>
                  </a:cubicBezTo>
                  <a:cubicBezTo>
                    <a:pt x="2035" y="1530"/>
                    <a:pt x="2226" y="1397"/>
                    <a:pt x="2203" y="1131"/>
                  </a:cubicBezTo>
                  <a:cubicBezTo>
                    <a:pt x="2237" y="377"/>
                    <a:pt x="1675" y="1"/>
                    <a:pt x="1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8" name="Google Shape;6188;p59"/>
            <p:cNvSpPr/>
            <p:nvPr/>
          </p:nvSpPr>
          <p:spPr>
            <a:xfrm>
              <a:off x="1312125" y="2011750"/>
              <a:ext cx="54475" cy="34925"/>
            </a:xfrm>
            <a:custGeom>
              <a:avLst/>
              <a:gdLst/>
              <a:ahLst/>
              <a:cxnLst/>
              <a:rect l="l" t="t" r="r" b="b"/>
              <a:pathLst>
                <a:path w="2179" h="1397" extrusionOk="0">
                  <a:moveTo>
                    <a:pt x="1081" y="0"/>
                  </a:moveTo>
                  <a:cubicBezTo>
                    <a:pt x="556" y="0"/>
                    <a:pt x="35" y="342"/>
                    <a:pt x="0" y="1026"/>
                  </a:cubicBezTo>
                  <a:cubicBezTo>
                    <a:pt x="0" y="1234"/>
                    <a:pt x="162" y="1396"/>
                    <a:pt x="371" y="1396"/>
                  </a:cubicBezTo>
                  <a:cubicBezTo>
                    <a:pt x="556" y="1396"/>
                    <a:pt x="718" y="1234"/>
                    <a:pt x="718" y="1026"/>
                  </a:cubicBezTo>
                  <a:cubicBezTo>
                    <a:pt x="695" y="759"/>
                    <a:pt x="886" y="626"/>
                    <a:pt x="1078" y="626"/>
                  </a:cubicBezTo>
                  <a:cubicBezTo>
                    <a:pt x="1269" y="626"/>
                    <a:pt x="1460" y="759"/>
                    <a:pt x="1437" y="1026"/>
                  </a:cubicBezTo>
                  <a:cubicBezTo>
                    <a:pt x="1460" y="1246"/>
                    <a:pt x="1634" y="1356"/>
                    <a:pt x="1808" y="1356"/>
                  </a:cubicBezTo>
                  <a:cubicBezTo>
                    <a:pt x="1981" y="1356"/>
                    <a:pt x="2155" y="1246"/>
                    <a:pt x="2178" y="1026"/>
                  </a:cubicBezTo>
                  <a:cubicBezTo>
                    <a:pt x="2132" y="342"/>
                    <a:pt x="1605" y="0"/>
                    <a:pt x="10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89" name="Google Shape;6189;p59"/>
            <p:cNvSpPr/>
            <p:nvPr/>
          </p:nvSpPr>
          <p:spPr>
            <a:xfrm>
              <a:off x="1148725" y="1902375"/>
              <a:ext cx="312325" cy="461800"/>
            </a:xfrm>
            <a:custGeom>
              <a:avLst/>
              <a:gdLst/>
              <a:ahLst/>
              <a:cxnLst/>
              <a:rect l="l" t="t" r="r" b="b"/>
              <a:pathLst>
                <a:path w="12493" h="18472" extrusionOk="0">
                  <a:moveTo>
                    <a:pt x="6188" y="719"/>
                  </a:moveTo>
                  <a:cubicBezTo>
                    <a:pt x="6698" y="719"/>
                    <a:pt x="7139" y="1090"/>
                    <a:pt x="7231" y="1577"/>
                  </a:cubicBezTo>
                  <a:cubicBezTo>
                    <a:pt x="7069" y="1530"/>
                    <a:pt x="6907" y="1507"/>
                    <a:pt x="6721" y="1484"/>
                  </a:cubicBezTo>
                  <a:cubicBezTo>
                    <a:pt x="6698" y="1472"/>
                    <a:pt x="6675" y="1467"/>
                    <a:pt x="6652" y="1467"/>
                  </a:cubicBezTo>
                  <a:cubicBezTo>
                    <a:pt x="6629" y="1467"/>
                    <a:pt x="6606" y="1472"/>
                    <a:pt x="6582" y="1484"/>
                  </a:cubicBezTo>
                  <a:cubicBezTo>
                    <a:pt x="6003" y="1669"/>
                    <a:pt x="5702" y="2249"/>
                    <a:pt x="5864" y="2828"/>
                  </a:cubicBezTo>
                  <a:cubicBezTo>
                    <a:pt x="4682" y="2457"/>
                    <a:pt x="4937" y="719"/>
                    <a:pt x="6188" y="719"/>
                  </a:cubicBezTo>
                  <a:close/>
                  <a:moveTo>
                    <a:pt x="2225" y="5053"/>
                  </a:moveTo>
                  <a:cubicBezTo>
                    <a:pt x="2225" y="5169"/>
                    <a:pt x="2202" y="5285"/>
                    <a:pt x="2202" y="5401"/>
                  </a:cubicBezTo>
                  <a:cubicBezTo>
                    <a:pt x="2202" y="5540"/>
                    <a:pt x="2202" y="5656"/>
                    <a:pt x="2225" y="5771"/>
                  </a:cubicBezTo>
                  <a:lnTo>
                    <a:pt x="1855" y="5771"/>
                  </a:lnTo>
                  <a:cubicBezTo>
                    <a:pt x="1646" y="5771"/>
                    <a:pt x="1484" y="5609"/>
                    <a:pt x="1484" y="5401"/>
                  </a:cubicBezTo>
                  <a:cubicBezTo>
                    <a:pt x="1484" y="5215"/>
                    <a:pt x="1646" y="5053"/>
                    <a:pt x="1855" y="5053"/>
                  </a:cubicBezTo>
                  <a:close/>
                  <a:moveTo>
                    <a:pt x="10592" y="5053"/>
                  </a:moveTo>
                  <a:cubicBezTo>
                    <a:pt x="10800" y="5053"/>
                    <a:pt x="10962" y="5215"/>
                    <a:pt x="10962" y="5401"/>
                  </a:cubicBezTo>
                  <a:cubicBezTo>
                    <a:pt x="10962" y="5609"/>
                    <a:pt x="10800" y="5771"/>
                    <a:pt x="10592" y="5771"/>
                  </a:cubicBezTo>
                  <a:lnTo>
                    <a:pt x="10128" y="5771"/>
                  </a:lnTo>
                  <a:cubicBezTo>
                    <a:pt x="10128" y="5656"/>
                    <a:pt x="10151" y="5540"/>
                    <a:pt x="10151" y="5401"/>
                  </a:cubicBezTo>
                  <a:cubicBezTo>
                    <a:pt x="10151" y="5285"/>
                    <a:pt x="10151" y="5169"/>
                    <a:pt x="10128" y="5053"/>
                  </a:cubicBezTo>
                  <a:close/>
                  <a:moveTo>
                    <a:pt x="6721" y="2203"/>
                  </a:moveTo>
                  <a:lnTo>
                    <a:pt x="6721" y="2203"/>
                  </a:lnTo>
                  <a:cubicBezTo>
                    <a:pt x="8042" y="2434"/>
                    <a:pt x="9085" y="3454"/>
                    <a:pt x="9363" y="4752"/>
                  </a:cubicBezTo>
                  <a:cubicBezTo>
                    <a:pt x="9456" y="5192"/>
                    <a:pt x="9456" y="5632"/>
                    <a:pt x="9363" y="6050"/>
                  </a:cubicBezTo>
                  <a:cubicBezTo>
                    <a:pt x="9062" y="7579"/>
                    <a:pt x="7718" y="8668"/>
                    <a:pt x="6165" y="8668"/>
                  </a:cubicBezTo>
                  <a:cubicBezTo>
                    <a:pt x="4636" y="8668"/>
                    <a:pt x="3291" y="7579"/>
                    <a:pt x="2990" y="6050"/>
                  </a:cubicBezTo>
                  <a:cubicBezTo>
                    <a:pt x="2921" y="5632"/>
                    <a:pt x="2921" y="5192"/>
                    <a:pt x="2990" y="4752"/>
                  </a:cubicBezTo>
                  <a:cubicBezTo>
                    <a:pt x="3176" y="3848"/>
                    <a:pt x="3755" y="3060"/>
                    <a:pt x="4566" y="2596"/>
                  </a:cubicBezTo>
                  <a:cubicBezTo>
                    <a:pt x="4879" y="3223"/>
                    <a:pt x="5515" y="3601"/>
                    <a:pt x="6194" y="3601"/>
                  </a:cubicBezTo>
                  <a:cubicBezTo>
                    <a:pt x="6368" y="3601"/>
                    <a:pt x="6546" y="3576"/>
                    <a:pt x="6721" y="3523"/>
                  </a:cubicBezTo>
                  <a:cubicBezTo>
                    <a:pt x="7023" y="3431"/>
                    <a:pt x="7069" y="2990"/>
                    <a:pt x="6745" y="2851"/>
                  </a:cubicBezTo>
                  <a:cubicBezTo>
                    <a:pt x="6490" y="2736"/>
                    <a:pt x="6466" y="2342"/>
                    <a:pt x="6721" y="2203"/>
                  </a:cubicBezTo>
                  <a:close/>
                  <a:moveTo>
                    <a:pt x="8135" y="8854"/>
                  </a:moveTo>
                  <a:cubicBezTo>
                    <a:pt x="9896" y="9479"/>
                    <a:pt x="11125" y="11102"/>
                    <a:pt x="11217" y="12979"/>
                  </a:cubicBezTo>
                  <a:cubicBezTo>
                    <a:pt x="11217" y="13350"/>
                    <a:pt x="11194" y="13697"/>
                    <a:pt x="11078" y="14045"/>
                  </a:cubicBezTo>
                  <a:cubicBezTo>
                    <a:pt x="10907" y="13984"/>
                    <a:pt x="10723" y="13955"/>
                    <a:pt x="10536" y="13955"/>
                  </a:cubicBezTo>
                  <a:cubicBezTo>
                    <a:pt x="10369" y="13955"/>
                    <a:pt x="10200" y="13978"/>
                    <a:pt x="10035" y="14022"/>
                  </a:cubicBezTo>
                  <a:cubicBezTo>
                    <a:pt x="9920" y="13767"/>
                    <a:pt x="9688" y="13581"/>
                    <a:pt x="9433" y="13489"/>
                  </a:cubicBezTo>
                  <a:lnTo>
                    <a:pt x="9433" y="11403"/>
                  </a:lnTo>
                  <a:cubicBezTo>
                    <a:pt x="9410" y="11183"/>
                    <a:pt x="9236" y="11073"/>
                    <a:pt x="9065" y="11073"/>
                  </a:cubicBezTo>
                  <a:cubicBezTo>
                    <a:pt x="8894" y="11073"/>
                    <a:pt x="8726" y="11183"/>
                    <a:pt x="8714" y="11403"/>
                  </a:cubicBezTo>
                  <a:lnTo>
                    <a:pt x="8714" y="13419"/>
                  </a:lnTo>
                  <a:lnTo>
                    <a:pt x="7811" y="13419"/>
                  </a:lnTo>
                  <a:cubicBezTo>
                    <a:pt x="7370" y="13466"/>
                    <a:pt x="7370" y="14115"/>
                    <a:pt x="7811" y="14138"/>
                  </a:cubicBezTo>
                  <a:lnTo>
                    <a:pt x="9062" y="14138"/>
                  </a:lnTo>
                  <a:cubicBezTo>
                    <a:pt x="9224" y="14138"/>
                    <a:pt x="9340" y="14230"/>
                    <a:pt x="9410" y="14369"/>
                  </a:cubicBezTo>
                  <a:cubicBezTo>
                    <a:pt x="9363" y="14393"/>
                    <a:pt x="9317" y="14439"/>
                    <a:pt x="9271" y="14485"/>
                  </a:cubicBezTo>
                  <a:cubicBezTo>
                    <a:pt x="9016" y="14740"/>
                    <a:pt x="8807" y="15018"/>
                    <a:pt x="8691" y="15366"/>
                  </a:cubicBezTo>
                  <a:cubicBezTo>
                    <a:pt x="8575" y="15598"/>
                    <a:pt x="8413" y="15829"/>
                    <a:pt x="8228" y="16015"/>
                  </a:cubicBezTo>
                  <a:cubicBezTo>
                    <a:pt x="7903" y="16339"/>
                    <a:pt x="7764" y="16803"/>
                    <a:pt x="7834" y="17266"/>
                  </a:cubicBezTo>
                  <a:cubicBezTo>
                    <a:pt x="7324" y="17579"/>
                    <a:pt x="6750" y="17736"/>
                    <a:pt x="6177" y="17736"/>
                  </a:cubicBezTo>
                  <a:cubicBezTo>
                    <a:pt x="5603" y="17736"/>
                    <a:pt x="5030" y="17579"/>
                    <a:pt x="4520" y="17266"/>
                  </a:cubicBezTo>
                  <a:cubicBezTo>
                    <a:pt x="4612" y="16803"/>
                    <a:pt x="4450" y="16339"/>
                    <a:pt x="4126" y="15992"/>
                  </a:cubicBezTo>
                  <a:cubicBezTo>
                    <a:pt x="3940" y="15806"/>
                    <a:pt x="3778" y="15598"/>
                    <a:pt x="3685" y="15366"/>
                  </a:cubicBezTo>
                  <a:cubicBezTo>
                    <a:pt x="3546" y="15018"/>
                    <a:pt x="3361" y="14717"/>
                    <a:pt x="3106" y="14485"/>
                  </a:cubicBezTo>
                  <a:cubicBezTo>
                    <a:pt x="3060" y="14439"/>
                    <a:pt x="3013" y="14393"/>
                    <a:pt x="2967" y="14346"/>
                  </a:cubicBezTo>
                  <a:cubicBezTo>
                    <a:pt x="3013" y="14207"/>
                    <a:pt x="3152" y="14138"/>
                    <a:pt x="3291" y="14138"/>
                  </a:cubicBezTo>
                  <a:lnTo>
                    <a:pt x="4566" y="14138"/>
                  </a:lnTo>
                  <a:cubicBezTo>
                    <a:pt x="5006" y="14091"/>
                    <a:pt x="5006" y="13442"/>
                    <a:pt x="4566" y="13419"/>
                  </a:cubicBezTo>
                  <a:lnTo>
                    <a:pt x="3662" y="13419"/>
                  </a:lnTo>
                  <a:lnTo>
                    <a:pt x="3662" y="11380"/>
                  </a:lnTo>
                  <a:cubicBezTo>
                    <a:pt x="3639" y="11160"/>
                    <a:pt x="3465" y="11050"/>
                    <a:pt x="3294" y="11050"/>
                  </a:cubicBezTo>
                  <a:cubicBezTo>
                    <a:pt x="3123" y="11050"/>
                    <a:pt x="2955" y="11160"/>
                    <a:pt x="2944" y="11380"/>
                  </a:cubicBezTo>
                  <a:lnTo>
                    <a:pt x="2944" y="13466"/>
                  </a:lnTo>
                  <a:cubicBezTo>
                    <a:pt x="2666" y="13558"/>
                    <a:pt x="2457" y="13767"/>
                    <a:pt x="2318" y="14022"/>
                  </a:cubicBezTo>
                  <a:cubicBezTo>
                    <a:pt x="2156" y="13964"/>
                    <a:pt x="1982" y="13935"/>
                    <a:pt x="1808" y="13935"/>
                  </a:cubicBezTo>
                  <a:cubicBezTo>
                    <a:pt x="1634" y="13935"/>
                    <a:pt x="1461" y="13964"/>
                    <a:pt x="1298" y="14022"/>
                  </a:cubicBezTo>
                  <a:cubicBezTo>
                    <a:pt x="1229" y="13651"/>
                    <a:pt x="1206" y="13303"/>
                    <a:pt x="1252" y="12933"/>
                  </a:cubicBezTo>
                  <a:lnTo>
                    <a:pt x="1252" y="12933"/>
                  </a:lnTo>
                  <a:lnTo>
                    <a:pt x="1252" y="12956"/>
                  </a:lnTo>
                  <a:cubicBezTo>
                    <a:pt x="1368" y="11125"/>
                    <a:pt x="2619" y="9433"/>
                    <a:pt x="4265" y="8877"/>
                  </a:cubicBezTo>
                  <a:cubicBezTo>
                    <a:pt x="4862" y="9210"/>
                    <a:pt x="5522" y="9378"/>
                    <a:pt x="6183" y="9378"/>
                  </a:cubicBezTo>
                  <a:cubicBezTo>
                    <a:pt x="6855" y="9378"/>
                    <a:pt x="7527" y="9204"/>
                    <a:pt x="8135" y="8854"/>
                  </a:cubicBezTo>
                  <a:close/>
                  <a:moveTo>
                    <a:pt x="10511" y="14659"/>
                  </a:moveTo>
                  <a:cubicBezTo>
                    <a:pt x="10783" y="14659"/>
                    <a:pt x="11055" y="14763"/>
                    <a:pt x="11264" y="14972"/>
                  </a:cubicBezTo>
                  <a:cubicBezTo>
                    <a:pt x="11681" y="15389"/>
                    <a:pt x="11681" y="16061"/>
                    <a:pt x="11264" y="16478"/>
                  </a:cubicBezTo>
                  <a:lnTo>
                    <a:pt x="11287" y="16502"/>
                  </a:lnTo>
                  <a:cubicBezTo>
                    <a:pt x="11055" y="16664"/>
                    <a:pt x="10823" y="16826"/>
                    <a:pt x="10568" y="16942"/>
                  </a:cubicBezTo>
                  <a:cubicBezTo>
                    <a:pt x="10267" y="17104"/>
                    <a:pt x="9989" y="17289"/>
                    <a:pt x="9781" y="17521"/>
                  </a:cubicBezTo>
                  <a:cubicBezTo>
                    <a:pt x="9617" y="17685"/>
                    <a:pt x="9435" y="17754"/>
                    <a:pt x="9261" y="17754"/>
                  </a:cubicBezTo>
                  <a:cubicBezTo>
                    <a:pt x="8699" y="17754"/>
                    <a:pt x="8224" y="17033"/>
                    <a:pt x="8738" y="16502"/>
                  </a:cubicBezTo>
                  <a:cubicBezTo>
                    <a:pt x="8993" y="16247"/>
                    <a:pt x="9178" y="15969"/>
                    <a:pt x="9317" y="15644"/>
                  </a:cubicBezTo>
                  <a:cubicBezTo>
                    <a:pt x="9410" y="15389"/>
                    <a:pt x="9549" y="15157"/>
                    <a:pt x="9757" y="14972"/>
                  </a:cubicBezTo>
                  <a:cubicBezTo>
                    <a:pt x="9966" y="14763"/>
                    <a:pt x="10238" y="14659"/>
                    <a:pt x="10511" y="14659"/>
                  </a:cubicBezTo>
                  <a:close/>
                  <a:moveTo>
                    <a:pt x="1817" y="14682"/>
                  </a:moveTo>
                  <a:cubicBezTo>
                    <a:pt x="2092" y="14682"/>
                    <a:pt x="2364" y="14787"/>
                    <a:pt x="2573" y="14995"/>
                  </a:cubicBezTo>
                  <a:cubicBezTo>
                    <a:pt x="2782" y="15181"/>
                    <a:pt x="2921" y="15412"/>
                    <a:pt x="3013" y="15667"/>
                  </a:cubicBezTo>
                  <a:cubicBezTo>
                    <a:pt x="3152" y="15992"/>
                    <a:pt x="3338" y="16270"/>
                    <a:pt x="3593" y="16525"/>
                  </a:cubicBezTo>
                  <a:cubicBezTo>
                    <a:pt x="4130" y="17044"/>
                    <a:pt x="3643" y="17785"/>
                    <a:pt x="3074" y="17785"/>
                  </a:cubicBezTo>
                  <a:cubicBezTo>
                    <a:pt x="2906" y="17785"/>
                    <a:pt x="2731" y="17720"/>
                    <a:pt x="2573" y="17568"/>
                  </a:cubicBezTo>
                  <a:lnTo>
                    <a:pt x="2596" y="17544"/>
                  </a:lnTo>
                  <a:cubicBezTo>
                    <a:pt x="2388" y="17313"/>
                    <a:pt x="2133" y="17104"/>
                    <a:pt x="1831" y="16988"/>
                  </a:cubicBezTo>
                  <a:cubicBezTo>
                    <a:pt x="1553" y="16849"/>
                    <a:pt x="1298" y="16710"/>
                    <a:pt x="1043" y="16525"/>
                  </a:cubicBezTo>
                  <a:cubicBezTo>
                    <a:pt x="626" y="16108"/>
                    <a:pt x="626" y="15412"/>
                    <a:pt x="1043" y="14995"/>
                  </a:cubicBezTo>
                  <a:cubicBezTo>
                    <a:pt x="1264" y="14787"/>
                    <a:pt x="1542" y="14682"/>
                    <a:pt x="1817" y="14682"/>
                  </a:cubicBezTo>
                  <a:close/>
                  <a:moveTo>
                    <a:pt x="6142" y="1"/>
                  </a:moveTo>
                  <a:cubicBezTo>
                    <a:pt x="5145" y="1"/>
                    <a:pt x="4358" y="812"/>
                    <a:pt x="4358" y="1809"/>
                  </a:cubicBezTo>
                  <a:lnTo>
                    <a:pt x="4358" y="1878"/>
                  </a:lnTo>
                  <a:cubicBezTo>
                    <a:pt x="3361" y="2388"/>
                    <a:pt x="2619" y="3269"/>
                    <a:pt x="2318" y="4335"/>
                  </a:cubicBezTo>
                  <a:lnTo>
                    <a:pt x="1808" y="4335"/>
                  </a:lnTo>
                  <a:cubicBezTo>
                    <a:pt x="441" y="4404"/>
                    <a:pt x="441" y="6420"/>
                    <a:pt x="1808" y="6490"/>
                  </a:cubicBezTo>
                  <a:lnTo>
                    <a:pt x="2364" y="6490"/>
                  </a:lnTo>
                  <a:cubicBezTo>
                    <a:pt x="2573" y="7232"/>
                    <a:pt x="2990" y="7880"/>
                    <a:pt x="3570" y="8390"/>
                  </a:cubicBezTo>
                  <a:cubicBezTo>
                    <a:pt x="1831" y="9248"/>
                    <a:pt x="673" y="10963"/>
                    <a:pt x="534" y="12909"/>
                  </a:cubicBezTo>
                  <a:cubicBezTo>
                    <a:pt x="487" y="13396"/>
                    <a:pt x="534" y="13906"/>
                    <a:pt x="650" y="14393"/>
                  </a:cubicBezTo>
                  <a:lnTo>
                    <a:pt x="557" y="14485"/>
                  </a:lnTo>
                  <a:cubicBezTo>
                    <a:pt x="209" y="14810"/>
                    <a:pt x="24" y="15273"/>
                    <a:pt x="24" y="15760"/>
                  </a:cubicBezTo>
                  <a:cubicBezTo>
                    <a:pt x="1" y="16223"/>
                    <a:pt x="209" y="16687"/>
                    <a:pt x="534" y="17035"/>
                  </a:cubicBezTo>
                  <a:cubicBezTo>
                    <a:pt x="835" y="17266"/>
                    <a:pt x="1183" y="17475"/>
                    <a:pt x="1530" y="17637"/>
                  </a:cubicBezTo>
                  <a:cubicBezTo>
                    <a:pt x="1739" y="17730"/>
                    <a:pt x="1901" y="17869"/>
                    <a:pt x="2040" y="18031"/>
                  </a:cubicBezTo>
                  <a:cubicBezTo>
                    <a:pt x="2333" y="18324"/>
                    <a:pt x="2714" y="18469"/>
                    <a:pt x="3091" y="18469"/>
                  </a:cubicBezTo>
                  <a:cubicBezTo>
                    <a:pt x="3461" y="18469"/>
                    <a:pt x="3827" y="18330"/>
                    <a:pt x="4103" y="18054"/>
                  </a:cubicBezTo>
                  <a:cubicBezTo>
                    <a:pt x="4149" y="18008"/>
                    <a:pt x="4172" y="17985"/>
                    <a:pt x="4195" y="17938"/>
                  </a:cubicBezTo>
                  <a:cubicBezTo>
                    <a:pt x="4809" y="18286"/>
                    <a:pt x="5493" y="18460"/>
                    <a:pt x="6174" y="18460"/>
                  </a:cubicBezTo>
                  <a:cubicBezTo>
                    <a:pt x="6855" y="18460"/>
                    <a:pt x="7533" y="18286"/>
                    <a:pt x="8135" y="17938"/>
                  </a:cubicBezTo>
                  <a:cubicBezTo>
                    <a:pt x="8181" y="17985"/>
                    <a:pt x="8205" y="18008"/>
                    <a:pt x="8228" y="18054"/>
                  </a:cubicBezTo>
                  <a:cubicBezTo>
                    <a:pt x="8517" y="18332"/>
                    <a:pt x="8888" y="18471"/>
                    <a:pt x="9259" y="18471"/>
                  </a:cubicBezTo>
                  <a:cubicBezTo>
                    <a:pt x="9630" y="18471"/>
                    <a:pt x="10001" y="18332"/>
                    <a:pt x="10290" y="18054"/>
                  </a:cubicBezTo>
                  <a:cubicBezTo>
                    <a:pt x="10453" y="17869"/>
                    <a:pt x="10661" y="17707"/>
                    <a:pt x="10870" y="17614"/>
                  </a:cubicBezTo>
                  <a:cubicBezTo>
                    <a:pt x="11194" y="17452"/>
                    <a:pt x="11495" y="17243"/>
                    <a:pt x="11774" y="17035"/>
                  </a:cubicBezTo>
                  <a:cubicBezTo>
                    <a:pt x="12492" y="16316"/>
                    <a:pt x="12492" y="15181"/>
                    <a:pt x="11774" y="14485"/>
                  </a:cubicBezTo>
                  <a:lnTo>
                    <a:pt x="11704" y="14416"/>
                  </a:lnTo>
                  <a:cubicBezTo>
                    <a:pt x="11866" y="13952"/>
                    <a:pt x="11936" y="13466"/>
                    <a:pt x="11913" y="12956"/>
                  </a:cubicBezTo>
                  <a:cubicBezTo>
                    <a:pt x="11820" y="10963"/>
                    <a:pt x="10638" y="9201"/>
                    <a:pt x="8830" y="8367"/>
                  </a:cubicBezTo>
                  <a:cubicBezTo>
                    <a:pt x="9387" y="7857"/>
                    <a:pt x="9781" y="7208"/>
                    <a:pt x="9989" y="6490"/>
                  </a:cubicBezTo>
                  <a:lnTo>
                    <a:pt x="10592" y="6490"/>
                  </a:lnTo>
                  <a:cubicBezTo>
                    <a:pt x="10621" y="6492"/>
                    <a:pt x="10650" y="6493"/>
                    <a:pt x="10678" y="6493"/>
                  </a:cubicBezTo>
                  <a:cubicBezTo>
                    <a:pt x="12069" y="6493"/>
                    <a:pt x="12069" y="4332"/>
                    <a:pt x="10678" y="4332"/>
                  </a:cubicBezTo>
                  <a:cubicBezTo>
                    <a:pt x="10650" y="4332"/>
                    <a:pt x="10621" y="4333"/>
                    <a:pt x="10592" y="4335"/>
                  </a:cubicBezTo>
                  <a:lnTo>
                    <a:pt x="9989" y="4335"/>
                  </a:lnTo>
                  <a:cubicBezTo>
                    <a:pt x="9688" y="3269"/>
                    <a:pt x="8946" y="2388"/>
                    <a:pt x="7950" y="1878"/>
                  </a:cubicBezTo>
                  <a:lnTo>
                    <a:pt x="7950" y="1809"/>
                  </a:lnTo>
                  <a:cubicBezTo>
                    <a:pt x="7950" y="812"/>
                    <a:pt x="7162" y="1"/>
                    <a:pt x="6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0" name="Google Shape;6190;p59"/>
            <p:cNvSpPr/>
            <p:nvPr/>
          </p:nvSpPr>
          <p:spPr>
            <a:xfrm>
              <a:off x="1294150" y="2237850"/>
              <a:ext cx="17975" cy="17975"/>
            </a:xfrm>
            <a:custGeom>
              <a:avLst/>
              <a:gdLst/>
              <a:ahLst/>
              <a:cxnLst/>
              <a:rect l="l" t="t" r="r" b="b"/>
              <a:pathLst>
                <a:path w="719" h="719" extrusionOk="0">
                  <a:moveTo>
                    <a:pt x="348" y="0"/>
                  </a:moveTo>
                  <a:cubicBezTo>
                    <a:pt x="163" y="0"/>
                    <a:pt x="1" y="162"/>
                    <a:pt x="1" y="348"/>
                  </a:cubicBezTo>
                  <a:cubicBezTo>
                    <a:pt x="1" y="556"/>
                    <a:pt x="163" y="719"/>
                    <a:pt x="348" y="719"/>
                  </a:cubicBezTo>
                  <a:cubicBezTo>
                    <a:pt x="557" y="719"/>
                    <a:pt x="719" y="556"/>
                    <a:pt x="719" y="348"/>
                  </a:cubicBezTo>
                  <a:cubicBezTo>
                    <a:pt x="719" y="162"/>
                    <a:pt x="557"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91" name="Google Shape;6191;p59"/>
          <p:cNvGrpSpPr/>
          <p:nvPr/>
        </p:nvGrpSpPr>
        <p:grpSpPr>
          <a:xfrm>
            <a:off x="1070271" y="2634466"/>
            <a:ext cx="466694" cy="404979"/>
            <a:chOff x="986000" y="2640075"/>
            <a:chExt cx="477925" cy="414725"/>
          </a:xfrm>
        </p:grpSpPr>
        <p:sp>
          <p:nvSpPr>
            <p:cNvPr id="6192" name="Google Shape;6192;p59"/>
            <p:cNvSpPr/>
            <p:nvPr/>
          </p:nvSpPr>
          <p:spPr>
            <a:xfrm>
              <a:off x="1104475" y="3000825"/>
              <a:ext cx="76150" cy="18100"/>
            </a:xfrm>
            <a:custGeom>
              <a:avLst/>
              <a:gdLst/>
              <a:ahLst/>
              <a:cxnLst/>
              <a:rect l="l" t="t" r="r" b="b"/>
              <a:pathLst>
                <a:path w="3046" h="724" extrusionOk="0">
                  <a:moveTo>
                    <a:pt x="476" y="1"/>
                  </a:moveTo>
                  <a:cubicBezTo>
                    <a:pt x="1" y="1"/>
                    <a:pt x="1" y="723"/>
                    <a:pt x="476" y="723"/>
                  </a:cubicBezTo>
                  <a:cubicBezTo>
                    <a:pt x="490" y="723"/>
                    <a:pt x="504" y="723"/>
                    <a:pt x="519" y="721"/>
                  </a:cubicBezTo>
                  <a:lnTo>
                    <a:pt x="2698" y="721"/>
                  </a:lnTo>
                  <a:cubicBezTo>
                    <a:pt x="2883" y="698"/>
                    <a:pt x="3045" y="559"/>
                    <a:pt x="3045" y="350"/>
                  </a:cubicBezTo>
                  <a:cubicBezTo>
                    <a:pt x="3045" y="165"/>
                    <a:pt x="2883" y="3"/>
                    <a:pt x="2674" y="3"/>
                  </a:cubicBezTo>
                  <a:lnTo>
                    <a:pt x="519" y="3"/>
                  </a:lnTo>
                  <a:cubicBezTo>
                    <a:pt x="504" y="2"/>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3" name="Google Shape;6193;p59"/>
            <p:cNvSpPr/>
            <p:nvPr/>
          </p:nvSpPr>
          <p:spPr>
            <a:xfrm>
              <a:off x="986000" y="2640075"/>
              <a:ext cx="477925" cy="414725"/>
            </a:xfrm>
            <a:custGeom>
              <a:avLst/>
              <a:gdLst/>
              <a:ahLst/>
              <a:cxnLst/>
              <a:rect l="l" t="t" r="r" b="b"/>
              <a:pathLst>
                <a:path w="19117" h="16589" extrusionOk="0">
                  <a:moveTo>
                    <a:pt x="13187" y="754"/>
                  </a:moveTo>
                  <a:cubicBezTo>
                    <a:pt x="13358" y="754"/>
                    <a:pt x="13532" y="864"/>
                    <a:pt x="13555" y="1084"/>
                  </a:cubicBezTo>
                  <a:lnTo>
                    <a:pt x="13555" y="6855"/>
                  </a:lnTo>
                  <a:cubicBezTo>
                    <a:pt x="13578" y="7075"/>
                    <a:pt x="13746" y="7185"/>
                    <a:pt x="13914" y="7185"/>
                  </a:cubicBezTo>
                  <a:cubicBezTo>
                    <a:pt x="14082" y="7185"/>
                    <a:pt x="14250" y="7075"/>
                    <a:pt x="14273" y="6855"/>
                  </a:cubicBezTo>
                  <a:lnTo>
                    <a:pt x="14273" y="1802"/>
                  </a:lnTo>
                  <a:cubicBezTo>
                    <a:pt x="14296" y="1582"/>
                    <a:pt x="14464" y="1472"/>
                    <a:pt x="14633" y="1472"/>
                  </a:cubicBezTo>
                  <a:cubicBezTo>
                    <a:pt x="14801" y="1472"/>
                    <a:pt x="14969" y="1582"/>
                    <a:pt x="14992" y="1802"/>
                  </a:cubicBezTo>
                  <a:lnTo>
                    <a:pt x="14992" y="7550"/>
                  </a:lnTo>
                  <a:cubicBezTo>
                    <a:pt x="14644" y="7828"/>
                    <a:pt x="14250" y="8083"/>
                    <a:pt x="13833" y="8315"/>
                  </a:cubicBezTo>
                  <a:cubicBezTo>
                    <a:pt x="12767" y="8871"/>
                    <a:pt x="12118" y="9983"/>
                    <a:pt x="12118" y="11188"/>
                  </a:cubicBezTo>
                  <a:cubicBezTo>
                    <a:pt x="12141" y="11397"/>
                    <a:pt x="12309" y="11501"/>
                    <a:pt x="12477" y="11501"/>
                  </a:cubicBezTo>
                  <a:cubicBezTo>
                    <a:pt x="12645" y="11501"/>
                    <a:pt x="12813" y="11397"/>
                    <a:pt x="12836" y="11188"/>
                  </a:cubicBezTo>
                  <a:cubicBezTo>
                    <a:pt x="12836" y="10238"/>
                    <a:pt x="13346" y="9381"/>
                    <a:pt x="14181" y="8940"/>
                  </a:cubicBezTo>
                  <a:cubicBezTo>
                    <a:pt x="14690" y="8685"/>
                    <a:pt x="15154" y="8361"/>
                    <a:pt x="15594" y="7990"/>
                  </a:cubicBezTo>
                  <a:cubicBezTo>
                    <a:pt x="15988" y="7666"/>
                    <a:pt x="16336" y="7272"/>
                    <a:pt x="16614" y="6855"/>
                  </a:cubicBezTo>
                  <a:cubicBezTo>
                    <a:pt x="16985" y="6298"/>
                    <a:pt x="17425" y="5765"/>
                    <a:pt x="17448" y="5719"/>
                  </a:cubicBezTo>
                  <a:cubicBezTo>
                    <a:pt x="17519" y="5578"/>
                    <a:pt x="17632" y="5521"/>
                    <a:pt x="17746" y="5521"/>
                  </a:cubicBezTo>
                  <a:cubicBezTo>
                    <a:pt x="18008" y="5521"/>
                    <a:pt x="18277" y="5823"/>
                    <a:pt x="18051" y="6113"/>
                  </a:cubicBezTo>
                  <a:lnTo>
                    <a:pt x="18028" y="6113"/>
                  </a:lnTo>
                  <a:cubicBezTo>
                    <a:pt x="16174" y="8894"/>
                    <a:pt x="14992" y="11605"/>
                    <a:pt x="14992" y="14943"/>
                  </a:cubicBezTo>
                  <a:lnTo>
                    <a:pt x="14992" y="15870"/>
                  </a:lnTo>
                  <a:lnTo>
                    <a:pt x="10658" y="15870"/>
                  </a:lnTo>
                  <a:lnTo>
                    <a:pt x="10658" y="13761"/>
                  </a:lnTo>
                  <a:cubicBezTo>
                    <a:pt x="10658" y="12996"/>
                    <a:pt x="10542" y="12208"/>
                    <a:pt x="10310" y="11466"/>
                  </a:cubicBezTo>
                  <a:cubicBezTo>
                    <a:pt x="10079" y="10794"/>
                    <a:pt x="9963" y="10076"/>
                    <a:pt x="9940" y="9357"/>
                  </a:cubicBezTo>
                  <a:lnTo>
                    <a:pt x="9940" y="2521"/>
                  </a:lnTo>
                  <a:cubicBezTo>
                    <a:pt x="9963" y="2301"/>
                    <a:pt x="10137" y="2191"/>
                    <a:pt x="10307" y="2191"/>
                  </a:cubicBezTo>
                  <a:cubicBezTo>
                    <a:pt x="10478" y="2191"/>
                    <a:pt x="10646" y="2301"/>
                    <a:pt x="10658" y="2521"/>
                  </a:cubicBezTo>
                  <a:lnTo>
                    <a:pt x="10658" y="6855"/>
                  </a:lnTo>
                  <a:cubicBezTo>
                    <a:pt x="10681" y="7075"/>
                    <a:pt x="10855" y="7185"/>
                    <a:pt x="11029" y="7185"/>
                  </a:cubicBezTo>
                  <a:cubicBezTo>
                    <a:pt x="11203" y="7185"/>
                    <a:pt x="11376" y="7075"/>
                    <a:pt x="11400" y="6855"/>
                  </a:cubicBezTo>
                  <a:lnTo>
                    <a:pt x="11400" y="1802"/>
                  </a:lnTo>
                  <a:cubicBezTo>
                    <a:pt x="11365" y="1536"/>
                    <a:pt x="11556" y="1403"/>
                    <a:pt x="11750" y="1403"/>
                  </a:cubicBezTo>
                  <a:cubicBezTo>
                    <a:pt x="11944" y="1403"/>
                    <a:pt x="12141" y="1536"/>
                    <a:pt x="12118" y="1802"/>
                  </a:cubicBezTo>
                  <a:lnTo>
                    <a:pt x="12118" y="6855"/>
                  </a:lnTo>
                  <a:cubicBezTo>
                    <a:pt x="12130" y="7075"/>
                    <a:pt x="12298" y="7185"/>
                    <a:pt x="12469" y="7185"/>
                  </a:cubicBezTo>
                  <a:cubicBezTo>
                    <a:pt x="12639" y="7185"/>
                    <a:pt x="12813" y="7075"/>
                    <a:pt x="12836" y="6855"/>
                  </a:cubicBezTo>
                  <a:lnTo>
                    <a:pt x="12836" y="1084"/>
                  </a:lnTo>
                  <a:cubicBezTo>
                    <a:pt x="12848" y="864"/>
                    <a:pt x="13016" y="754"/>
                    <a:pt x="13187" y="754"/>
                  </a:cubicBezTo>
                  <a:close/>
                  <a:moveTo>
                    <a:pt x="5968" y="1"/>
                  </a:moveTo>
                  <a:cubicBezTo>
                    <a:pt x="5519" y="1"/>
                    <a:pt x="5073" y="261"/>
                    <a:pt x="4934" y="783"/>
                  </a:cubicBezTo>
                  <a:cubicBezTo>
                    <a:pt x="4802" y="732"/>
                    <a:pt x="4669" y="708"/>
                    <a:pt x="4539" y="708"/>
                  </a:cubicBezTo>
                  <a:cubicBezTo>
                    <a:pt x="3960" y="708"/>
                    <a:pt x="3450" y="1178"/>
                    <a:pt x="3450" y="1802"/>
                  </a:cubicBezTo>
                  <a:lnTo>
                    <a:pt x="3450" y="6831"/>
                  </a:lnTo>
                  <a:cubicBezTo>
                    <a:pt x="3335" y="6716"/>
                    <a:pt x="3242" y="6576"/>
                    <a:pt x="3149" y="6437"/>
                  </a:cubicBezTo>
                  <a:cubicBezTo>
                    <a:pt x="2825" y="5928"/>
                    <a:pt x="2384" y="5371"/>
                    <a:pt x="2315" y="5279"/>
                  </a:cubicBezTo>
                  <a:cubicBezTo>
                    <a:pt x="2083" y="4961"/>
                    <a:pt x="1778" y="4828"/>
                    <a:pt x="1477" y="4828"/>
                  </a:cubicBezTo>
                  <a:cubicBezTo>
                    <a:pt x="724" y="4828"/>
                    <a:pt x="1" y="5656"/>
                    <a:pt x="530" y="6484"/>
                  </a:cubicBezTo>
                  <a:cubicBezTo>
                    <a:pt x="2570" y="9566"/>
                    <a:pt x="3450" y="12092"/>
                    <a:pt x="3450" y="14920"/>
                  </a:cubicBezTo>
                  <a:lnTo>
                    <a:pt x="3450" y="16217"/>
                  </a:lnTo>
                  <a:cubicBezTo>
                    <a:pt x="3450" y="16426"/>
                    <a:pt x="3613" y="16565"/>
                    <a:pt x="3798" y="16565"/>
                  </a:cubicBezTo>
                  <a:lnTo>
                    <a:pt x="4702" y="16565"/>
                  </a:lnTo>
                  <a:cubicBezTo>
                    <a:pt x="4723" y="16568"/>
                    <a:pt x="4744" y="16569"/>
                    <a:pt x="4763" y="16569"/>
                  </a:cubicBezTo>
                  <a:cubicBezTo>
                    <a:pt x="5221" y="16569"/>
                    <a:pt x="5214" y="15845"/>
                    <a:pt x="4744" y="15845"/>
                  </a:cubicBezTo>
                  <a:cubicBezTo>
                    <a:pt x="4730" y="15845"/>
                    <a:pt x="4716" y="15845"/>
                    <a:pt x="4702" y="15847"/>
                  </a:cubicBezTo>
                  <a:lnTo>
                    <a:pt x="4169" y="15847"/>
                  </a:lnTo>
                  <a:lnTo>
                    <a:pt x="4169" y="14920"/>
                  </a:lnTo>
                  <a:cubicBezTo>
                    <a:pt x="4169" y="13344"/>
                    <a:pt x="3891" y="11768"/>
                    <a:pt x="3335" y="10284"/>
                  </a:cubicBezTo>
                  <a:cubicBezTo>
                    <a:pt x="2755" y="8801"/>
                    <a:pt x="2014" y="7411"/>
                    <a:pt x="1133" y="6113"/>
                  </a:cubicBezTo>
                  <a:cubicBezTo>
                    <a:pt x="891" y="5823"/>
                    <a:pt x="1154" y="5521"/>
                    <a:pt x="1423" y="5521"/>
                  </a:cubicBezTo>
                  <a:cubicBezTo>
                    <a:pt x="1540" y="5521"/>
                    <a:pt x="1658" y="5578"/>
                    <a:pt x="1736" y="5719"/>
                  </a:cubicBezTo>
                  <a:cubicBezTo>
                    <a:pt x="1759" y="5765"/>
                    <a:pt x="2176" y="6298"/>
                    <a:pt x="2547" y="6855"/>
                  </a:cubicBezTo>
                  <a:cubicBezTo>
                    <a:pt x="2848" y="7272"/>
                    <a:pt x="3172" y="7666"/>
                    <a:pt x="3566" y="7990"/>
                  </a:cubicBezTo>
                  <a:cubicBezTo>
                    <a:pt x="4007" y="8361"/>
                    <a:pt x="4493" y="8685"/>
                    <a:pt x="5003" y="8940"/>
                  </a:cubicBezTo>
                  <a:cubicBezTo>
                    <a:pt x="5814" y="9381"/>
                    <a:pt x="6324" y="10238"/>
                    <a:pt x="6324" y="11188"/>
                  </a:cubicBezTo>
                  <a:cubicBezTo>
                    <a:pt x="6347" y="11397"/>
                    <a:pt x="6521" y="11501"/>
                    <a:pt x="6692" y="11501"/>
                  </a:cubicBezTo>
                  <a:cubicBezTo>
                    <a:pt x="6863" y="11501"/>
                    <a:pt x="7031" y="11397"/>
                    <a:pt x="7043" y="11188"/>
                  </a:cubicBezTo>
                  <a:cubicBezTo>
                    <a:pt x="7043" y="9983"/>
                    <a:pt x="6394" y="8871"/>
                    <a:pt x="5328" y="8315"/>
                  </a:cubicBezTo>
                  <a:cubicBezTo>
                    <a:pt x="4911" y="8083"/>
                    <a:pt x="4540" y="7828"/>
                    <a:pt x="4169" y="7550"/>
                  </a:cubicBezTo>
                  <a:lnTo>
                    <a:pt x="4169" y="1802"/>
                  </a:lnTo>
                  <a:cubicBezTo>
                    <a:pt x="4146" y="1536"/>
                    <a:pt x="4337" y="1403"/>
                    <a:pt x="4528" y="1403"/>
                  </a:cubicBezTo>
                  <a:cubicBezTo>
                    <a:pt x="4719" y="1403"/>
                    <a:pt x="4911" y="1536"/>
                    <a:pt x="4887" y="1802"/>
                  </a:cubicBezTo>
                  <a:lnTo>
                    <a:pt x="4887" y="6855"/>
                  </a:lnTo>
                  <a:cubicBezTo>
                    <a:pt x="4864" y="7110"/>
                    <a:pt x="5055" y="7237"/>
                    <a:pt x="5247" y="7237"/>
                  </a:cubicBezTo>
                  <a:cubicBezTo>
                    <a:pt x="5438" y="7237"/>
                    <a:pt x="5629" y="7110"/>
                    <a:pt x="5606" y="6855"/>
                  </a:cubicBezTo>
                  <a:lnTo>
                    <a:pt x="5606" y="1084"/>
                  </a:lnTo>
                  <a:cubicBezTo>
                    <a:pt x="5583" y="817"/>
                    <a:pt x="5780" y="684"/>
                    <a:pt x="5977" y="684"/>
                  </a:cubicBezTo>
                  <a:cubicBezTo>
                    <a:pt x="6174" y="684"/>
                    <a:pt x="6371" y="817"/>
                    <a:pt x="6347" y="1084"/>
                  </a:cubicBezTo>
                  <a:lnTo>
                    <a:pt x="6347" y="6855"/>
                  </a:lnTo>
                  <a:cubicBezTo>
                    <a:pt x="6359" y="7075"/>
                    <a:pt x="6527" y="7185"/>
                    <a:pt x="6698" y="7185"/>
                  </a:cubicBezTo>
                  <a:cubicBezTo>
                    <a:pt x="6869" y="7185"/>
                    <a:pt x="7043" y="7075"/>
                    <a:pt x="7066" y="6855"/>
                  </a:cubicBezTo>
                  <a:lnTo>
                    <a:pt x="7066" y="1802"/>
                  </a:lnTo>
                  <a:cubicBezTo>
                    <a:pt x="7043" y="1536"/>
                    <a:pt x="7234" y="1403"/>
                    <a:pt x="7425" y="1403"/>
                  </a:cubicBezTo>
                  <a:cubicBezTo>
                    <a:pt x="7616" y="1403"/>
                    <a:pt x="7807" y="1536"/>
                    <a:pt x="7784" y="1802"/>
                  </a:cubicBezTo>
                  <a:lnTo>
                    <a:pt x="7784" y="6855"/>
                  </a:lnTo>
                  <a:cubicBezTo>
                    <a:pt x="7796" y="7075"/>
                    <a:pt x="7964" y="7185"/>
                    <a:pt x="8135" y="7185"/>
                  </a:cubicBezTo>
                  <a:cubicBezTo>
                    <a:pt x="8306" y="7185"/>
                    <a:pt x="8479" y="7075"/>
                    <a:pt x="8503" y="6855"/>
                  </a:cubicBezTo>
                  <a:lnTo>
                    <a:pt x="8503" y="2521"/>
                  </a:lnTo>
                  <a:cubicBezTo>
                    <a:pt x="8479" y="2254"/>
                    <a:pt x="8671" y="2121"/>
                    <a:pt x="8862" y="2121"/>
                  </a:cubicBezTo>
                  <a:cubicBezTo>
                    <a:pt x="9053" y="2121"/>
                    <a:pt x="9244" y="2254"/>
                    <a:pt x="9221" y="2521"/>
                  </a:cubicBezTo>
                  <a:lnTo>
                    <a:pt x="9221" y="9357"/>
                  </a:lnTo>
                  <a:cubicBezTo>
                    <a:pt x="9198" y="10076"/>
                    <a:pt x="9082" y="10794"/>
                    <a:pt x="8873" y="11466"/>
                  </a:cubicBezTo>
                  <a:cubicBezTo>
                    <a:pt x="8619" y="12208"/>
                    <a:pt x="8503" y="12996"/>
                    <a:pt x="8503" y="13761"/>
                  </a:cubicBezTo>
                  <a:lnTo>
                    <a:pt x="8503" y="15870"/>
                  </a:lnTo>
                  <a:lnTo>
                    <a:pt x="7970" y="15870"/>
                  </a:lnTo>
                  <a:cubicBezTo>
                    <a:pt x="7529" y="15916"/>
                    <a:pt x="7529" y="16542"/>
                    <a:pt x="7970" y="16588"/>
                  </a:cubicBezTo>
                  <a:lnTo>
                    <a:pt x="8850" y="16588"/>
                  </a:lnTo>
                  <a:cubicBezTo>
                    <a:pt x="9059" y="16588"/>
                    <a:pt x="9221" y="16426"/>
                    <a:pt x="9221" y="16240"/>
                  </a:cubicBezTo>
                  <a:lnTo>
                    <a:pt x="9221" y="13761"/>
                  </a:lnTo>
                  <a:cubicBezTo>
                    <a:pt x="9221" y="13019"/>
                    <a:pt x="9360" y="12278"/>
                    <a:pt x="9592" y="11582"/>
                  </a:cubicBezTo>
                  <a:cubicBezTo>
                    <a:pt x="9824" y="12278"/>
                    <a:pt x="9940" y="13019"/>
                    <a:pt x="9940" y="13761"/>
                  </a:cubicBezTo>
                  <a:lnTo>
                    <a:pt x="9940" y="16240"/>
                  </a:lnTo>
                  <a:cubicBezTo>
                    <a:pt x="9940" y="16426"/>
                    <a:pt x="10102" y="16588"/>
                    <a:pt x="10310" y="16588"/>
                  </a:cubicBezTo>
                  <a:lnTo>
                    <a:pt x="15363" y="16588"/>
                  </a:lnTo>
                  <a:cubicBezTo>
                    <a:pt x="15571" y="16588"/>
                    <a:pt x="15733" y="16426"/>
                    <a:pt x="15733" y="16240"/>
                  </a:cubicBezTo>
                  <a:lnTo>
                    <a:pt x="15733" y="14943"/>
                  </a:lnTo>
                  <a:cubicBezTo>
                    <a:pt x="15733" y="12092"/>
                    <a:pt x="16591" y="9589"/>
                    <a:pt x="18653" y="6507"/>
                  </a:cubicBezTo>
                  <a:cubicBezTo>
                    <a:pt x="19117" y="5789"/>
                    <a:pt x="18607" y="4838"/>
                    <a:pt x="17750" y="4838"/>
                  </a:cubicBezTo>
                  <a:lnTo>
                    <a:pt x="17726" y="4838"/>
                  </a:lnTo>
                  <a:cubicBezTo>
                    <a:pt x="17707" y="4837"/>
                    <a:pt x="17687" y="4836"/>
                    <a:pt x="17668" y="4836"/>
                  </a:cubicBezTo>
                  <a:cubicBezTo>
                    <a:pt x="17343" y="4836"/>
                    <a:pt x="17043" y="5018"/>
                    <a:pt x="16846" y="5302"/>
                  </a:cubicBezTo>
                  <a:cubicBezTo>
                    <a:pt x="16776" y="5371"/>
                    <a:pt x="16336" y="5928"/>
                    <a:pt x="16011" y="6461"/>
                  </a:cubicBezTo>
                  <a:cubicBezTo>
                    <a:pt x="15919" y="6600"/>
                    <a:pt x="15826" y="6716"/>
                    <a:pt x="15710" y="6855"/>
                  </a:cubicBezTo>
                  <a:lnTo>
                    <a:pt x="15710" y="1802"/>
                  </a:lnTo>
                  <a:cubicBezTo>
                    <a:pt x="15710" y="1178"/>
                    <a:pt x="15200" y="708"/>
                    <a:pt x="14635" y="708"/>
                  </a:cubicBezTo>
                  <a:cubicBezTo>
                    <a:pt x="14508" y="708"/>
                    <a:pt x="14378" y="732"/>
                    <a:pt x="14250" y="783"/>
                  </a:cubicBezTo>
                  <a:cubicBezTo>
                    <a:pt x="14099" y="261"/>
                    <a:pt x="13648" y="1"/>
                    <a:pt x="13196" y="1"/>
                  </a:cubicBezTo>
                  <a:cubicBezTo>
                    <a:pt x="12744" y="1"/>
                    <a:pt x="12292" y="261"/>
                    <a:pt x="12141" y="783"/>
                  </a:cubicBezTo>
                  <a:cubicBezTo>
                    <a:pt x="12009" y="732"/>
                    <a:pt x="11873" y="708"/>
                    <a:pt x="11741" y="708"/>
                  </a:cubicBezTo>
                  <a:cubicBezTo>
                    <a:pt x="11268" y="708"/>
                    <a:pt x="10831" y="1013"/>
                    <a:pt x="10704" y="1501"/>
                  </a:cubicBezTo>
                  <a:cubicBezTo>
                    <a:pt x="10573" y="1455"/>
                    <a:pt x="10439" y="1432"/>
                    <a:pt x="10308" y="1432"/>
                  </a:cubicBezTo>
                  <a:cubicBezTo>
                    <a:pt x="10045" y="1432"/>
                    <a:pt x="9793" y="1524"/>
                    <a:pt x="9592" y="1710"/>
                  </a:cubicBezTo>
                  <a:cubicBezTo>
                    <a:pt x="9376" y="1524"/>
                    <a:pt x="9118" y="1432"/>
                    <a:pt x="8854" y="1432"/>
                  </a:cubicBezTo>
                  <a:cubicBezTo>
                    <a:pt x="8722" y="1432"/>
                    <a:pt x="8588" y="1455"/>
                    <a:pt x="8456" y="1501"/>
                  </a:cubicBezTo>
                  <a:cubicBezTo>
                    <a:pt x="8330" y="1013"/>
                    <a:pt x="7892" y="708"/>
                    <a:pt x="7420" y="708"/>
                  </a:cubicBezTo>
                  <a:cubicBezTo>
                    <a:pt x="7287" y="708"/>
                    <a:pt x="7152" y="732"/>
                    <a:pt x="7019" y="783"/>
                  </a:cubicBezTo>
                  <a:cubicBezTo>
                    <a:pt x="6869" y="261"/>
                    <a:pt x="6417" y="1"/>
                    <a:pt x="5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4" name="Google Shape;6194;p59"/>
            <p:cNvSpPr/>
            <p:nvPr/>
          </p:nvSpPr>
          <p:spPr>
            <a:xfrm>
              <a:off x="1268650" y="3000875"/>
              <a:ext cx="75925" cy="18000"/>
            </a:xfrm>
            <a:custGeom>
              <a:avLst/>
              <a:gdLst/>
              <a:ahLst/>
              <a:cxnLst/>
              <a:rect l="l" t="t" r="r" b="b"/>
              <a:pathLst>
                <a:path w="3037" h="720" extrusionOk="0">
                  <a:moveTo>
                    <a:pt x="441" y="1"/>
                  </a:moveTo>
                  <a:cubicBezTo>
                    <a:pt x="1" y="24"/>
                    <a:pt x="1" y="673"/>
                    <a:pt x="441" y="719"/>
                  </a:cubicBezTo>
                  <a:lnTo>
                    <a:pt x="2596" y="719"/>
                  </a:lnTo>
                  <a:cubicBezTo>
                    <a:pt x="3037" y="673"/>
                    <a:pt x="3037" y="24"/>
                    <a:pt x="2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5" name="Google Shape;6195;p59"/>
            <p:cNvSpPr/>
            <p:nvPr/>
          </p:nvSpPr>
          <p:spPr>
            <a:xfrm>
              <a:off x="1135400" y="3036800"/>
              <a:ext cx="17975" cy="18000"/>
            </a:xfrm>
            <a:custGeom>
              <a:avLst/>
              <a:gdLst/>
              <a:ahLst/>
              <a:cxnLst/>
              <a:rect l="l" t="t" r="r" b="b"/>
              <a:pathLst>
                <a:path w="719" h="720" extrusionOk="0">
                  <a:moveTo>
                    <a:pt x="371" y="1"/>
                  </a:moveTo>
                  <a:cubicBezTo>
                    <a:pt x="163" y="1"/>
                    <a:pt x="1" y="163"/>
                    <a:pt x="1" y="371"/>
                  </a:cubicBezTo>
                  <a:cubicBezTo>
                    <a:pt x="1" y="557"/>
                    <a:pt x="163" y="719"/>
                    <a:pt x="371" y="719"/>
                  </a:cubicBezTo>
                  <a:cubicBezTo>
                    <a:pt x="557" y="719"/>
                    <a:pt x="719" y="557"/>
                    <a:pt x="719" y="371"/>
                  </a:cubicBezTo>
                  <a:cubicBezTo>
                    <a:pt x="719" y="163"/>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196" name="Google Shape;6196;p59"/>
          <p:cNvGrpSpPr/>
          <p:nvPr/>
        </p:nvGrpSpPr>
        <p:grpSpPr>
          <a:xfrm>
            <a:off x="1097711" y="3308715"/>
            <a:ext cx="419456" cy="451558"/>
            <a:chOff x="1014100" y="3330550"/>
            <a:chExt cx="429550" cy="462425"/>
          </a:xfrm>
        </p:grpSpPr>
        <p:sp>
          <p:nvSpPr>
            <p:cNvPr id="6197" name="Google Shape;6197;p59"/>
            <p:cNvSpPr/>
            <p:nvPr/>
          </p:nvSpPr>
          <p:spPr>
            <a:xfrm>
              <a:off x="1014100" y="3330550"/>
              <a:ext cx="132325" cy="462425"/>
            </a:xfrm>
            <a:custGeom>
              <a:avLst/>
              <a:gdLst/>
              <a:ahLst/>
              <a:cxnLst/>
              <a:rect l="l" t="t" r="r" b="b"/>
              <a:pathLst>
                <a:path w="5293" h="18497" extrusionOk="0">
                  <a:moveTo>
                    <a:pt x="3045" y="4543"/>
                  </a:moveTo>
                  <a:lnTo>
                    <a:pt x="3045" y="5261"/>
                  </a:lnTo>
                  <a:lnTo>
                    <a:pt x="2326" y="5261"/>
                  </a:lnTo>
                  <a:lnTo>
                    <a:pt x="2326" y="4543"/>
                  </a:lnTo>
                  <a:close/>
                  <a:moveTo>
                    <a:pt x="3763" y="5980"/>
                  </a:moveTo>
                  <a:lnTo>
                    <a:pt x="3763" y="8877"/>
                  </a:lnTo>
                  <a:lnTo>
                    <a:pt x="1608" y="8877"/>
                  </a:lnTo>
                  <a:lnTo>
                    <a:pt x="1608" y="7440"/>
                  </a:lnTo>
                  <a:lnTo>
                    <a:pt x="1956" y="7440"/>
                  </a:lnTo>
                  <a:cubicBezTo>
                    <a:pt x="2396" y="7393"/>
                    <a:pt x="2396" y="6744"/>
                    <a:pt x="1956" y="6698"/>
                  </a:cubicBezTo>
                  <a:lnTo>
                    <a:pt x="1608" y="6698"/>
                  </a:lnTo>
                  <a:lnTo>
                    <a:pt x="1608" y="5980"/>
                  </a:lnTo>
                  <a:close/>
                  <a:moveTo>
                    <a:pt x="3045" y="15366"/>
                  </a:moveTo>
                  <a:lnTo>
                    <a:pt x="3045" y="17753"/>
                  </a:lnTo>
                  <a:lnTo>
                    <a:pt x="2326" y="17753"/>
                  </a:lnTo>
                  <a:lnTo>
                    <a:pt x="2326" y="15366"/>
                  </a:lnTo>
                  <a:close/>
                  <a:moveTo>
                    <a:pt x="2697" y="0"/>
                  </a:moveTo>
                  <a:cubicBezTo>
                    <a:pt x="2489" y="0"/>
                    <a:pt x="2326" y="163"/>
                    <a:pt x="2326" y="371"/>
                  </a:cubicBezTo>
                  <a:lnTo>
                    <a:pt x="2326" y="3848"/>
                  </a:lnTo>
                  <a:lnTo>
                    <a:pt x="1956" y="3848"/>
                  </a:lnTo>
                  <a:cubicBezTo>
                    <a:pt x="1770" y="3848"/>
                    <a:pt x="1608" y="4010"/>
                    <a:pt x="1608" y="4195"/>
                  </a:cubicBezTo>
                  <a:lnTo>
                    <a:pt x="1608" y="5284"/>
                  </a:lnTo>
                  <a:lnTo>
                    <a:pt x="1237" y="5284"/>
                  </a:lnTo>
                  <a:cubicBezTo>
                    <a:pt x="1029" y="5284"/>
                    <a:pt x="866" y="5447"/>
                    <a:pt x="866" y="5655"/>
                  </a:cubicBezTo>
                  <a:lnTo>
                    <a:pt x="866" y="14670"/>
                  </a:lnTo>
                  <a:lnTo>
                    <a:pt x="519" y="14670"/>
                  </a:lnTo>
                  <a:cubicBezTo>
                    <a:pt x="504" y="14669"/>
                    <a:pt x="490" y="14668"/>
                    <a:pt x="476" y="14668"/>
                  </a:cubicBezTo>
                  <a:cubicBezTo>
                    <a:pt x="0" y="14668"/>
                    <a:pt x="0" y="15391"/>
                    <a:pt x="476" y="15391"/>
                  </a:cubicBezTo>
                  <a:cubicBezTo>
                    <a:pt x="490" y="15391"/>
                    <a:pt x="504" y="15390"/>
                    <a:pt x="519" y="15389"/>
                  </a:cubicBezTo>
                  <a:lnTo>
                    <a:pt x="1608" y="15389"/>
                  </a:lnTo>
                  <a:lnTo>
                    <a:pt x="1608" y="17776"/>
                  </a:lnTo>
                  <a:lnTo>
                    <a:pt x="1237" y="17776"/>
                  </a:lnTo>
                  <a:cubicBezTo>
                    <a:pt x="1222" y="17774"/>
                    <a:pt x="1208" y="17774"/>
                    <a:pt x="1194" y="17774"/>
                  </a:cubicBezTo>
                  <a:cubicBezTo>
                    <a:pt x="719" y="17774"/>
                    <a:pt x="719" y="18496"/>
                    <a:pt x="1194" y="18496"/>
                  </a:cubicBezTo>
                  <a:cubicBezTo>
                    <a:pt x="1208" y="18496"/>
                    <a:pt x="1222" y="18495"/>
                    <a:pt x="1237" y="18494"/>
                  </a:cubicBezTo>
                  <a:lnTo>
                    <a:pt x="4134" y="18494"/>
                  </a:lnTo>
                  <a:cubicBezTo>
                    <a:pt x="4149" y="18495"/>
                    <a:pt x="4163" y="18496"/>
                    <a:pt x="4177" y="18496"/>
                  </a:cubicBezTo>
                  <a:cubicBezTo>
                    <a:pt x="4653" y="18496"/>
                    <a:pt x="4653" y="17774"/>
                    <a:pt x="4177" y="17774"/>
                  </a:cubicBezTo>
                  <a:cubicBezTo>
                    <a:pt x="4163" y="17774"/>
                    <a:pt x="4149" y="17774"/>
                    <a:pt x="4134" y="17776"/>
                  </a:cubicBezTo>
                  <a:lnTo>
                    <a:pt x="3763" y="17776"/>
                  </a:lnTo>
                  <a:lnTo>
                    <a:pt x="3763" y="15366"/>
                  </a:lnTo>
                  <a:lnTo>
                    <a:pt x="4853" y="15366"/>
                  </a:lnTo>
                  <a:cubicBezTo>
                    <a:pt x="5293" y="15342"/>
                    <a:pt x="5293" y="14693"/>
                    <a:pt x="4853" y="14647"/>
                  </a:cubicBezTo>
                  <a:lnTo>
                    <a:pt x="4505" y="14647"/>
                  </a:lnTo>
                  <a:lnTo>
                    <a:pt x="4505" y="13743"/>
                  </a:lnTo>
                  <a:cubicBezTo>
                    <a:pt x="4482" y="13523"/>
                    <a:pt x="4308" y="13413"/>
                    <a:pt x="4137" y="13413"/>
                  </a:cubicBezTo>
                  <a:cubicBezTo>
                    <a:pt x="3966" y="13413"/>
                    <a:pt x="3798" y="13523"/>
                    <a:pt x="3787" y="13743"/>
                  </a:cubicBezTo>
                  <a:lnTo>
                    <a:pt x="3787" y="14647"/>
                  </a:lnTo>
                  <a:lnTo>
                    <a:pt x="1608" y="14647"/>
                  </a:lnTo>
                  <a:lnTo>
                    <a:pt x="1608" y="13929"/>
                  </a:lnTo>
                  <a:lnTo>
                    <a:pt x="1956" y="13929"/>
                  </a:lnTo>
                  <a:cubicBezTo>
                    <a:pt x="2396" y="13882"/>
                    <a:pt x="2396" y="13257"/>
                    <a:pt x="1956" y="13210"/>
                  </a:cubicBezTo>
                  <a:lnTo>
                    <a:pt x="1608" y="13210"/>
                  </a:lnTo>
                  <a:lnTo>
                    <a:pt x="1608" y="11750"/>
                  </a:lnTo>
                  <a:lnTo>
                    <a:pt x="1956" y="11750"/>
                  </a:lnTo>
                  <a:cubicBezTo>
                    <a:pt x="2396" y="11727"/>
                    <a:pt x="2396" y="11078"/>
                    <a:pt x="1956" y="11032"/>
                  </a:cubicBezTo>
                  <a:lnTo>
                    <a:pt x="1608" y="11032"/>
                  </a:lnTo>
                  <a:lnTo>
                    <a:pt x="1608" y="9595"/>
                  </a:lnTo>
                  <a:lnTo>
                    <a:pt x="3763" y="9595"/>
                  </a:lnTo>
                  <a:lnTo>
                    <a:pt x="3763" y="10499"/>
                  </a:lnTo>
                  <a:cubicBezTo>
                    <a:pt x="3787" y="10719"/>
                    <a:pt x="3955" y="10829"/>
                    <a:pt x="4123" y="10829"/>
                  </a:cubicBezTo>
                  <a:cubicBezTo>
                    <a:pt x="4291" y="10829"/>
                    <a:pt x="4459" y="10719"/>
                    <a:pt x="4482" y="10499"/>
                  </a:cubicBezTo>
                  <a:lnTo>
                    <a:pt x="4482" y="5632"/>
                  </a:lnTo>
                  <a:cubicBezTo>
                    <a:pt x="4482" y="5423"/>
                    <a:pt x="4320" y="5261"/>
                    <a:pt x="4134" y="5261"/>
                  </a:cubicBezTo>
                  <a:lnTo>
                    <a:pt x="3763" y="5261"/>
                  </a:lnTo>
                  <a:lnTo>
                    <a:pt x="3763" y="4195"/>
                  </a:lnTo>
                  <a:cubicBezTo>
                    <a:pt x="3763" y="3987"/>
                    <a:pt x="3601" y="3824"/>
                    <a:pt x="3393" y="3824"/>
                  </a:cubicBezTo>
                  <a:lnTo>
                    <a:pt x="3045" y="3824"/>
                  </a:lnTo>
                  <a:lnTo>
                    <a:pt x="3045" y="348"/>
                  </a:lnTo>
                  <a:cubicBezTo>
                    <a:pt x="3022" y="163"/>
                    <a:pt x="2883" y="0"/>
                    <a:pt x="2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8" name="Google Shape;6198;p59"/>
            <p:cNvSpPr/>
            <p:nvPr/>
          </p:nvSpPr>
          <p:spPr>
            <a:xfrm>
              <a:off x="1196225" y="3680775"/>
              <a:ext cx="59950" cy="54350"/>
            </a:xfrm>
            <a:custGeom>
              <a:avLst/>
              <a:gdLst/>
              <a:ahLst/>
              <a:cxnLst/>
              <a:rect l="l" t="t" r="r" b="b"/>
              <a:pathLst>
                <a:path w="2398" h="2174" extrusionOk="0">
                  <a:moveTo>
                    <a:pt x="1171" y="1"/>
                  </a:moveTo>
                  <a:cubicBezTo>
                    <a:pt x="980" y="1"/>
                    <a:pt x="789" y="128"/>
                    <a:pt x="812" y="383"/>
                  </a:cubicBezTo>
                  <a:lnTo>
                    <a:pt x="812" y="754"/>
                  </a:lnTo>
                  <a:lnTo>
                    <a:pt x="441" y="754"/>
                  </a:lnTo>
                  <a:cubicBezTo>
                    <a:pt x="1" y="800"/>
                    <a:pt x="1" y="1426"/>
                    <a:pt x="441" y="1472"/>
                  </a:cubicBezTo>
                  <a:lnTo>
                    <a:pt x="812" y="1472"/>
                  </a:lnTo>
                  <a:lnTo>
                    <a:pt x="812" y="1843"/>
                  </a:lnTo>
                  <a:cubicBezTo>
                    <a:pt x="835" y="2063"/>
                    <a:pt x="1003" y="2173"/>
                    <a:pt x="1171" y="2173"/>
                  </a:cubicBezTo>
                  <a:cubicBezTo>
                    <a:pt x="1339" y="2173"/>
                    <a:pt x="1507" y="2063"/>
                    <a:pt x="1531" y="1843"/>
                  </a:cubicBezTo>
                  <a:lnTo>
                    <a:pt x="1531" y="1472"/>
                  </a:lnTo>
                  <a:lnTo>
                    <a:pt x="1901" y="1472"/>
                  </a:lnTo>
                  <a:cubicBezTo>
                    <a:pt x="1916" y="1474"/>
                    <a:pt x="1929" y="1474"/>
                    <a:pt x="1943" y="1474"/>
                  </a:cubicBezTo>
                  <a:cubicBezTo>
                    <a:pt x="2397" y="1474"/>
                    <a:pt x="2397" y="752"/>
                    <a:pt x="1943" y="752"/>
                  </a:cubicBezTo>
                  <a:cubicBezTo>
                    <a:pt x="1929" y="752"/>
                    <a:pt x="1916" y="753"/>
                    <a:pt x="1901" y="754"/>
                  </a:cubicBezTo>
                  <a:lnTo>
                    <a:pt x="1531" y="754"/>
                  </a:lnTo>
                  <a:lnTo>
                    <a:pt x="1531" y="383"/>
                  </a:lnTo>
                  <a:cubicBezTo>
                    <a:pt x="1554" y="128"/>
                    <a:pt x="1363" y="1"/>
                    <a:pt x="1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199" name="Google Shape;6199;p59"/>
            <p:cNvSpPr/>
            <p:nvPr/>
          </p:nvSpPr>
          <p:spPr>
            <a:xfrm>
              <a:off x="1341075" y="3682075"/>
              <a:ext cx="57975" cy="53050"/>
            </a:xfrm>
            <a:custGeom>
              <a:avLst/>
              <a:gdLst/>
              <a:ahLst/>
              <a:cxnLst/>
              <a:rect l="l" t="t" r="r" b="b"/>
              <a:pathLst>
                <a:path w="2319" h="2122" extrusionOk="0">
                  <a:moveTo>
                    <a:pt x="1157" y="1"/>
                  </a:moveTo>
                  <a:cubicBezTo>
                    <a:pt x="986" y="1"/>
                    <a:pt x="812" y="111"/>
                    <a:pt x="789" y="331"/>
                  </a:cubicBezTo>
                  <a:lnTo>
                    <a:pt x="789" y="702"/>
                  </a:lnTo>
                  <a:lnTo>
                    <a:pt x="441" y="702"/>
                  </a:lnTo>
                  <a:cubicBezTo>
                    <a:pt x="1" y="748"/>
                    <a:pt x="1" y="1374"/>
                    <a:pt x="441" y="1420"/>
                  </a:cubicBezTo>
                  <a:lnTo>
                    <a:pt x="789" y="1420"/>
                  </a:lnTo>
                  <a:lnTo>
                    <a:pt x="789" y="1791"/>
                  </a:lnTo>
                  <a:cubicBezTo>
                    <a:pt x="812" y="2011"/>
                    <a:pt x="986" y="2121"/>
                    <a:pt x="1157" y="2121"/>
                  </a:cubicBezTo>
                  <a:cubicBezTo>
                    <a:pt x="1328" y="2121"/>
                    <a:pt x="1496" y="2011"/>
                    <a:pt x="1507" y="1791"/>
                  </a:cubicBezTo>
                  <a:lnTo>
                    <a:pt x="1507" y="1420"/>
                  </a:lnTo>
                  <a:lnTo>
                    <a:pt x="1878" y="1420"/>
                  </a:lnTo>
                  <a:cubicBezTo>
                    <a:pt x="2318" y="1374"/>
                    <a:pt x="2318" y="748"/>
                    <a:pt x="1878" y="702"/>
                  </a:cubicBezTo>
                  <a:lnTo>
                    <a:pt x="1507" y="702"/>
                  </a:lnTo>
                  <a:lnTo>
                    <a:pt x="1507" y="331"/>
                  </a:lnTo>
                  <a:cubicBezTo>
                    <a:pt x="1496" y="111"/>
                    <a:pt x="1328" y="1"/>
                    <a:pt x="1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0" name="Google Shape;6200;p59"/>
            <p:cNvSpPr/>
            <p:nvPr/>
          </p:nvSpPr>
          <p:spPr>
            <a:xfrm>
              <a:off x="1152200" y="3552450"/>
              <a:ext cx="147200" cy="239875"/>
            </a:xfrm>
            <a:custGeom>
              <a:avLst/>
              <a:gdLst/>
              <a:ahLst/>
              <a:cxnLst/>
              <a:rect l="l" t="t" r="r" b="b"/>
              <a:pathLst>
                <a:path w="5888" h="9595" extrusionOk="0">
                  <a:moveTo>
                    <a:pt x="4381" y="719"/>
                  </a:moveTo>
                  <a:cubicBezTo>
                    <a:pt x="4821" y="742"/>
                    <a:pt x="4821" y="1391"/>
                    <a:pt x="4381" y="1437"/>
                  </a:cubicBezTo>
                  <a:cubicBezTo>
                    <a:pt x="4195" y="1437"/>
                    <a:pt x="4033" y="1600"/>
                    <a:pt x="4033" y="1785"/>
                  </a:cubicBezTo>
                  <a:lnTo>
                    <a:pt x="4033" y="2874"/>
                  </a:lnTo>
                  <a:lnTo>
                    <a:pt x="1855" y="2874"/>
                  </a:lnTo>
                  <a:lnTo>
                    <a:pt x="1855" y="1808"/>
                  </a:lnTo>
                  <a:cubicBezTo>
                    <a:pt x="1855" y="1600"/>
                    <a:pt x="1692" y="1437"/>
                    <a:pt x="1507" y="1437"/>
                  </a:cubicBezTo>
                  <a:cubicBezTo>
                    <a:pt x="1067" y="1414"/>
                    <a:pt x="1067" y="765"/>
                    <a:pt x="1507" y="719"/>
                  </a:cubicBezTo>
                  <a:close/>
                  <a:moveTo>
                    <a:pt x="4219" y="3616"/>
                  </a:moveTo>
                  <a:lnTo>
                    <a:pt x="4404" y="3801"/>
                  </a:lnTo>
                  <a:cubicBezTo>
                    <a:pt x="4613" y="4010"/>
                    <a:pt x="4728" y="4288"/>
                    <a:pt x="4728" y="4566"/>
                  </a:cubicBezTo>
                  <a:lnTo>
                    <a:pt x="4728" y="8506"/>
                  </a:lnTo>
                  <a:cubicBezTo>
                    <a:pt x="4728" y="8714"/>
                    <a:pt x="4566" y="8877"/>
                    <a:pt x="4381" y="8877"/>
                  </a:cubicBezTo>
                  <a:lnTo>
                    <a:pt x="1484" y="8877"/>
                  </a:lnTo>
                  <a:cubicBezTo>
                    <a:pt x="1275" y="8877"/>
                    <a:pt x="1113" y="8714"/>
                    <a:pt x="1113" y="8506"/>
                  </a:cubicBezTo>
                  <a:lnTo>
                    <a:pt x="1113" y="4566"/>
                  </a:lnTo>
                  <a:cubicBezTo>
                    <a:pt x="1113" y="4288"/>
                    <a:pt x="1229" y="4010"/>
                    <a:pt x="1438" y="3801"/>
                  </a:cubicBezTo>
                  <a:lnTo>
                    <a:pt x="1623" y="3616"/>
                  </a:lnTo>
                  <a:close/>
                  <a:moveTo>
                    <a:pt x="1484" y="1"/>
                  </a:moveTo>
                  <a:cubicBezTo>
                    <a:pt x="279" y="1"/>
                    <a:pt x="1" y="1692"/>
                    <a:pt x="1136" y="2109"/>
                  </a:cubicBezTo>
                  <a:lnTo>
                    <a:pt x="1136" y="3106"/>
                  </a:lnTo>
                  <a:lnTo>
                    <a:pt x="928" y="3291"/>
                  </a:lnTo>
                  <a:cubicBezTo>
                    <a:pt x="603" y="3639"/>
                    <a:pt x="418" y="4103"/>
                    <a:pt x="418" y="4566"/>
                  </a:cubicBezTo>
                  <a:lnTo>
                    <a:pt x="418" y="8529"/>
                  </a:lnTo>
                  <a:cubicBezTo>
                    <a:pt x="418" y="9108"/>
                    <a:pt x="904" y="9595"/>
                    <a:pt x="1484" y="9595"/>
                  </a:cubicBezTo>
                  <a:lnTo>
                    <a:pt x="4381" y="9595"/>
                  </a:lnTo>
                  <a:cubicBezTo>
                    <a:pt x="4983" y="9595"/>
                    <a:pt x="5470" y="9108"/>
                    <a:pt x="5470" y="8529"/>
                  </a:cubicBezTo>
                  <a:lnTo>
                    <a:pt x="5470" y="4566"/>
                  </a:lnTo>
                  <a:cubicBezTo>
                    <a:pt x="5470" y="4079"/>
                    <a:pt x="5285" y="3639"/>
                    <a:pt x="4937" y="3291"/>
                  </a:cubicBezTo>
                  <a:lnTo>
                    <a:pt x="4752" y="3106"/>
                  </a:lnTo>
                  <a:lnTo>
                    <a:pt x="4752" y="2109"/>
                  </a:lnTo>
                  <a:cubicBezTo>
                    <a:pt x="5887" y="1692"/>
                    <a:pt x="5609" y="1"/>
                    <a:pt x="43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1" name="Google Shape;6201;p59"/>
            <p:cNvSpPr/>
            <p:nvPr/>
          </p:nvSpPr>
          <p:spPr>
            <a:xfrm>
              <a:off x="1296475" y="3552450"/>
              <a:ext cx="147175" cy="239875"/>
            </a:xfrm>
            <a:custGeom>
              <a:avLst/>
              <a:gdLst/>
              <a:ahLst/>
              <a:cxnLst/>
              <a:rect l="l" t="t" r="r" b="b"/>
              <a:pathLst>
                <a:path w="5887" h="9595" extrusionOk="0">
                  <a:moveTo>
                    <a:pt x="4380" y="719"/>
                  </a:moveTo>
                  <a:cubicBezTo>
                    <a:pt x="4821" y="742"/>
                    <a:pt x="4821" y="1391"/>
                    <a:pt x="4380" y="1437"/>
                  </a:cubicBezTo>
                  <a:cubicBezTo>
                    <a:pt x="4195" y="1437"/>
                    <a:pt x="4033" y="1600"/>
                    <a:pt x="4033" y="1785"/>
                  </a:cubicBezTo>
                  <a:lnTo>
                    <a:pt x="4033" y="2874"/>
                  </a:lnTo>
                  <a:lnTo>
                    <a:pt x="1854" y="2874"/>
                  </a:lnTo>
                  <a:lnTo>
                    <a:pt x="1854" y="1808"/>
                  </a:lnTo>
                  <a:cubicBezTo>
                    <a:pt x="1854" y="1600"/>
                    <a:pt x="1692" y="1437"/>
                    <a:pt x="1507" y="1437"/>
                  </a:cubicBezTo>
                  <a:cubicBezTo>
                    <a:pt x="1066" y="1414"/>
                    <a:pt x="1066" y="765"/>
                    <a:pt x="1507" y="719"/>
                  </a:cubicBezTo>
                  <a:close/>
                  <a:moveTo>
                    <a:pt x="4218" y="3616"/>
                  </a:moveTo>
                  <a:lnTo>
                    <a:pt x="4404" y="3801"/>
                  </a:lnTo>
                  <a:cubicBezTo>
                    <a:pt x="4612" y="4010"/>
                    <a:pt x="4728" y="4288"/>
                    <a:pt x="4728" y="4566"/>
                  </a:cubicBezTo>
                  <a:lnTo>
                    <a:pt x="4728" y="8506"/>
                  </a:lnTo>
                  <a:cubicBezTo>
                    <a:pt x="4728" y="8714"/>
                    <a:pt x="4589" y="8877"/>
                    <a:pt x="4380" y="8877"/>
                  </a:cubicBezTo>
                  <a:lnTo>
                    <a:pt x="1483" y="8877"/>
                  </a:lnTo>
                  <a:cubicBezTo>
                    <a:pt x="1275" y="8877"/>
                    <a:pt x="1113" y="8714"/>
                    <a:pt x="1113" y="8506"/>
                  </a:cubicBezTo>
                  <a:lnTo>
                    <a:pt x="1113" y="4566"/>
                  </a:lnTo>
                  <a:cubicBezTo>
                    <a:pt x="1113" y="4288"/>
                    <a:pt x="1229" y="4010"/>
                    <a:pt x="1437" y="3801"/>
                  </a:cubicBezTo>
                  <a:lnTo>
                    <a:pt x="1623" y="3616"/>
                  </a:lnTo>
                  <a:close/>
                  <a:moveTo>
                    <a:pt x="1507" y="1"/>
                  </a:moveTo>
                  <a:cubicBezTo>
                    <a:pt x="278" y="1"/>
                    <a:pt x="0" y="1692"/>
                    <a:pt x="1136" y="2109"/>
                  </a:cubicBezTo>
                  <a:lnTo>
                    <a:pt x="1136" y="3106"/>
                  </a:lnTo>
                  <a:lnTo>
                    <a:pt x="927" y="3291"/>
                  </a:lnTo>
                  <a:cubicBezTo>
                    <a:pt x="603" y="3639"/>
                    <a:pt x="417" y="4103"/>
                    <a:pt x="417" y="4566"/>
                  </a:cubicBezTo>
                  <a:lnTo>
                    <a:pt x="417" y="8529"/>
                  </a:lnTo>
                  <a:cubicBezTo>
                    <a:pt x="417" y="9108"/>
                    <a:pt x="904" y="9595"/>
                    <a:pt x="1507" y="9595"/>
                  </a:cubicBezTo>
                  <a:lnTo>
                    <a:pt x="4404" y="9595"/>
                  </a:lnTo>
                  <a:cubicBezTo>
                    <a:pt x="4983" y="9595"/>
                    <a:pt x="5470" y="9108"/>
                    <a:pt x="5470" y="8529"/>
                  </a:cubicBezTo>
                  <a:lnTo>
                    <a:pt x="5470" y="4566"/>
                  </a:lnTo>
                  <a:cubicBezTo>
                    <a:pt x="5470" y="4079"/>
                    <a:pt x="5284" y="3639"/>
                    <a:pt x="4960" y="3291"/>
                  </a:cubicBezTo>
                  <a:lnTo>
                    <a:pt x="4751" y="3106"/>
                  </a:lnTo>
                  <a:lnTo>
                    <a:pt x="4751" y="2109"/>
                  </a:lnTo>
                  <a:cubicBezTo>
                    <a:pt x="5887" y="1692"/>
                    <a:pt x="5609"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2" name="Google Shape;6202;p59"/>
            <p:cNvSpPr/>
            <p:nvPr/>
          </p:nvSpPr>
          <p:spPr>
            <a:xfrm>
              <a:off x="1108175" y="3624875"/>
              <a:ext cx="17975" cy="17975"/>
            </a:xfrm>
            <a:custGeom>
              <a:avLst/>
              <a:gdLst/>
              <a:ahLst/>
              <a:cxnLst/>
              <a:rect l="l" t="t" r="r" b="b"/>
              <a:pathLst>
                <a:path w="719" h="719" extrusionOk="0">
                  <a:moveTo>
                    <a:pt x="371" y="0"/>
                  </a:moveTo>
                  <a:cubicBezTo>
                    <a:pt x="163" y="0"/>
                    <a:pt x="0" y="163"/>
                    <a:pt x="0" y="348"/>
                  </a:cubicBezTo>
                  <a:cubicBezTo>
                    <a:pt x="0" y="557"/>
                    <a:pt x="163" y="719"/>
                    <a:pt x="371" y="719"/>
                  </a:cubicBezTo>
                  <a:cubicBezTo>
                    <a:pt x="557" y="719"/>
                    <a:pt x="719" y="557"/>
                    <a:pt x="719" y="348"/>
                  </a:cubicBezTo>
                  <a:cubicBezTo>
                    <a:pt x="719" y="163"/>
                    <a:pt x="557"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03" name="Google Shape;6203;p59"/>
          <p:cNvGrpSpPr/>
          <p:nvPr/>
        </p:nvGrpSpPr>
        <p:grpSpPr>
          <a:xfrm>
            <a:off x="1079255" y="1216539"/>
            <a:ext cx="457148" cy="450923"/>
            <a:chOff x="995200" y="1188025"/>
            <a:chExt cx="468150" cy="461775"/>
          </a:xfrm>
        </p:grpSpPr>
        <p:sp>
          <p:nvSpPr>
            <p:cNvPr id="6204" name="Google Shape;6204;p59"/>
            <p:cNvSpPr/>
            <p:nvPr/>
          </p:nvSpPr>
          <p:spPr>
            <a:xfrm>
              <a:off x="995200" y="1188025"/>
              <a:ext cx="468150" cy="461775"/>
            </a:xfrm>
            <a:custGeom>
              <a:avLst/>
              <a:gdLst/>
              <a:ahLst/>
              <a:cxnLst/>
              <a:rect l="l" t="t" r="r" b="b"/>
              <a:pathLst>
                <a:path w="18726" h="18471" extrusionOk="0">
                  <a:moveTo>
                    <a:pt x="15296" y="2480"/>
                  </a:moveTo>
                  <a:lnTo>
                    <a:pt x="15806" y="2990"/>
                  </a:lnTo>
                  <a:lnTo>
                    <a:pt x="14786" y="4009"/>
                  </a:lnTo>
                  <a:lnTo>
                    <a:pt x="14276" y="3499"/>
                  </a:lnTo>
                  <a:lnTo>
                    <a:pt x="15296" y="2480"/>
                  </a:lnTo>
                  <a:close/>
                  <a:moveTo>
                    <a:pt x="3222" y="718"/>
                  </a:moveTo>
                  <a:cubicBezTo>
                    <a:pt x="4612" y="718"/>
                    <a:pt x="5748" y="1854"/>
                    <a:pt x="5748" y="3245"/>
                  </a:cubicBezTo>
                  <a:lnTo>
                    <a:pt x="5748" y="8158"/>
                  </a:lnTo>
                  <a:lnTo>
                    <a:pt x="695" y="8158"/>
                  </a:lnTo>
                  <a:lnTo>
                    <a:pt x="695" y="3245"/>
                  </a:lnTo>
                  <a:cubicBezTo>
                    <a:pt x="695" y="1854"/>
                    <a:pt x="1831" y="718"/>
                    <a:pt x="3222" y="718"/>
                  </a:cubicBezTo>
                  <a:close/>
                  <a:moveTo>
                    <a:pt x="13256" y="3499"/>
                  </a:moveTo>
                  <a:lnTo>
                    <a:pt x="14786" y="5029"/>
                  </a:lnTo>
                  <a:lnTo>
                    <a:pt x="14276" y="5539"/>
                  </a:lnTo>
                  <a:lnTo>
                    <a:pt x="14021" y="5284"/>
                  </a:lnTo>
                  <a:cubicBezTo>
                    <a:pt x="13949" y="5222"/>
                    <a:pt x="13871" y="5196"/>
                    <a:pt x="13795" y="5196"/>
                  </a:cubicBezTo>
                  <a:cubicBezTo>
                    <a:pt x="13528" y="5196"/>
                    <a:pt x="13295" y="5523"/>
                    <a:pt x="13511" y="5794"/>
                  </a:cubicBezTo>
                  <a:lnTo>
                    <a:pt x="13766" y="6049"/>
                  </a:lnTo>
                  <a:lnTo>
                    <a:pt x="12747" y="7068"/>
                  </a:lnTo>
                  <a:lnTo>
                    <a:pt x="12492" y="6813"/>
                  </a:lnTo>
                  <a:cubicBezTo>
                    <a:pt x="12420" y="6752"/>
                    <a:pt x="12341" y="6726"/>
                    <a:pt x="12265" y="6726"/>
                  </a:cubicBezTo>
                  <a:cubicBezTo>
                    <a:pt x="11998" y="6726"/>
                    <a:pt x="11765" y="7053"/>
                    <a:pt x="11982" y="7323"/>
                  </a:cubicBezTo>
                  <a:lnTo>
                    <a:pt x="12237" y="7578"/>
                  </a:lnTo>
                  <a:lnTo>
                    <a:pt x="11217" y="8598"/>
                  </a:lnTo>
                  <a:lnTo>
                    <a:pt x="10962" y="8343"/>
                  </a:lnTo>
                  <a:cubicBezTo>
                    <a:pt x="10882" y="8240"/>
                    <a:pt x="10786" y="8198"/>
                    <a:pt x="10694" y="8198"/>
                  </a:cubicBezTo>
                  <a:cubicBezTo>
                    <a:pt x="10411" y="8198"/>
                    <a:pt x="10155" y="8591"/>
                    <a:pt x="10452" y="8853"/>
                  </a:cubicBezTo>
                  <a:lnTo>
                    <a:pt x="10707" y="9108"/>
                  </a:lnTo>
                  <a:lnTo>
                    <a:pt x="10197" y="9618"/>
                  </a:lnTo>
                  <a:lnTo>
                    <a:pt x="8668" y="8088"/>
                  </a:lnTo>
                  <a:lnTo>
                    <a:pt x="13256" y="3499"/>
                  </a:lnTo>
                  <a:close/>
                  <a:moveTo>
                    <a:pt x="8668" y="9108"/>
                  </a:moveTo>
                  <a:lnTo>
                    <a:pt x="9178" y="9618"/>
                  </a:lnTo>
                  <a:lnTo>
                    <a:pt x="8668" y="10128"/>
                  </a:lnTo>
                  <a:lnTo>
                    <a:pt x="8158" y="9618"/>
                  </a:lnTo>
                  <a:lnTo>
                    <a:pt x="8668" y="9108"/>
                  </a:lnTo>
                  <a:close/>
                  <a:moveTo>
                    <a:pt x="3245" y="0"/>
                  </a:moveTo>
                  <a:cubicBezTo>
                    <a:pt x="1437" y="0"/>
                    <a:pt x="0" y="1460"/>
                    <a:pt x="0" y="3245"/>
                  </a:cubicBezTo>
                  <a:lnTo>
                    <a:pt x="0" y="8528"/>
                  </a:lnTo>
                  <a:cubicBezTo>
                    <a:pt x="0" y="8714"/>
                    <a:pt x="162" y="8876"/>
                    <a:pt x="348" y="8876"/>
                  </a:cubicBezTo>
                  <a:lnTo>
                    <a:pt x="695" y="8876"/>
                  </a:lnTo>
                  <a:lnTo>
                    <a:pt x="695" y="15249"/>
                  </a:lnTo>
                  <a:cubicBezTo>
                    <a:pt x="695" y="16640"/>
                    <a:pt x="1831" y="17775"/>
                    <a:pt x="3222" y="17775"/>
                  </a:cubicBezTo>
                  <a:lnTo>
                    <a:pt x="4844" y="17775"/>
                  </a:lnTo>
                  <a:cubicBezTo>
                    <a:pt x="5284" y="17729"/>
                    <a:pt x="5284" y="17080"/>
                    <a:pt x="4844" y="17057"/>
                  </a:cubicBezTo>
                  <a:lnTo>
                    <a:pt x="3222" y="17057"/>
                  </a:lnTo>
                  <a:cubicBezTo>
                    <a:pt x="2225" y="17034"/>
                    <a:pt x="1414" y="16246"/>
                    <a:pt x="1414" y="15249"/>
                  </a:cubicBezTo>
                  <a:lnTo>
                    <a:pt x="1414" y="8876"/>
                  </a:lnTo>
                  <a:lnTo>
                    <a:pt x="5029" y="8876"/>
                  </a:lnTo>
                  <a:lnTo>
                    <a:pt x="5029" y="13048"/>
                  </a:lnTo>
                  <a:cubicBezTo>
                    <a:pt x="5029" y="13256"/>
                    <a:pt x="5191" y="13418"/>
                    <a:pt x="5400" y="13418"/>
                  </a:cubicBezTo>
                  <a:lnTo>
                    <a:pt x="10151" y="13418"/>
                  </a:lnTo>
                  <a:cubicBezTo>
                    <a:pt x="10313" y="13418"/>
                    <a:pt x="10452" y="13326"/>
                    <a:pt x="10499" y="13163"/>
                  </a:cubicBezTo>
                  <a:cubicBezTo>
                    <a:pt x="10887" y="12044"/>
                    <a:pt x="11928" y="11263"/>
                    <a:pt x="13112" y="11263"/>
                  </a:cubicBezTo>
                  <a:cubicBezTo>
                    <a:pt x="13129" y="11263"/>
                    <a:pt x="13146" y="11263"/>
                    <a:pt x="13164" y="11263"/>
                  </a:cubicBezTo>
                  <a:lnTo>
                    <a:pt x="14485" y="11263"/>
                  </a:lnTo>
                  <a:cubicBezTo>
                    <a:pt x="14925" y="11286"/>
                    <a:pt x="14925" y="11935"/>
                    <a:pt x="14485" y="11982"/>
                  </a:cubicBezTo>
                  <a:lnTo>
                    <a:pt x="13766" y="11982"/>
                  </a:lnTo>
                  <a:cubicBezTo>
                    <a:pt x="13751" y="11980"/>
                    <a:pt x="13737" y="11980"/>
                    <a:pt x="13723" y="11980"/>
                  </a:cubicBezTo>
                  <a:cubicBezTo>
                    <a:pt x="13248" y="11980"/>
                    <a:pt x="13248" y="12702"/>
                    <a:pt x="13723" y="12702"/>
                  </a:cubicBezTo>
                  <a:cubicBezTo>
                    <a:pt x="13737" y="12702"/>
                    <a:pt x="13751" y="12701"/>
                    <a:pt x="13766" y="12700"/>
                  </a:cubicBezTo>
                  <a:lnTo>
                    <a:pt x="16663" y="12700"/>
                  </a:lnTo>
                  <a:cubicBezTo>
                    <a:pt x="17103" y="12723"/>
                    <a:pt x="17103" y="13372"/>
                    <a:pt x="16663" y="13418"/>
                  </a:cubicBezTo>
                  <a:lnTo>
                    <a:pt x="15226" y="13418"/>
                  </a:lnTo>
                  <a:cubicBezTo>
                    <a:pt x="14786" y="13465"/>
                    <a:pt x="14786" y="14090"/>
                    <a:pt x="15226" y="14137"/>
                  </a:cubicBezTo>
                  <a:lnTo>
                    <a:pt x="17382" y="14137"/>
                  </a:lnTo>
                  <a:cubicBezTo>
                    <a:pt x="17396" y="14136"/>
                    <a:pt x="17411" y="14135"/>
                    <a:pt x="17425" y="14135"/>
                  </a:cubicBezTo>
                  <a:cubicBezTo>
                    <a:pt x="17900" y="14135"/>
                    <a:pt x="17900" y="14857"/>
                    <a:pt x="17425" y="14857"/>
                  </a:cubicBezTo>
                  <a:cubicBezTo>
                    <a:pt x="17411" y="14857"/>
                    <a:pt x="17396" y="14857"/>
                    <a:pt x="17382" y="14855"/>
                  </a:cubicBezTo>
                  <a:lnTo>
                    <a:pt x="15226" y="14855"/>
                  </a:lnTo>
                  <a:cubicBezTo>
                    <a:pt x="14786" y="14902"/>
                    <a:pt x="14786" y="15550"/>
                    <a:pt x="15226" y="15574"/>
                  </a:cubicBezTo>
                  <a:lnTo>
                    <a:pt x="16663" y="15574"/>
                  </a:lnTo>
                  <a:cubicBezTo>
                    <a:pt x="17103" y="15620"/>
                    <a:pt x="17103" y="16269"/>
                    <a:pt x="16663" y="16292"/>
                  </a:cubicBezTo>
                  <a:lnTo>
                    <a:pt x="15226" y="16292"/>
                  </a:lnTo>
                  <a:cubicBezTo>
                    <a:pt x="14786" y="16338"/>
                    <a:pt x="14786" y="16987"/>
                    <a:pt x="15226" y="17034"/>
                  </a:cubicBezTo>
                  <a:lnTo>
                    <a:pt x="15945" y="17034"/>
                  </a:lnTo>
                  <a:cubicBezTo>
                    <a:pt x="16385" y="17057"/>
                    <a:pt x="16385" y="17706"/>
                    <a:pt x="15945" y="17752"/>
                  </a:cubicBezTo>
                  <a:lnTo>
                    <a:pt x="13233" y="17752"/>
                  </a:lnTo>
                  <a:cubicBezTo>
                    <a:pt x="12213" y="17752"/>
                    <a:pt x="11217" y="17497"/>
                    <a:pt x="10336" y="17057"/>
                  </a:cubicBezTo>
                  <a:cubicBezTo>
                    <a:pt x="10287" y="17040"/>
                    <a:pt x="10250" y="17024"/>
                    <a:pt x="10207" y="17024"/>
                  </a:cubicBezTo>
                  <a:cubicBezTo>
                    <a:pt x="10190" y="17024"/>
                    <a:pt x="10171" y="17027"/>
                    <a:pt x="10151" y="17034"/>
                  </a:cubicBezTo>
                  <a:lnTo>
                    <a:pt x="8111" y="17034"/>
                  </a:lnTo>
                  <a:cubicBezTo>
                    <a:pt x="7671" y="17057"/>
                    <a:pt x="7671" y="17706"/>
                    <a:pt x="8111" y="17752"/>
                  </a:cubicBezTo>
                  <a:lnTo>
                    <a:pt x="10081" y="17752"/>
                  </a:lnTo>
                  <a:cubicBezTo>
                    <a:pt x="11055" y="18216"/>
                    <a:pt x="12121" y="18471"/>
                    <a:pt x="13210" y="18471"/>
                  </a:cubicBezTo>
                  <a:lnTo>
                    <a:pt x="15945" y="18471"/>
                  </a:lnTo>
                  <a:cubicBezTo>
                    <a:pt x="16709" y="18471"/>
                    <a:pt x="17219" y="17706"/>
                    <a:pt x="16941" y="16987"/>
                  </a:cubicBezTo>
                  <a:cubicBezTo>
                    <a:pt x="17567" y="16825"/>
                    <a:pt x="17915" y="16130"/>
                    <a:pt x="17660" y="15527"/>
                  </a:cubicBezTo>
                  <a:cubicBezTo>
                    <a:pt x="18723" y="15250"/>
                    <a:pt x="18726" y="13750"/>
                    <a:pt x="17668" y="13444"/>
                  </a:cubicBezTo>
                  <a:lnTo>
                    <a:pt x="17668" y="13444"/>
                  </a:lnTo>
                  <a:cubicBezTo>
                    <a:pt x="17927" y="12732"/>
                    <a:pt x="17397" y="11982"/>
                    <a:pt x="16640" y="11982"/>
                  </a:cubicBezTo>
                  <a:lnTo>
                    <a:pt x="15481" y="11982"/>
                  </a:lnTo>
                  <a:cubicBezTo>
                    <a:pt x="15736" y="11286"/>
                    <a:pt x="15226" y="10545"/>
                    <a:pt x="14461" y="10545"/>
                  </a:cubicBezTo>
                  <a:lnTo>
                    <a:pt x="13141" y="10545"/>
                  </a:lnTo>
                  <a:cubicBezTo>
                    <a:pt x="13122" y="10544"/>
                    <a:pt x="13103" y="10544"/>
                    <a:pt x="13085" y="10544"/>
                  </a:cubicBezTo>
                  <a:cubicBezTo>
                    <a:pt x="11693" y="10544"/>
                    <a:pt x="10445" y="11396"/>
                    <a:pt x="9896" y="12700"/>
                  </a:cubicBezTo>
                  <a:lnTo>
                    <a:pt x="6095" y="12700"/>
                  </a:lnTo>
                  <a:lnTo>
                    <a:pt x="8158" y="10637"/>
                  </a:lnTo>
                  <a:lnTo>
                    <a:pt x="8413" y="10892"/>
                  </a:lnTo>
                  <a:cubicBezTo>
                    <a:pt x="8482" y="10962"/>
                    <a:pt x="8569" y="10997"/>
                    <a:pt x="8659" y="10997"/>
                  </a:cubicBezTo>
                  <a:cubicBezTo>
                    <a:pt x="8749" y="10997"/>
                    <a:pt x="8842" y="10962"/>
                    <a:pt x="8923" y="10892"/>
                  </a:cubicBezTo>
                  <a:lnTo>
                    <a:pt x="9664" y="10128"/>
                  </a:lnTo>
                  <a:lnTo>
                    <a:pt x="9919" y="10382"/>
                  </a:lnTo>
                  <a:cubicBezTo>
                    <a:pt x="10000" y="10452"/>
                    <a:pt x="10093" y="10487"/>
                    <a:pt x="10183" y="10487"/>
                  </a:cubicBezTo>
                  <a:cubicBezTo>
                    <a:pt x="10273" y="10487"/>
                    <a:pt x="10359" y="10452"/>
                    <a:pt x="10429" y="10382"/>
                  </a:cubicBezTo>
                  <a:lnTo>
                    <a:pt x="15296" y="5539"/>
                  </a:lnTo>
                  <a:lnTo>
                    <a:pt x="15551" y="5794"/>
                  </a:lnTo>
                  <a:cubicBezTo>
                    <a:pt x="15628" y="5888"/>
                    <a:pt x="15720" y="5926"/>
                    <a:pt x="15809" y="5926"/>
                  </a:cubicBezTo>
                  <a:cubicBezTo>
                    <a:pt x="16096" y="5926"/>
                    <a:pt x="16361" y="5531"/>
                    <a:pt x="16061" y="5284"/>
                  </a:cubicBezTo>
                  <a:lnTo>
                    <a:pt x="15296" y="4519"/>
                  </a:lnTo>
                  <a:lnTo>
                    <a:pt x="16316" y="3499"/>
                  </a:lnTo>
                  <a:lnTo>
                    <a:pt x="16570" y="3754"/>
                  </a:lnTo>
                  <a:cubicBezTo>
                    <a:pt x="16642" y="3816"/>
                    <a:pt x="16721" y="3842"/>
                    <a:pt x="16797" y="3842"/>
                  </a:cubicBezTo>
                  <a:cubicBezTo>
                    <a:pt x="17064" y="3842"/>
                    <a:pt x="17297" y="3515"/>
                    <a:pt x="17080" y="3245"/>
                  </a:cubicBezTo>
                  <a:lnTo>
                    <a:pt x="15041" y="1228"/>
                  </a:lnTo>
                  <a:cubicBezTo>
                    <a:pt x="14969" y="1167"/>
                    <a:pt x="14891" y="1140"/>
                    <a:pt x="14815" y="1140"/>
                  </a:cubicBezTo>
                  <a:cubicBezTo>
                    <a:pt x="14548" y="1140"/>
                    <a:pt x="14314" y="1467"/>
                    <a:pt x="14531" y="1738"/>
                  </a:cubicBezTo>
                  <a:lnTo>
                    <a:pt x="14786" y="1993"/>
                  </a:lnTo>
                  <a:lnTo>
                    <a:pt x="13766" y="3013"/>
                  </a:lnTo>
                  <a:lnTo>
                    <a:pt x="13001" y="2248"/>
                  </a:lnTo>
                  <a:cubicBezTo>
                    <a:pt x="12921" y="2145"/>
                    <a:pt x="12826" y="2103"/>
                    <a:pt x="12733" y="2103"/>
                  </a:cubicBezTo>
                  <a:cubicBezTo>
                    <a:pt x="12450" y="2103"/>
                    <a:pt x="12195" y="2496"/>
                    <a:pt x="12492" y="2758"/>
                  </a:cubicBezTo>
                  <a:lnTo>
                    <a:pt x="12747" y="3013"/>
                  </a:lnTo>
                  <a:lnTo>
                    <a:pt x="7903" y="7856"/>
                  </a:lnTo>
                  <a:cubicBezTo>
                    <a:pt x="7764" y="7995"/>
                    <a:pt x="7764" y="8227"/>
                    <a:pt x="7903" y="8366"/>
                  </a:cubicBezTo>
                  <a:lnTo>
                    <a:pt x="8158" y="8621"/>
                  </a:lnTo>
                  <a:lnTo>
                    <a:pt x="7393" y="9386"/>
                  </a:lnTo>
                  <a:cubicBezTo>
                    <a:pt x="7254" y="9525"/>
                    <a:pt x="7254" y="9757"/>
                    <a:pt x="7393" y="9896"/>
                  </a:cubicBezTo>
                  <a:lnTo>
                    <a:pt x="7648" y="10151"/>
                  </a:lnTo>
                  <a:lnTo>
                    <a:pt x="5771" y="12028"/>
                  </a:lnTo>
                  <a:lnTo>
                    <a:pt x="5771" y="8876"/>
                  </a:lnTo>
                  <a:lnTo>
                    <a:pt x="6118" y="8876"/>
                  </a:lnTo>
                  <a:cubicBezTo>
                    <a:pt x="6327" y="8876"/>
                    <a:pt x="6489" y="8714"/>
                    <a:pt x="6489" y="8505"/>
                  </a:cubicBezTo>
                  <a:lnTo>
                    <a:pt x="6489" y="3245"/>
                  </a:lnTo>
                  <a:cubicBezTo>
                    <a:pt x="6489" y="1460"/>
                    <a:pt x="5029" y="0"/>
                    <a:pt x="3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5" name="Google Shape;6205;p59"/>
            <p:cNvSpPr/>
            <p:nvPr/>
          </p:nvSpPr>
          <p:spPr>
            <a:xfrm>
              <a:off x="1148150" y="1613850"/>
              <a:ext cx="17975" cy="18000"/>
            </a:xfrm>
            <a:custGeom>
              <a:avLst/>
              <a:gdLst/>
              <a:ahLst/>
              <a:cxnLst/>
              <a:rect l="l" t="t" r="r" b="b"/>
              <a:pathLst>
                <a:path w="719" h="720" extrusionOk="0">
                  <a:moveTo>
                    <a:pt x="348" y="1"/>
                  </a:moveTo>
                  <a:cubicBezTo>
                    <a:pt x="163" y="1"/>
                    <a:pt x="0" y="163"/>
                    <a:pt x="0" y="371"/>
                  </a:cubicBezTo>
                  <a:cubicBezTo>
                    <a:pt x="0" y="557"/>
                    <a:pt x="163" y="719"/>
                    <a:pt x="348" y="719"/>
                  </a:cubicBezTo>
                  <a:cubicBezTo>
                    <a:pt x="557" y="719"/>
                    <a:pt x="719" y="557"/>
                    <a:pt x="719" y="371"/>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06" name="Google Shape;6206;p59"/>
          <p:cNvGrpSpPr/>
          <p:nvPr/>
        </p:nvGrpSpPr>
        <p:grpSpPr>
          <a:xfrm>
            <a:off x="1068489" y="4006717"/>
            <a:ext cx="462544" cy="450508"/>
            <a:chOff x="984175" y="4045350"/>
            <a:chExt cx="473675" cy="461350"/>
          </a:xfrm>
        </p:grpSpPr>
        <p:sp>
          <p:nvSpPr>
            <p:cNvPr id="6207" name="Google Shape;6207;p59"/>
            <p:cNvSpPr/>
            <p:nvPr/>
          </p:nvSpPr>
          <p:spPr>
            <a:xfrm>
              <a:off x="994625" y="4045350"/>
              <a:ext cx="463225" cy="163275"/>
            </a:xfrm>
            <a:custGeom>
              <a:avLst/>
              <a:gdLst/>
              <a:ahLst/>
              <a:cxnLst/>
              <a:rect l="l" t="t" r="r" b="b"/>
              <a:pathLst>
                <a:path w="18529" h="6531" extrusionOk="0">
                  <a:moveTo>
                    <a:pt x="3105" y="2139"/>
                  </a:moveTo>
                  <a:lnTo>
                    <a:pt x="3105" y="2857"/>
                  </a:lnTo>
                  <a:lnTo>
                    <a:pt x="718" y="2857"/>
                  </a:lnTo>
                  <a:lnTo>
                    <a:pt x="718" y="2139"/>
                  </a:lnTo>
                  <a:close/>
                  <a:moveTo>
                    <a:pt x="13210" y="2139"/>
                  </a:moveTo>
                  <a:lnTo>
                    <a:pt x="13210" y="2857"/>
                  </a:lnTo>
                  <a:lnTo>
                    <a:pt x="12468" y="2857"/>
                  </a:lnTo>
                  <a:lnTo>
                    <a:pt x="12468" y="2139"/>
                  </a:lnTo>
                  <a:close/>
                  <a:moveTo>
                    <a:pt x="17381" y="3854"/>
                  </a:moveTo>
                  <a:cubicBezTo>
                    <a:pt x="17544" y="4363"/>
                    <a:pt x="17659" y="4873"/>
                    <a:pt x="17752" y="5406"/>
                  </a:cubicBezTo>
                  <a:cubicBezTo>
                    <a:pt x="17752" y="5592"/>
                    <a:pt x="17590" y="5754"/>
                    <a:pt x="17381" y="5754"/>
                  </a:cubicBezTo>
                  <a:cubicBezTo>
                    <a:pt x="17173" y="5754"/>
                    <a:pt x="17034" y="5592"/>
                    <a:pt x="17034" y="5406"/>
                  </a:cubicBezTo>
                  <a:cubicBezTo>
                    <a:pt x="17103" y="4873"/>
                    <a:pt x="17242" y="4363"/>
                    <a:pt x="17381" y="3854"/>
                  </a:cubicBezTo>
                  <a:close/>
                  <a:moveTo>
                    <a:pt x="3465" y="1"/>
                  </a:moveTo>
                  <a:cubicBezTo>
                    <a:pt x="3297" y="1"/>
                    <a:pt x="3129" y="111"/>
                    <a:pt x="3105" y="331"/>
                  </a:cubicBezTo>
                  <a:lnTo>
                    <a:pt x="3105" y="1420"/>
                  </a:lnTo>
                  <a:lnTo>
                    <a:pt x="718" y="1420"/>
                  </a:lnTo>
                  <a:lnTo>
                    <a:pt x="718" y="1049"/>
                  </a:lnTo>
                  <a:cubicBezTo>
                    <a:pt x="695" y="829"/>
                    <a:pt x="521" y="719"/>
                    <a:pt x="351" y="719"/>
                  </a:cubicBezTo>
                  <a:cubicBezTo>
                    <a:pt x="180" y="719"/>
                    <a:pt x="12" y="829"/>
                    <a:pt x="0" y="1049"/>
                  </a:cubicBezTo>
                  <a:lnTo>
                    <a:pt x="0" y="3946"/>
                  </a:lnTo>
                  <a:cubicBezTo>
                    <a:pt x="12" y="4166"/>
                    <a:pt x="180" y="4277"/>
                    <a:pt x="351" y="4277"/>
                  </a:cubicBezTo>
                  <a:cubicBezTo>
                    <a:pt x="521" y="4277"/>
                    <a:pt x="695" y="4166"/>
                    <a:pt x="718" y="3946"/>
                  </a:cubicBezTo>
                  <a:lnTo>
                    <a:pt x="718" y="3575"/>
                  </a:lnTo>
                  <a:lnTo>
                    <a:pt x="3105" y="3575"/>
                  </a:lnTo>
                  <a:lnTo>
                    <a:pt x="3105" y="4665"/>
                  </a:lnTo>
                  <a:cubicBezTo>
                    <a:pt x="3117" y="4885"/>
                    <a:pt x="3285" y="4995"/>
                    <a:pt x="3456" y="4995"/>
                  </a:cubicBezTo>
                  <a:cubicBezTo>
                    <a:pt x="3627" y="4995"/>
                    <a:pt x="3801" y="4885"/>
                    <a:pt x="3824" y="4665"/>
                  </a:cubicBezTo>
                  <a:lnTo>
                    <a:pt x="3824" y="4294"/>
                  </a:lnTo>
                  <a:lnTo>
                    <a:pt x="6165" y="4294"/>
                  </a:lnTo>
                  <a:cubicBezTo>
                    <a:pt x="6605" y="4248"/>
                    <a:pt x="6605" y="3622"/>
                    <a:pt x="6165" y="3575"/>
                  </a:cubicBezTo>
                  <a:lnTo>
                    <a:pt x="3824" y="3575"/>
                  </a:lnTo>
                  <a:lnTo>
                    <a:pt x="3824" y="1420"/>
                  </a:lnTo>
                  <a:lnTo>
                    <a:pt x="5261" y="1420"/>
                  </a:lnTo>
                  <a:lnTo>
                    <a:pt x="5261" y="2486"/>
                  </a:lnTo>
                  <a:cubicBezTo>
                    <a:pt x="5238" y="2753"/>
                    <a:pt x="5429" y="2886"/>
                    <a:pt x="5620" y="2886"/>
                  </a:cubicBezTo>
                  <a:cubicBezTo>
                    <a:pt x="5811" y="2886"/>
                    <a:pt x="6002" y="2753"/>
                    <a:pt x="5979" y="2486"/>
                  </a:cubicBezTo>
                  <a:lnTo>
                    <a:pt x="5979" y="1420"/>
                  </a:lnTo>
                  <a:lnTo>
                    <a:pt x="7439" y="1420"/>
                  </a:lnTo>
                  <a:lnTo>
                    <a:pt x="7439" y="2486"/>
                  </a:lnTo>
                  <a:cubicBezTo>
                    <a:pt x="7451" y="2706"/>
                    <a:pt x="7619" y="2816"/>
                    <a:pt x="7790" y="2816"/>
                  </a:cubicBezTo>
                  <a:cubicBezTo>
                    <a:pt x="7961" y="2816"/>
                    <a:pt x="8134" y="2706"/>
                    <a:pt x="8158" y="2486"/>
                  </a:cubicBezTo>
                  <a:lnTo>
                    <a:pt x="8158" y="1420"/>
                  </a:lnTo>
                  <a:lnTo>
                    <a:pt x="9595" y="1420"/>
                  </a:lnTo>
                  <a:lnTo>
                    <a:pt x="9595" y="2486"/>
                  </a:lnTo>
                  <a:cubicBezTo>
                    <a:pt x="9618" y="2706"/>
                    <a:pt x="9792" y="2816"/>
                    <a:pt x="9965" y="2816"/>
                  </a:cubicBezTo>
                  <a:cubicBezTo>
                    <a:pt x="10139" y="2816"/>
                    <a:pt x="10313" y="2706"/>
                    <a:pt x="10336" y="2486"/>
                  </a:cubicBezTo>
                  <a:lnTo>
                    <a:pt x="10336" y="1420"/>
                  </a:lnTo>
                  <a:lnTo>
                    <a:pt x="11773" y="1420"/>
                  </a:lnTo>
                  <a:lnTo>
                    <a:pt x="11773" y="3575"/>
                  </a:lnTo>
                  <a:lnTo>
                    <a:pt x="9432" y="3575"/>
                  </a:lnTo>
                  <a:cubicBezTo>
                    <a:pt x="8992" y="3622"/>
                    <a:pt x="8992" y="4248"/>
                    <a:pt x="9432" y="4294"/>
                  </a:cubicBezTo>
                  <a:lnTo>
                    <a:pt x="12144" y="4294"/>
                  </a:lnTo>
                  <a:cubicBezTo>
                    <a:pt x="12329" y="4294"/>
                    <a:pt x="12491" y="4132"/>
                    <a:pt x="12491" y="3923"/>
                  </a:cubicBezTo>
                  <a:lnTo>
                    <a:pt x="12491" y="3575"/>
                  </a:lnTo>
                  <a:lnTo>
                    <a:pt x="13581" y="3575"/>
                  </a:lnTo>
                  <a:cubicBezTo>
                    <a:pt x="13789" y="3575"/>
                    <a:pt x="13951" y="3413"/>
                    <a:pt x="13951" y="3228"/>
                  </a:cubicBezTo>
                  <a:lnTo>
                    <a:pt x="13951" y="2857"/>
                  </a:lnTo>
                  <a:lnTo>
                    <a:pt x="16918" y="2857"/>
                  </a:lnTo>
                  <a:cubicBezTo>
                    <a:pt x="16686" y="3691"/>
                    <a:pt x="16315" y="5036"/>
                    <a:pt x="16315" y="5383"/>
                  </a:cubicBezTo>
                  <a:cubicBezTo>
                    <a:pt x="16281" y="6148"/>
                    <a:pt x="16843" y="6530"/>
                    <a:pt x="17405" y="6530"/>
                  </a:cubicBezTo>
                  <a:cubicBezTo>
                    <a:pt x="17967" y="6530"/>
                    <a:pt x="18529" y="6148"/>
                    <a:pt x="18494" y="5383"/>
                  </a:cubicBezTo>
                  <a:cubicBezTo>
                    <a:pt x="18494" y="4966"/>
                    <a:pt x="17938" y="2996"/>
                    <a:pt x="17752" y="2394"/>
                  </a:cubicBezTo>
                  <a:lnTo>
                    <a:pt x="17729" y="2394"/>
                  </a:lnTo>
                  <a:cubicBezTo>
                    <a:pt x="17706" y="2254"/>
                    <a:pt x="17544" y="2139"/>
                    <a:pt x="17405" y="2139"/>
                  </a:cubicBezTo>
                  <a:lnTo>
                    <a:pt x="13928" y="2139"/>
                  </a:lnTo>
                  <a:lnTo>
                    <a:pt x="13928" y="1791"/>
                  </a:lnTo>
                  <a:cubicBezTo>
                    <a:pt x="13928" y="1582"/>
                    <a:pt x="13766" y="1420"/>
                    <a:pt x="13557" y="1420"/>
                  </a:cubicBezTo>
                  <a:lnTo>
                    <a:pt x="12468" y="1420"/>
                  </a:lnTo>
                  <a:lnTo>
                    <a:pt x="12468" y="1049"/>
                  </a:lnTo>
                  <a:cubicBezTo>
                    <a:pt x="12468" y="864"/>
                    <a:pt x="12306" y="702"/>
                    <a:pt x="12121" y="702"/>
                  </a:cubicBezTo>
                  <a:lnTo>
                    <a:pt x="3824" y="702"/>
                  </a:lnTo>
                  <a:lnTo>
                    <a:pt x="3824" y="331"/>
                  </a:lnTo>
                  <a:cubicBezTo>
                    <a:pt x="3801" y="111"/>
                    <a:pt x="3633" y="1"/>
                    <a:pt x="3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8" name="Google Shape;6208;p59"/>
            <p:cNvSpPr/>
            <p:nvPr/>
          </p:nvSpPr>
          <p:spPr>
            <a:xfrm>
              <a:off x="1026850" y="4399350"/>
              <a:ext cx="59900" cy="52475"/>
            </a:xfrm>
            <a:custGeom>
              <a:avLst/>
              <a:gdLst/>
              <a:ahLst/>
              <a:cxnLst/>
              <a:rect l="l" t="t" r="r" b="b"/>
              <a:pathLst>
                <a:path w="2396" h="2099" extrusionOk="0">
                  <a:moveTo>
                    <a:pt x="1237" y="1"/>
                  </a:moveTo>
                  <a:cubicBezTo>
                    <a:pt x="1063" y="1"/>
                    <a:pt x="889" y="111"/>
                    <a:pt x="866" y="331"/>
                  </a:cubicBezTo>
                  <a:lnTo>
                    <a:pt x="866" y="679"/>
                  </a:lnTo>
                  <a:lnTo>
                    <a:pt x="519" y="679"/>
                  </a:lnTo>
                  <a:cubicBezTo>
                    <a:pt x="504" y="677"/>
                    <a:pt x="489" y="677"/>
                    <a:pt x="475" y="677"/>
                  </a:cubicBezTo>
                  <a:cubicBezTo>
                    <a:pt x="0" y="677"/>
                    <a:pt x="0" y="1399"/>
                    <a:pt x="475" y="1399"/>
                  </a:cubicBezTo>
                  <a:cubicBezTo>
                    <a:pt x="489" y="1399"/>
                    <a:pt x="504" y="1398"/>
                    <a:pt x="519" y="1397"/>
                  </a:cubicBezTo>
                  <a:lnTo>
                    <a:pt x="866" y="1397"/>
                  </a:lnTo>
                  <a:lnTo>
                    <a:pt x="866" y="1768"/>
                  </a:lnTo>
                  <a:cubicBezTo>
                    <a:pt x="889" y="1988"/>
                    <a:pt x="1063" y="2098"/>
                    <a:pt x="1234" y="2098"/>
                  </a:cubicBezTo>
                  <a:cubicBezTo>
                    <a:pt x="1405" y="2098"/>
                    <a:pt x="1573" y="1988"/>
                    <a:pt x="1585" y="1768"/>
                  </a:cubicBezTo>
                  <a:lnTo>
                    <a:pt x="1585" y="1397"/>
                  </a:lnTo>
                  <a:lnTo>
                    <a:pt x="1956" y="1397"/>
                  </a:lnTo>
                  <a:cubicBezTo>
                    <a:pt x="2396" y="1374"/>
                    <a:pt x="2396" y="725"/>
                    <a:pt x="1956" y="679"/>
                  </a:cubicBezTo>
                  <a:lnTo>
                    <a:pt x="1608" y="679"/>
                  </a:lnTo>
                  <a:lnTo>
                    <a:pt x="1608" y="331"/>
                  </a:lnTo>
                  <a:cubicBezTo>
                    <a:pt x="1585" y="111"/>
                    <a:pt x="1411" y="1"/>
                    <a:pt x="1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09" name="Google Shape;6209;p59"/>
            <p:cNvSpPr/>
            <p:nvPr/>
          </p:nvSpPr>
          <p:spPr>
            <a:xfrm>
              <a:off x="1196225" y="4397625"/>
              <a:ext cx="59950" cy="54200"/>
            </a:xfrm>
            <a:custGeom>
              <a:avLst/>
              <a:gdLst/>
              <a:ahLst/>
              <a:cxnLst/>
              <a:rect l="l" t="t" r="r" b="b"/>
              <a:pathLst>
                <a:path w="2398" h="2168" extrusionOk="0">
                  <a:moveTo>
                    <a:pt x="1171" y="0"/>
                  </a:moveTo>
                  <a:cubicBezTo>
                    <a:pt x="980" y="0"/>
                    <a:pt x="789" y="133"/>
                    <a:pt x="812" y="400"/>
                  </a:cubicBezTo>
                  <a:lnTo>
                    <a:pt x="812" y="748"/>
                  </a:lnTo>
                  <a:lnTo>
                    <a:pt x="441" y="748"/>
                  </a:lnTo>
                  <a:cubicBezTo>
                    <a:pt x="1" y="794"/>
                    <a:pt x="1" y="1443"/>
                    <a:pt x="441" y="1466"/>
                  </a:cubicBezTo>
                  <a:lnTo>
                    <a:pt x="812" y="1466"/>
                  </a:lnTo>
                  <a:lnTo>
                    <a:pt x="812" y="1837"/>
                  </a:lnTo>
                  <a:cubicBezTo>
                    <a:pt x="835" y="2057"/>
                    <a:pt x="1003" y="2167"/>
                    <a:pt x="1171" y="2167"/>
                  </a:cubicBezTo>
                  <a:cubicBezTo>
                    <a:pt x="1339" y="2167"/>
                    <a:pt x="1507" y="2057"/>
                    <a:pt x="1531" y="1837"/>
                  </a:cubicBezTo>
                  <a:lnTo>
                    <a:pt x="1531" y="1466"/>
                  </a:lnTo>
                  <a:lnTo>
                    <a:pt x="1901" y="1466"/>
                  </a:lnTo>
                  <a:cubicBezTo>
                    <a:pt x="1916" y="1467"/>
                    <a:pt x="1929" y="1468"/>
                    <a:pt x="1943" y="1468"/>
                  </a:cubicBezTo>
                  <a:cubicBezTo>
                    <a:pt x="2397" y="1468"/>
                    <a:pt x="2397" y="746"/>
                    <a:pt x="1943" y="746"/>
                  </a:cubicBezTo>
                  <a:cubicBezTo>
                    <a:pt x="1929" y="746"/>
                    <a:pt x="1916" y="746"/>
                    <a:pt x="1901" y="748"/>
                  </a:cubicBezTo>
                  <a:lnTo>
                    <a:pt x="1531" y="748"/>
                  </a:lnTo>
                  <a:lnTo>
                    <a:pt x="1531" y="400"/>
                  </a:lnTo>
                  <a:cubicBezTo>
                    <a:pt x="1554" y="133"/>
                    <a:pt x="1363" y="0"/>
                    <a:pt x="1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0" name="Google Shape;6210;p59"/>
            <p:cNvSpPr/>
            <p:nvPr/>
          </p:nvSpPr>
          <p:spPr>
            <a:xfrm>
              <a:off x="1362300" y="4399350"/>
              <a:ext cx="59925" cy="52475"/>
            </a:xfrm>
            <a:custGeom>
              <a:avLst/>
              <a:gdLst/>
              <a:ahLst/>
              <a:cxnLst/>
              <a:rect l="l" t="t" r="r" b="b"/>
              <a:pathLst>
                <a:path w="2397" h="2099" extrusionOk="0">
                  <a:moveTo>
                    <a:pt x="1240" y="1"/>
                  </a:moveTo>
                  <a:cubicBezTo>
                    <a:pt x="1070" y="1"/>
                    <a:pt x="901" y="111"/>
                    <a:pt x="890" y="331"/>
                  </a:cubicBezTo>
                  <a:lnTo>
                    <a:pt x="890" y="679"/>
                  </a:lnTo>
                  <a:lnTo>
                    <a:pt x="519" y="679"/>
                  </a:lnTo>
                  <a:cubicBezTo>
                    <a:pt x="504" y="677"/>
                    <a:pt x="490" y="677"/>
                    <a:pt x="476" y="677"/>
                  </a:cubicBezTo>
                  <a:cubicBezTo>
                    <a:pt x="0" y="677"/>
                    <a:pt x="0" y="1399"/>
                    <a:pt x="476" y="1399"/>
                  </a:cubicBezTo>
                  <a:cubicBezTo>
                    <a:pt x="490" y="1399"/>
                    <a:pt x="504" y="1398"/>
                    <a:pt x="519" y="1397"/>
                  </a:cubicBezTo>
                  <a:lnTo>
                    <a:pt x="890" y="1397"/>
                  </a:lnTo>
                  <a:lnTo>
                    <a:pt x="890" y="1768"/>
                  </a:lnTo>
                  <a:cubicBezTo>
                    <a:pt x="901" y="1988"/>
                    <a:pt x="1070" y="2098"/>
                    <a:pt x="1240" y="2098"/>
                  </a:cubicBezTo>
                  <a:cubicBezTo>
                    <a:pt x="1411" y="2098"/>
                    <a:pt x="1585" y="1988"/>
                    <a:pt x="1608" y="1768"/>
                  </a:cubicBezTo>
                  <a:lnTo>
                    <a:pt x="1608" y="1397"/>
                  </a:lnTo>
                  <a:lnTo>
                    <a:pt x="1956" y="1397"/>
                  </a:lnTo>
                  <a:cubicBezTo>
                    <a:pt x="2396" y="1374"/>
                    <a:pt x="2396" y="725"/>
                    <a:pt x="1956" y="679"/>
                  </a:cubicBezTo>
                  <a:lnTo>
                    <a:pt x="1608" y="679"/>
                  </a:lnTo>
                  <a:lnTo>
                    <a:pt x="1608" y="331"/>
                  </a:lnTo>
                  <a:cubicBezTo>
                    <a:pt x="1585" y="111"/>
                    <a:pt x="141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1" name="Google Shape;6211;p59"/>
            <p:cNvSpPr/>
            <p:nvPr/>
          </p:nvSpPr>
          <p:spPr>
            <a:xfrm>
              <a:off x="1319650" y="4272025"/>
              <a:ext cx="136750" cy="234675"/>
            </a:xfrm>
            <a:custGeom>
              <a:avLst/>
              <a:gdLst/>
              <a:ahLst/>
              <a:cxnLst/>
              <a:rect l="l" t="t" r="r" b="b"/>
              <a:pathLst>
                <a:path w="5470" h="9387" extrusionOk="0">
                  <a:moveTo>
                    <a:pt x="4404" y="743"/>
                  </a:moveTo>
                  <a:cubicBezTo>
                    <a:pt x="4844" y="766"/>
                    <a:pt x="4844" y="1415"/>
                    <a:pt x="4404" y="1461"/>
                  </a:cubicBezTo>
                  <a:lnTo>
                    <a:pt x="4380" y="1461"/>
                  </a:lnTo>
                  <a:cubicBezTo>
                    <a:pt x="4195" y="1461"/>
                    <a:pt x="4033" y="1623"/>
                    <a:pt x="4033" y="1809"/>
                  </a:cubicBezTo>
                  <a:lnTo>
                    <a:pt x="4033" y="2898"/>
                  </a:lnTo>
                  <a:lnTo>
                    <a:pt x="1854" y="2898"/>
                  </a:lnTo>
                  <a:lnTo>
                    <a:pt x="1854" y="1809"/>
                  </a:lnTo>
                  <a:cubicBezTo>
                    <a:pt x="1854" y="1623"/>
                    <a:pt x="1715" y="1461"/>
                    <a:pt x="1507" y="1461"/>
                  </a:cubicBezTo>
                  <a:cubicBezTo>
                    <a:pt x="1066" y="1415"/>
                    <a:pt x="1066" y="766"/>
                    <a:pt x="1507" y="743"/>
                  </a:cubicBezTo>
                  <a:close/>
                  <a:moveTo>
                    <a:pt x="4241" y="3616"/>
                  </a:moveTo>
                  <a:lnTo>
                    <a:pt x="4427" y="3802"/>
                  </a:lnTo>
                  <a:cubicBezTo>
                    <a:pt x="4635" y="4010"/>
                    <a:pt x="4751" y="4288"/>
                    <a:pt x="4751" y="4566"/>
                  </a:cubicBezTo>
                  <a:lnTo>
                    <a:pt x="4751" y="8298"/>
                  </a:lnTo>
                  <a:lnTo>
                    <a:pt x="4751" y="8321"/>
                  </a:lnTo>
                  <a:cubicBezTo>
                    <a:pt x="4751" y="8506"/>
                    <a:pt x="4589" y="8668"/>
                    <a:pt x="4380" y="8668"/>
                  </a:cubicBezTo>
                  <a:lnTo>
                    <a:pt x="1483" y="8668"/>
                  </a:lnTo>
                  <a:cubicBezTo>
                    <a:pt x="1298" y="8668"/>
                    <a:pt x="1136" y="8506"/>
                    <a:pt x="1136" y="8321"/>
                  </a:cubicBezTo>
                  <a:lnTo>
                    <a:pt x="1136" y="4566"/>
                  </a:lnTo>
                  <a:cubicBezTo>
                    <a:pt x="1136" y="4288"/>
                    <a:pt x="1252" y="4010"/>
                    <a:pt x="1460" y="3802"/>
                  </a:cubicBezTo>
                  <a:lnTo>
                    <a:pt x="1646" y="3616"/>
                  </a:lnTo>
                  <a:close/>
                  <a:moveTo>
                    <a:pt x="1483" y="1"/>
                  </a:moveTo>
                  <a:cubicBezTo>
                    <a:pt x="278" y="24"/>
                    <a:pt x="0" y="1693"/>
                    <a:pt x="1136" y="2110"/>
                  </a:cubicBezTo>
                  <a:lnTo>
                    <a:pt x="1136" y="3106"/>
                  </a:lnTo>
                  <a:lnTo>
                    <a:pt x="927" y="3292"/>
                  </a:lnTo>
                  <a:cubicBezTo>
                    <a:pt x="603" y="3639"/>
                    <a:pt x="417" y="4103"/>
                    <a:pt x="417" y="4566"/>
                  </a:cubicBezTo>
                  <a:lnTo>
                    <a:pt x="417" y="8298"/>
                  </a:lnTo>
                  <a:cubicBezTo>
                    <a:pt x="417" y="8900"/>
                    <a:pt x="904" y="9387"/>
                    <a:pt x="1483" y="9387"/>
                  </a:cubicBezTo>
                  <a:lnTo>
                    <a:pt x="4380" y="9387"/>
                  </a:lnTo>
                  <a:cubicBezTo>
                    <a:pt x="4983" y="9387"/>
                    <a:pt x="5470" y="8900"/>
                    <a:pt x="5470" y="8298"/>
                  </a:cubicBezTo>
                  <a:lnTo>
                    <a:pt x="5470" y="4566"/>
                  </a:lnTo>
                  <a:cubicBezTo>
                    <a:pt x="5470" y="4080"/>
                    <a:pt x="5284" y="3639"/>
                    <a:pt x="4960" y="3292"/>
                  </a:cubicBezTo>
                  <a:lnTo>
                    <a:pt x="4751" y="3106"/>
                  </a:lnTo>
                  <a:lnTo>
                    <a:pt x="4751" y="2110"/>
                  </a:lnTo>
                  <a:cubicBezTo>
                    <a:pt x="5192" y="1948"/>
                    <a:pt x="5470" y="1554"/>
                    <a:pt x="5470" y="1090"/>
                  </a:cubicBezTo>
                  <a:cubicBezTo>
                    <a:pt x="5470" y="488"/>
                    <a:pt x="4983" y="1"/>
                    <a:pt x="4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2" name="Google Shape;6212;p59"/>
            <p:cNvSpPr/>
            <p:nvPr/>
          </p:nvSpPr>
          <p:spPr>
            <a:xfrm>
              <a:off x="1151625" y="4272025"/>
              <a:ext cx="137325" cy="234675"/>
            </a:xfrm>
            <a:custGeom>
              <a:avLst/>
              <a:gdLst/>
              <a:ahLst/>
              <a:cxnLst/>
              <a:rect l="l" t="t" r="r" b="b"/>
              <a:pathLst>
                <a:path w="5493" h="9387" extrusionOk="0">
                  <a:moveTo>
                    <a:pt x="4404" y="743"/>
                  </a:moveTo>
                  <a:cubicBezTo>
                    <a:pt x="4844" y="766"/>
                    <a:pt x="4844" y="1415"/>
                    <a:pt x="4404" y="1461"/>
                  </a:cubicBezTo>
                  <a:cubicBezTo>
                    <a:pt x="4195" y="1461"/>
                    <a:pt x="4033" y="1623"/>
                    <a:pt x="4033" y="1809"/>
                  </a:cubicBezTo>
                  <a:lnTo>
                    <a:pt x="4033" y="2898"/>
                  </a:lnTo>
                  <a:lnTo>
                    <a:pt x="1878" y="2898"/>
                  </a:lnTo>
                  <a:lnTo>
                    <a:pt x="1878" y="1809"/>
                  </a:lnTo>
                  <a:cubicBezTo>
                    <a:pt x="1878" y="1623"/>
                    <a:pt x="1715" y="1461"/>
                    <a:pt x="1507" y="1461"/>
                  </a:cubicBezTo>
                  <a:cubicBezTo>
                    <a:pt x="1067" y="1415"/>
                    <a:pt x="1067" y="766"/>
                    <a:pt x="1507" y="743"/>
                  </a:cubicBezTo>
                  <a:close/>
                  <a:moveTo>
                    <a:pt x="4242" y="3616"/>
                  </a:moveTo>
                  <a:lnTo>
                    <a:pt x="4427" y="3802"/>
                  </a:lnTo>
                  <a:cubicBezTo>
                    <a:pt x="4636" y="4010"/>
                    <a:pt x="4751" y="4288"/>
                    <a:pt x="4751" y="4566"/>
                  </a:cubicBezTo>
                  <a:lnTo>
                    <a:pt x="4751" y="8298"/>
                  </a:lnTo>
                  <a:lnTo>
                    <a:pt x="4751" y="8321"/>
                  </a:lnTo>
                  <a:cubicBezTo>
                    <a:pt x="4751" y="8506"/>
                    <a:pt x="4612" y="8668"/>
                    <a:pt x="4404" y="8668"/>
                  </a:cubicBezTo>
                  <a:lnTo>
                    <a:pt x="1507" y="8668"/>
                  </a:lnTo>
                  <a:cubicBezTo>
                    <a:pt x="1298" y="8668"/>
                    <a:pt x="1136" y="8506"/>
                    <a:pt x="1136" y="8321"/>
                  </a:cubicBezTo>
                  <a:lnTo>
                    <a:pt x="1136" y="4566"/>
                  </a:lnTo>
                  <a:cubicBezTo>
                    <a:pt x="1136" y="4288"/>
                    <a:pt x="1252" y="4010"/>
                    <a:pt x="1461" y="3802"/>
                  </a:cubicBezTo>
                  <a:lnTo>
                    <a:pt x="1646" y="3616"/>
                  </a:lnTo>
                  <a:close/>
                  <a:moveTo>
                    <a:pt x="1507" y="1"/>
                  </a:moveTo>
                  <a:cubicBezTo>
                    <a:pt x="302" y="24"/>
                    <a:pt x="0" y="1693"/>
                    <a:pt x="1136" y="2110"/>
                  </a:cubicBezTo>
                  <a:lnTo>
                    <a:pt x="1136" y="3106"/>
                  </a:lnTo>
                  <a:lnTo>
                    <a:pt x="951" y="3292"/>
                  </a:lnTo>
                  <a:cubicBezTo>
                    <a:pt x="603" y="3639"/>
                    <a:pt x="418" y="4103"/>
                    <a:pt x="418" y="4566"/>
                  </a:cubicBezTo>
                  <a:lnTo>
                    <a:pt x="418" y="8298"/>
                  </a:lnTo>
                  <a:cubicBezTo>
                    <a:pt x="418" y="8900"/>
                    <a:pt x="904" y="9387"/>
                    <a:pt x="1507" y="9387"/>
                  </a:cubicBezTo>
                  <a:lnTo>
                    <a:pt x="4404" y="9387"/>
                  </a:lnTo>
                  <a:cubicBezTo>
                    <a:pt x="5006" y="9387"/>
                    <a:pt x="5493" y="8900"/>
                    <a:pt x="5493" y="8298"/>
                  </a:cubicBezTo>
                  <a:lnTo>
                    <a:pt x="5493" y="4566"/>
                  </a:lnTo>
                  <a:cubicBezTo>
                    <a:pt x="5493" y="4080"/>
                    <a:pt x="5308" y="3639"/>
                    <a:pt x="4960" y="3292"/>
                  </a:cubicBezTo>
                  <a:lnTo>
                    <a:pt x="4751" y="3106"/>
                  </a:lnTo>
                  <a:lnTo>
                    <a:pt x="4751" y="2110"/>
                  </a:lnTo>
                  <a:cubicBezTo>
                    <a:pt x="5192" y="1948"/>
                    <a:pt x="5470" y="1554"/>
                    <a:pt x="5493" y="1090"/>
                  </a:cubicBezTo>
                  <a:cubicBezTo>
                    <a:pt x="5493" y="488"/>
                    <a:pt x="5006"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3" name="Google Shape;6213;p59"/>
            <p:cNvSpPr/>
            <p:nvPr/>
          </p:nvSpPr>
          <p:spPr>
            <a:xfrm>
              <a:off x="984175" y="4272025"/>
              <a:ext cx="136775" cy="234675"/>
            </a:xfrm>
            <a:custGeom>
              <a:avLst/>
              <a:gdLst/>
              <a:ahLst/>
              <a:cxnLst/>
              <a:rect l="l" t="t" r="r" b="b"/>
              <a:pathLst>
                <a:path w="5471" h="9387" extrusionOk="0">
                  <a:moveTo>
                    <a:pt x="4404" y="743"/>
                  </a:moveTo>
                  <a:cubicBezTo>
                    <a:pt x="4844" y="766"/>
                    <a:pt x="4844" y="1415"/>
                    <a:pt x="4404" y="1461"/>
                  </a:cubicBezTo>
                  <a:cubicBezTo>
                    <a:pt x="4196" y="1461"/>
                    <a:pt x="4033" y="1623"/>
                    <a:pt x="4033" y="1809"/>
                  </a:cubicBezTo>
                  <a:lnTo>
                    <a:pt x="4033" y="2898"/>
                  </a:lnTo>
                  <a:lnTo>
                    <a:pt x="1878" y="2898"/>
                  </a:lnTo>
                  <a:lnTo>
                    <a:pt x="1878" y="1809"/>
                  </a:lnTo>
                  <a:cubicBezTo>
                    <a:pt x="1878" y="1623"/>
                    <a:pt x="1716" y="1461"/>
                    <a:pt x="1507" y="1461"/>
                  </a:cubicBezTo>
                  <a:cubicBezTo>
                    <a:pt x="1067" y="1415"/>
                    <a:pt x="1067" y="766"/>
                    <a:pt x="1507" y="743"/>
                  </a:cubicBezTo>
                  <a:close/>
                  <a:moveTo>
                    <a:pt x="4242" y="3616"/>
                  </a:moveTo>
                  <a:lnTo>
                    <a:pt x="4427" y="3802"/>
                  </a:lnTo>
                  <a:cubicBezTo>
                    <a:pt x="4636" y="4010"/>
                    <a:pt x="4752" y="4288"/>
                    <a:pt x="4752" y="4566"/>
                  </a:cubicBezTo>
                  <a:lnTo>
                    <a:pt x="4752" y="8298"/>
                  </a:lnTo>
                  <a:lnTo>
                    <a:pt x="4752" y="8321"/>
                  </a:lnTo>
                  <a:cubicBezTo>
                    <a:pt x="4752" y="8506"/>
                    <a:pt x="4590" y="8668"/>
                    <a:pt x="4404" y="8668"/>
                  </a:cubicBezTo>
                  <a:lnTo>
                    <a:pt x="1484" y="8668"/>
                  </a:lnTo>
                  <a:cubicBezTo>
                    <a:pt x="1299" y="8668"/>
                    <a:pt x="1136" y="8506"/>
                    <a:pt x="1136" y="8321"/>
                  </a:cubicBezTo>
                  <a:lnTo>
                    <a:pt x="1136" y="4566"/>
                  </a:lnTo>
                  <a:cubicBezTo>
                    <a:pt x="1136" y="4288"/>
                    <a:pt x="1252" y="4010"/>
                    <a:pt x="1461" y="3802"/>
                  </a:cubicBezTo>
                  <a:lnTo>
                    <a:pt x="1646" y="3616"/>
                  </a:lnTo>
                  <a:close/>
                  <a:moveTo>
                    <a:pt x="1484" y="1"/>
                  </a:moveTo>
                  <a:cubicBezTo>
                    <a:pt x="302" y="24"/>
                    <a:pt x="1" y="1693"/>
                    <a:pt x="1136" y="2110"/>
                  </a:cubicBezTo>
                  <a:lnTo>
                    <a:pt x="1136" y="3106"/>
                  </a:lnTo>
                  <a:lnTo>
                    <a:pt x="928" y="3292"/>
                  </a:lnTo>
                  <a:cubicBezTo>
                    <a:pt x="603" y="3639"/>
                    <a:pt x="418" y="4103"/>
                    <a:pt x="418" y="4566"/>
                  </a:cubicBezTo>
                  <a:lnTo>
                    <a:pt x="418" y="8298"/>
                  </a:lnTo>
                  <a:cubicBezTo>
                    <a:pt x="418" y="8900"/>
                    <a:pt x="905" y="9387"/>
                    <a:pt x="1484" y="9387"/>
                  </a:cubicBezTo>
                  <a:lnTo>
                    <a:pt x="4381" y="9387"/>
                  </a:lnTo>
                  <a:cubicBezTo>
                    <a:pt x="4984" y="9387"/>
                    <a:pt x="5470" y="8900"/>
                    <a:pt x="5470" y="8298"/>
                  </a:cubicBezTo>
                  <a:lnTo>
                    <a:pt x="5470" y="4566"/>
                  </a:lnTo>
                  <a:cubicBezTo>
                    <a:pt x="5470" y="4080"/>
                    <a:pt x="5285" y="3639"/>
                    <a:pt x="4937" y="3292"/>
                  </a:cubicBezTo>
                  <a:lnTo>
                    <a:pt x="4752" y="3106"/>
                  </a:lnTo>
                  <a:lnTo>
                    <a:pt x="4752" y="2110"/>
                  </a:lnTo>
                  <a:cubicBezTo>
                    <a:pt x="5192" y="1948"/>
                    <a:pt x="5470" y="1554"/>
                    <a:pt x="5470" y="1090"/>
                  </a:cubicBezTo>
                  <a:cubicBezTo>
                    <a:pt x="5470" y="488"/>
                    <a:pt x="4984"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4" name="Google Shape;6214;p59"/>
            <p:cNvSpPr/>
            <p:nvPr/>
          </p:nvSpPr>
          <p:spPr>
            <a:xfrm>
              <a:off x="1180600" y="4134725"/>
              <a:ext cx="17975" cy="18575"/>
            </a:xfrm>
            <a:custGeom>
              <a:avLst/>
              <a:gdLst/>
              <a:ahLst/>
              <a:cxnLst/>
              <a:rect l="l" t="t" r="r" b="b"/>
              <a:pathLst>
                <a:path w="719" h="743" extrusionOk="0">
                  <a:moveTo>
                    <a:pt x="348" y="0"/>
                  </a:moveTo>
                  <a:cubicBezTo>
                    <a:pt x="162" y="0"/>
                    <a:pt x="0" y="163"/>
                    <a:pt x="0" y="371"/>
                  </a:cubicBezTo>
                  <a:cubicBezTo>
                    <a:pt x="0" y="580"/>
                    <a:pt x="162" y="742"/>
                    <a:pt x="348" y="742"/>
                  </a:cubicBezTo>
                  <a:cubicBezTo>
                    <a:pt x="556" y="742"/>
                    <a:pt x="719" y="580"/>
                    <a:pt x="719" y="371"/>
                  </a:cubicBezTo>
                  <a:cubicBezTo>
                    <a:pt x="719" y="163"/>
                    <a:pt x="556"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15" name="Google Shape;6215;p59"/>
          <p:cNvGrpSpPr/>
          <p:nvPr/>
        </p:nvGrpSpPr>
        <p:grpSpPr>
          <a:xfrm>
            <a:off x="1842463" y="1914029"/>
            <a:ext cx="370045" cy="450874"/>
            <a:chOff x="1776775" y="1902300"/>
            <a:chExt cx="378950" cy="461725"/>
          </a:xfrm>
        </p:grpSpPr>
        <p:sp>
          <p:nvSpPr>
            <p:cNvPr id="6216" name="Google Shape;6216;p59"/>
            <p:cNvSpPr/>
            <p:nvPr/>
          </p:nvSpPr>
          <p:spPr>
            <a:xfrm>
              <a:off x="1812700" y="1938300"/>
              <a:ext cx="307100" cy="388075"/>
            </a:xfrm>
            <a:custGeom>
              <a:avLst/>
              <a:gdLst/>
              <a:ahLst/>
              <a:cxnLst/>
              <a:rect l="l" t="t" r="r" b="b"/>
              <a:pathLst>
                <a:path w="12284" h="15523" extrusionOk="0">
                  <a:moveTo>
                    <a:pt x="9572" y="719"/>
                  </a:moveTo>
                  <a:cubicBezTo>
                    <a:pt x="10128" y="1275"/>
                    <a:pt x="10800" y="1669"/>
                    <a:pt x="11565" y="1901"/>
                  </a:cubicBezTo>
                  <a:lnTo>
                    <a:pt x="11565" y="6768"/>
                  </a:lnTo>
                  <a:cubicBezTo>
                    <a:pt x="11565" y="10314"/>
                    <a:pt x="9317" y="13581"/>
                    <a:pt x="6142" y="14763"/>
                  </a:cubicBezTo>
                  <a:cubicBezTo>
                    <a:pt x="2967" y="13581"/>
                    <a:pt x="719" y="10314"/>
                    <a:pt x="719" y="6745"/>
                  </a:cubicBezTo>
                  <a:lnTo>
                    <a:pt x="719" y="1901"/>
                  </a:lnTo>
                  <a:cubicBezTo>
                    <a:pt x="1484" y="1669"/>
                    <a:pt x="2156" y="1275"/>
                    <a:pt x="2712" y="719"/>
                  </a:cubicBezTo>
                  <a:close/>
                  <a:moveTo>
                    <a:pt x="2550" y="1"/>
                  </a:moveTo>
                  <a:cubicBezTo>
                    <a:pt x="2457" y="1"/>
                    <a:pt x="2364" y="47"/>
                    <a:pt x="2295" y="117"/>
                  </a:cubicBezTo>
                  <a:cubicBezTo>
                    <a:pt x="1738" y="696"/>
                    <a:pt x="1043" y="1090"/>
                    <a:pt x="278" y="1275"/>
                  </a:cubicBezTo>
                  <a:cubicBezTo>
                    <a:pt x="116" y="1322"/>
                    <a:pt x="0" y="1461"/>
                    <a:pt x="0" y="1623"/>
                  </a:cubicBezTo>
                  <a:lnTo>
                    <a:pt x="0" y="6745"/>
                  </a:lnTo>
                  <a:cubicBezTo>
                    <a:pt x="0" y="10661"/>
                    <a:pt x="2434" y="14230"/>
                    <a:pt x="6026" y="15505"/>
                  </a:cubicBezTo>
                  <a:cubicBezTo>
                    <a:pt x="6061" y="15516"/>
                    <a:pt x="6101" y="15522"/>
                    <a:pt x="6142" y="15522"/>
                  </a:cubicBezTo>
                  <a:cubicBezTo>
                    <a:pt x="6182" y="15522"/>
                    <a:pt x="6223" y="15516"/>
                    <a:pt x="6258" y="15505"/>
                  </a:cubicBezTo>
                  <a:cubicBezTo>
                    <a:pt x="9919" y="14207"/>
                    <a:pt x="12260" y="10569"/>
                    <a:pt x="12260" y="6768"/>
                  </a:cubicBezTo>
                  <a:lnTo>
                    <a:pt x="12260" y="1623"/>
                  </a:lnTo>
                  <a:cubicBezTo>
                    <a:pt x="12283" y="1461"/>
                    <a:pt x="12167" y="1322"/>
                    <a:pt x="12005" y="1275"/>
                  </a:cubicBezTo>
                  <a:cubicBezTo>
                    <a:pt x="11240" y="1090"/>
                    <a:pt x="10545" y="696"/>
                    <a:pt x="9989" y="117"/>
                  </a:cubicBezTo>
                  <a:cubicBezTo>
                    <a:pt x="9919" y="47"/>
                    <a:pt x="9827" y="1"/>
                    <a:pt x="9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7" name="Google Shape;6217;p59"/>
            <p:cNvSpPr/>
            <p:nvPr/>
          </p:nvSpPr>
          <p:spPr>
            <a:xfrm>
              <a:off x="1892650" y="1997975"/>
              <a:ext cx="147775" cy="234675"/>
            </a:xfrm>
            <a:custGeom>
              <a:avLst/>
              <a:gdLst/>
              <a:ahLst/>
              <a:cxnLst/>
              <a:rect l="l" t="t" r="r" b="b"/>
              <a:pathLst>
                <a:path w="5911" h="9387" extrusionOk="0">
                  <a:moveTo>
                    <a:pt x="4404" y="719"/>
                  </a:moveTo>
                  <a:cubicBezTo>
                    <a:pt x="4844" y="766"/>
                    <a:pt x="4844" y="1391"/>
                    <a:pt x="4404" y="1438"/>
                  </a:cubicBezTo>
                  <a:cubicBezTo>
                    <a:pt x="4195" y="1438"/>
                    <a:pt x="4033" y="1600"/>
                    <a:pt x="4033" y="1808"/>
                  </a:cubicBezTo>
                  <a:lnTo>
                    <a:pt x="4033" y="2874"/>
                  </a:lnTo>
                  <a:lnTo>
                    <a:pt x="1878" y="2874"/>
                  </a:lnTo>
                  <a:lnTo>
                    <a:pt x="1878" y="1808"/>
                  </a:lnTo>
                  <a:cubicBezTo>
                    <a:pt x="1878" y="1600"/>
                    <a:pt x="1715" y="1438"/>
                    <a:pt x="1507" y="1438"/>
                  </a:cubicBezTo>
                  <a:cubicBezTo>
                    <a:pt x="1067" y="1391"/>
                    <a:pt x="1067" y="766"/>
                    <a:pt x="1507" y="719"/>
                  </a:cubicBezTo>
                  <a:close/>
                  <a:moveTo>
                    <a:pt x="4242" y="3616"/>
                  </a:moveTo>
                  <a:lnTo>
                    <a:pt x="4427" y="3801"/>
                  </a:lnTo>
                  <a:cubicBezTo>
                    <a:pt x="4636" y="4010"/>
                    <a:pt x="4751" y="4288"/>
                    <a:pt x="4751" y="4566"/>
                  </a:cubicBezTo>
                  <a:lnTo>
                    <a:pt x="4751" y="8297"/>
                  </a:lnTo>
                  <a:cubicBezTo>
                    <a:pt x="4751" y="8506"/>
                    <a:pt x="4589" y="8668"/>
                    <a:pt x="4381" y="8668"/>
                  </a:cubicBezTo>
                  <a:lnTo>
                    <a:pt x="1484" y="8668"/>
                  </a:lnTo>
                  <a:cubicBezTo>
                    <a:pt x="1298" y="8668"/>
                    <a:pt x="1136" y="8506"/>
                    <a:pt x="1136" y="8297"/>
                  </a:cubicBezTo>
                  <a:lnTo>
                    <a:pt x="1136" y="4566"/>
                  </a:lnTo>
                  <a:cubicBezTo>
                    <a:pt x="1136" y="4288"/>
                    <a:pt x="1252" y="4010"/>
                    <a:pt x="1461" y="3801"/>
                  </a:cubicBezTo>
                  <a:lnTo>
                    <a:pt x="1646" y="3616"/>
                  </a:lnTo>
                  <a:close/>
                  <a:moveTo>
                    <a:pt x="1507" y="1"/>
                  </a:moveTo>
                  <a:cubicBezTo>
                    <a:pt x="279" y="1"/>
                    <a:pt x="1" y="1693"/>
                    <a:pt x="1136" y="2110"/>
                  </a:cubicBezTo>
                  <a:lnTo>
                    <a:pt x="1136" y="3106"/>
                  </a:lnTo>
                  <a:lnTo>
                    <a:pt x="951" y="3292"/>
                  </a:lnTo>
                  <a:cubicBezTo>
                    <a:pt x="603" y="3639"/>
                    <a:pt x="418" y="4080"/>
                    <a:pt x="418" y="4566"/>
                  </a:cubicBezTo>
                  <a:lnTo>
                    <a:pt x="418" y="8297"/>
                  </a:lnTo>
                  <a:cubicBezTo>
                    <a:pt x="418" y="8900"/>
                    <a:pt x="904" y="9364"/>
                    <a:pt x="1507" y="9387"/>
                  </a:cubicBezTo>
                  <a:lnTo>
                    <a:pt x="4404" y="9387"/>
                  </a:lnTo>
                  <a:cubicBezTo>
                    <a:pt x="5006" y="9387"/>
                    <a:pt x="5493" y="8900"/>
                    <a:pt x="5493" y="8297"/>
                  </a:cubicBezTo>
                  <a:lnTo>
                    <a:pt x="5493" y="4566"/>
                  </a:lnTo>
                  <a:cubicBezTo>
                    <a:pt x="5493" y="4080"/>
                    <a:pt x="5284" y="3639"/>
                    <a:pt x="4960" y="3292"/>
                  </a:cubicBezTo>
                  <a:lnTo>
                    <a:pt x="4751" y="3106"/>
                  </a:lnTo>
                  <a:lnTo>
                    <a:pt x="4751" y="2110"/>
                  </a:lnTo>
                  <a:cubicBezTo>
                    <a:pt x="5910" y="1693"/>
                    <a:pt x="5609"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8" name="Google Shape;6218;p59"/>
            <p:cNvSpPr/>
            <p:nvPr/>
          </p:nvSpPr>
          <p:spPr>
            <a:xfrm>
              <a:off x="1937275" y="2123425"/>
              <a:ext cx="57950" cy="55625"/>
            </a:xfrm>
            <a:custGeom>
              <a:avLst/>
              <a:gdLst/>
              <a:ahLst/>
              <a:cxnLst/>
              <a:rect l="l" t="t" r="r" b="b"/>
              <a:pathLst>
                <a:path w="2318" h="2225" extrusionOk="0">
                  <a:moveTo>
                    <a:pt x="1159" y="0"/>
                  </a:moveTo>
                  <a:cubicBezTo>
                    <a:pt x="962" y="0"/>
                    <a:pt x="765" y="128"/>
                    <a:pt x="788" y="383"/>
                  </a:cubicBezTo>
                  <a:lnTo>
                    <a:pt x="788" y="753"/>
                  </a:lnTo>
                  <a:lnTo>
                    <a:pt x="440" y="753"/>
                  </a:lnTo>
                  <a:cubicBezTo>
                    <a:pt x="0" y="800"/>
                    <a:pt x="0" y="1425"/>
                    <a:pt x="440" y="1472"/>
                  </a:cubicBezTo>
                  <a:lnTo>
                    <a:pt x="788" y="1472"/>
                  </a:lnTo>
                  <a:lnTo>
                    <a:pt x="788" y="1843"/>
                  </a:lnTo>
                  <a:cubicBezTo>
                    <a:pt x="765" y="2098"/>
                    <a:pt x="962" y="2225"/>
                    <a:pt x="1159" y="2225"/>
                  </a:cubicBezTo>
                  <a:cubicBezTo>
                    <a:pt x="1356" y="2225"/>
                    <a:pt x="1553" y="2098"/>
                    <a:pt x="1530" y="1843"/>
                  </a:cubicBezTo>
                  <a:lnTo>
                    <a:pt x="1530" y="1472"/>
                  </a:lnTo>
                  <a:lnTo>
                    <a:pt x="1877" y="1472"/>
                  </a:lnTo>
                  <a:cubicBezTo>
                    <a:pt x="2318" y="1425"/>
                    <a:pt x="2318" y="800"/>
                    <a:pt x="1877" y="753"/>
                  </a:cubicBezTo>
                  <a:lnTo>
                    <a:pt x="1530" y="753"/>
                  </a:lnTo>
                  <a:lnTo>
                    <a:pt x="1530" y="383"/>
                  </a:lnTo>
                  <a:cubicBezTo>
                    <a:pt x="1553" y="128"/>
                    <a:pt x="1356"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19" name="Google Shape;6219;p59"/>
            <p:cNvSpPr/>
            <p:nvPr/>
          </p:nvSpPr>
          <p:spPr>
            <a:xfrm>
              <a:off x="1956950" y="1902375"/>
              <a:ext cx="18575" cy="18000"/>
            </a:xfrm>
            <a:custGeom>
              <a:avLst/>
              <a:gdLst/>
              <a:ahLst/>
              <a:cxnLst/>
              <a:rect l="l" t="t" r="r" b="b"/>
              <a:pathLst>
                <a:path w="743" h="720" extrusionOk="0">
                  <a:moveTo>
                    <a:pt x="372" y="1"/>
                  </a:moveTo>
                  <a:cubicBezTo>
                    <a:pt x="163" y="1"/>
                    <a:pt x="1" y="163"/>
                    <a:pt x="1" y="349"/>
                  </a:cubicBezTo>
                  <a:cubicBezTo>
                    <a:pt x="1" y="557"/>
                    <a:pt x="163" y="719"/>
                    <a:pt x="372" y="719"/>
                  </a:cubicBezTo>
                  <a:cubicBezTo>
                    <a:pt x="580" y="719"/>
                    <a:pt x="743" y="557"/>
                    <a:pt x="743" y="349"/>
                  </a:cubicBezTo>
                  <a:cubicBezTo>
                    <a:pt x="743"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0" name="Google Shape;6220;p59"/>
            <p:cNvSpPr/>
            <p:nvPr/>
          </p:nvSpPr>
          <p:spPr>
            <a:xfrm>
              <a:off x="1776775" y="1902300"/>
              <a:ext cx="378950" cy="461725"/>
            </a:xfrm>
            <a:custGeom>
              <a:avLst/>
              <a:gdLst/>
              <a:ahLst/>
              <a:cxnLst/>
              <a:rect l="l" t="t" r="r" b="b"/>
              <a:pathLst>
                <a:path w="15158" h="18469" extrusionOk="0">
                  <a:moveTo>
                    <a:pt x="11955" y="0"/>
                  </a:moveTo>
                  <a:cubicBezTo>
                    <a:pt x="11941" y="0"/>
                    <a:pt x="11927" y="1"/>
                    <a:pt x="11913" y="4"/>
                  </a:cubicBezTo>
                  <a:lnTo>
                    <a:pt x="9201" y="4"/>
                  </a:lnTo>
                  <a:cubicBezTo>
                    <a:pt x="8761" y="27"/>
                    <a:pt x="8761" y="676"/>
                    <a:pt x="9201" y="722"/>
                  </a:cubicBezTo>
                  <a:lnTo>
                    <a:pt x="11704" y="722"/>
                  </a:lnTo>
                  <a:cubicBezTo>
                    <a:pt x="11959" y="1139"/>
                    <a:pt x="12724" y="2043"/>
                    <a:pt x="14439" y="2136"/>
                  </a:cubicBezTo>
                  <a:lnTo>
                    <a:pt x="14439" y="8208"/>
                  </a:lnTo>
                  <a:cubicBezTo>
                    <a:pt x="14439" y="12565"/>
                    <a:pt x="11611" y="16481"/>
                    <a:pt x="7579" y="17733"/>
                  </a:cubicBezTo>
                  <a:cubicBezTo>
                    <a:pt x="3523" y="16458"/>
                    <a:pt x="719" y="12565"/>
                    <a:pt x="719" y="8185"/>
                  </a:cubicBezTo>
                  <a:lnTo>
                    <a:pt x="719" y="2159"/>
                  </a:lnTo>
                  <a:cubicBezTo>
                    <a:pt x="2411" y="2043"/>
                    <a:pt x="3199" y="1139"/>
                    <a:pt x="3454" y="722"/>
                  </a:cubicBezTo>
                  <a:lnTo>
                    <a:pt x="5957" y="722"/>
                  </a:lnTo>
                  <a:cubicBezTo>
                    <a:pt x="5971" y="724"/>
                    <a:pt x="5984" y="724"/>
                    <a:pt x="5998" y="724"/>
                  </a:cubicBezTo>
                  <a:cubicBezTo>
                    <a:pt x="6453" y="724"/>
                    <a:pt x="6453" y="2"/>
                    <a:pt x="5998" y="2"/>
                  </a:cubicBezTo>
                  <a:cubicBezTo>
                    <a:pt x="5984" y="2"/>
                    <a:pt x="5971" y="3"/>
                    <a:pt x="5957" y="4"/>
                  </a:cubicBezTo>
                  <a:lnTo>
                    <a:pt x="3245" y="4"/>
                  </a:lnTo>
                  <a:cubicBezTo>
                    <a:pt x="3106" y="4"/>
                    <a:pt x="2967" y="73"/>
                    <a:pt x="2921" y="212"/>
                  </a:cubicBezTo>
                  <a:cubicBezTo>
                    <a:pt x="2921" y="212"/>
                    <a:pt x="2364" y="1441"/>
                    <a:pt x="348" y="1441"/>
                  </a:cubicBezTo>
                  <a:cubicBezTo>
                    <a:pt x="163" y="1441"/>
                    <a:pt x="0" y="1603"/>
                    <a:pt x="0" y="1812"/>
                  </a:cubicBezTo>
                  <a:lnTo>
                    <a:pt x="0" y="8185"/>
                  </a:lnTo>
                  <a:cubicBezTo>
                    <a:pt x="0" y="12843"/>
                    <a:pt x="3060" y="17130"/>
                    <a:pt x="7463" y="18451"/>
                  </a:cubicBezTo>
                  <a:cubicBezTo>
                    <a:pt x="7498" y="18463"/>
                    <a:pt x="7532" y="18469"/>
                    <a:pt x="7567" y="18469"/>
                  </a:cubicBezTo>
                  <a:cubicBezTo>
                    <a:pt x="7602" y="18469"/>
                    <a:pt x="7637" y="18463"/>
                    <a:pt x="7671" y="18451"/>
                  </a:cubicBezTo>
                  <a:cubicBezTo>
                    <a:pt x="12075" y="17130"/>
                    <a:pt x="15134" y="12866"/>
                    <a:pt x="15157" y="8208"/>
                  </a:cubicBezTo>
                  <a:lnTo>
                    <a:pt x="15157" y="1812"/>
                  </a:lnTo>
                  <a:cubicBezTo>
                    <a:pt x="15157" y="1603"/>
                    <a:pt x="14995" y="1441"/>
                    <a:pt x="14786" y="1441"/>
                  </a:cubicBezTo>
                  <a:cubicBezTo>
                    <a:pt x="12816" y="1441"/>
                    <a:pt x="12260" y="259"/>
                    <a:pt x="12237" y="212"/>
                  </a:cubicBezTo>
                  <a:cubicBezTo>
                    <a:pt x="12195" y="88"/>
                    <a:pt x="12079" y="0"/>
                    <a:pt x="11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21" name="Google Shape;6221;p59"/>
          <p:cNvGrpSpPr/>
          <p:nvPr/>
        </p:nvGrpSpPr>
        <p:grpSpPr>
          <a:xfrm>
            <a:off x="1788438" y="2610493"/>
            <a:ext cx="468159" cy="452461"/>
            <a:chOff x="1721450" y="2615525"/>
            <a:chExt cx="479425" cy="463350"/>
          </a:xfrm>
        </p:grpSpPr>
        <p:sp>
          <p:nvSpPr>
            <p:cNvPr id="6222" name="Google Shape;6222;p59"/>
            <p:cNvSpPr/>
            <p:nvPr/>
          </p:nvSpPr>
          <p:spPr>
            <a:xfrm>
              <a:off x="2018800" y="2699025"/>
              <a:ext cx="182075" cy="307525"/>
            </a:xfrm>
            <a:custGeom>
              <a:avLst/>
              <a:gdLst/>
              <a:ahLst/>
              <a:cxnLst/>
              <a:rect l="l" t="t" r="r" b="b"/>
              <a:pathLst>
                <a:path w="7283" h="12301" extrusionOk="0">
                  <a:moveTo>
                    <a:pt x="5678" y="725"/>
                  </a:moveTo>
                  <a:cubicBezTo>
                    <a:pt x="6058" y="725"/>
                    <a:pt x="6426" y="1017"/>
                    <a:pt x="6426" y="1461"/>
                  </a:cubicBezTo>
                  <a:cubicBezTo>
                    <a:pt x="6426" y="1855"/>
                    <a:pt x="6102" y="2179"/>
                    <a:pt x="5685" y="2179"/>
                  </a:cubicBezTo>
                  <a:cubicBezTo>
                    <a:pt x="5059" y="2179"/>
                    <a:pt x="4734" y="1391"/>
                    <a:pt x="5175" y="928"/>
                  </a:cubicBezTo>
                  <a:cubicBezTo>
                    <a:pt x="5322" y="788"/>
                    <a:pt x="5501" y="725"/>
                    <a:pt x="5678" y="725"/>
                  </a:cubicBezTo>
                  <a:close/>
                  <a:moveTo>
                    <a:pt x="3308" y="4329"/>
                  </a:moveTo>
                  <a:cubicBezTo>
                    <a:pt x="3592" y="4329"/>
                    <a:pt x="3881" y="4397"/>
                    <a:pt x="4155" y="4543"/>
                  </a:cubicBezTo>
                  <a:cubicBezTo>
                    <a:pt x="5801" y="5447"/>
                    <a:pt x="5152" y="7950"/>
                    <a:pt x="3274" y="7950"/>
                  </a:cubicBezTo>
                  <a:cubicBezTo>
                    <a:pt x="2092" y="7926"/>
                    <a:pt x="1258" y="6837"/>
                    <a:pt x="1536" y="5702"/>
                  </a:cubicBezTo>
                  <a:cubicBezTo>
                    <a:pt x="1758" y="4864"/>
                    <a:pt x="2510" y="4329"/>
                    <a:pt x="3308" y="4329"/>
                  </a:cubicBezTo>
                  <a:close/>
                  <a:moveTo>
                    <a:pt x="4364" y="10128"/>
                  </a:moveTo>
                  <a:cubicBezTo>
                    <a:pt x="4758" y="10128"/>
                    <a:pt x="5082" y="10453"/>
                    <a:pt x="5082" y="10847"/>
                  </a:cubicBezTo>
                  <a:cubicBezTo>
                    <a:pt x="5082" y="11284"/>
                    <a:pt x="4734" y="11575"/>
                    <a:pt x="4365" y="11575"/>
                  </a:cubicBezTo>
                  <a:cubicBezTo>
                    <a:pt x="4187" y="11575"/>
                    <a:pt x="4005" y="11507"/>
                    <a:pt x="3854" y="11356"/>
                  </a:cubicBezTo>
                  <a:cubicBezTo>
                    <a:pt x="3390" y="10916"/>
                    <a:pt x="3715" y="10128"/>
                    <a:pt x="4364" y="10128"/>
                  </a:cubicBezTo>
                  <a:close/>
                  <a:moveTo>
                    <a:pt x="5724" y="0"/>
                  </a:moveTo>
                  <a:cubicBezTo>
                    <a:pt x="5711" y="0"/>
                    <a:pt x="5698" y="0"/>
                    <a:pt x="5685" y="1"/>
                  </a:cubicBezTo>
                  <a:lnTo>
                    <a:pt x="5685" y="24"/>
                  </a:lnTo>
                  <a:cubicBezTo>
                    <a:pt x="4387" y="24"/>
                    <a:pt x="3761" y="1646"/>
                    <a:pt x="4734" y="2527"/>
                  </a:cubicBezTo>
                  <a:lnTo>
                    <a:pt x="4132" y="3755"/>
                  </a:lnTo>
                  <a:cubicBezTo>
                    <a:pt x="3839" y="3650"/>
                    <a:pt x="3546" y="3602"/>
                    <a:pt x="3263" y="3602"/>
                  </a:cubicBezTo>
                  <a:cubicBezTo>
                    <a:pt x="1668" y="3602"/>
                    <a:pt x="369" y="5141"/>
                    <a:pt x="841" y="6814"/>
                  </a:cubicBezTo>
                  <a:lnTo>
                    <a:pt x="354" y="6999"/>
                  </a:lnTo>
                  <a:cubicBezTo>
                    <a:pt x="0" y="7187"/>
                    <a:pt x="151" y="7692"/>
                    <a:pt x="505" y="7692"/>
                  </a:cubicBezTo>
                  <a:cubicBezTo>
                    <a:pt x="545" y="7692"/>
                    <a:pt x="588" y="7686"/>
                    <a:pt x="632" y="7672"/>
                  </a:cubicBezTo>
                  <a:lnTo>
                    <a:pt x="1142" y="7486"/>
                  </a:lnTo>
                  <a:cubicBezTo>
                    <a:pt x="1606" y="8205"/>
                    <a:pt x="2394" y="8668"/>
                    <a:pt x="3274" y="8668"/>
                  </a:cubicBezTo>
                  <a:lnTo>
                    <a:pt x="3483" y="8668"/>
                  </a:lnTo>
                  <a:lnTo>
                    <a:pt x="3692" y="9549"/>
                  </a:lnTo>
                  <a:cubicBezTo>
                    <a:pt x="2296" y="10279"/>
                    <a:pt x="2909" y="12300"/>
                    <a:pt x="4333" y="12300"/>
                  </a:cubicBezTo>
                  <a:cubicBezTo>
                    <a:pt x="4446" y="12300"/>
                    <a:pt x="4565" y="12288"/>
                    <a:pt x="4688" y="12260"/>
                  </a:cubicBezTo>
                  <a:cubicBezTo>
                    <a:pt x="6334" y="11866"/>
                    <a:pt x="6102" y="9433"/>
                    <a:pt x="4387" y="9387"/>
                  </a:cubicBezTo>
                  <a:lnTo>
                    <a:pt x="4178" y="8506"/>
                  </a:lnTo>
                  <a:cubicBezTo>
                    <a:pt x="6055" y="7787"/>
                    <a:pt x="6380" y="5285"/>
                    <a:pt x="4758" y="4103"/>
                  </a:cubicBezTo>
                  <a:lnTo>
                    <a:pt x="5360" y="2851"/>
                  </a:lnTo>
                  <a:cubicBezTo>
                    <a:pt x="5489" y="2886"/>
                    <a:pt x="5617" y="2902"/>
                    <a:pt x="5743" y="2902"/>
                  </a:cubicBezTo>
                  <a:cubicBezTo>
                    <a:pt x="6458" y="2902"/>
                    <a:pt x="7089" y="2371"/>
                    <a:pt x="7168" y="1623"/>
                  </a:cubicBezTo>
                  <a:cubicBezTo>
                    <a:pt x="7282" y="755"/>
                    <a:pt x="6586" y="0"/>
                    <a:pt x="5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3" name="Google Shape;6223;p59"/>
            <p:cNvSpPr/>
            <p:nvPr/>
          </p:nvSpPr>
          <p:spPr>
            <a:xfrm>
              <a:off x="1721450" y="2615525"/>
              <a:ext cx="318400" cy="463350"/>
            </a:xfrm>
            <a:custGeom>
              <a:avLst/>
              <a:gdLst/>
              <a:ahLst/>
              <a:cxnLst/>
              <a:rect l="l" t="t" r="r" b="b"/>
              <a:pathLst>
                <a:path w="12736" h="18534" extrusionOk="0">
                  <a:moveTo>
                    <a:pt x="2014" y="751"/>
                  </a:moveTo>
                  <a:cubicBezTo>
                    <a:pt x="2189" y="751"/>
                    <a:pt x="2367" y="813"/>
                    <a:pt x="2515" y="954"/>
                  </a:cubicBezTo>
                  <a:cubicBezTo>
                    <a:pt x="2955" y="1417"/>
                    <a:pt x="2631" y="2205"/>
                    <a:pt x="2005" y="2205"/>
                  </a:cubicBezTo>
                  <a:cubicBezTo>
                    <a:pt x="1611" y="2205"/>
                    <a:pt x="1286" y="1881"/>
                    <a:pt x="1286" y="1487"/>
                  </a:cubicBezTo>
                  <a:lnTo>
                    <a:pt x="1286" y="1463"/>
                  </a:lnTo>
                  <a:cubicBezTo>
                    <a:pt x="1286" y="1037"/>
                    <a:pt x="1642" y="751"/>
                    <a:pt x="2014" y="751"/>
                  </a:cubicBezTo>
                  <a:close/>
                  <a:moveTo>
                    <a:pt x="11275" y="2211"/>
                  </a:moveTo>
                  <a:cubicBezTo>
                    <a:pt x="11448" y="2211"/>
                    <a:pt x="11622" y="2274"/>
                    <a:pt x="11762" y="2414"/>
                  </a:cubicBezTo>
                  <a:cubicBezTo>
                    <a:pt x="12225" y="2877"/>
                    <a:pt x="11901" y="3665"/>
                    <a:pt x="11252" y="3665"/>
                  </a:cubicBezTo>
                  <a:cubicBezTo>
                    <a:pt x="10858" y="3642"/>
                    <a:pt x="10533" y="3317"/>
                    <a:pt x="10557" y="2923"/>
                  </a:cubicBezTo>
                  <a:lnTo>
                    <a:pt x="10557" y="2923"/>
                  </a:lnTo>
                  <a:lnTo>
                    <a:pt x="10533" y="2947"/>
                  </a:lnTo>
                  <a:cubicBezTo>
                    <a:pt x="10533" y="2503"/>
                    <a:pt x="10901" y="2211"/>
                    <a:pt x="11275" y="2211"/>
                  </a:cubicBezTo>
                  <a:close/>
                  <a:moveTo>
                    <a:pt x="6556" y="3645"/>
                  </a:moveTo>
                  <a:cubicBezTo>
                    <a:pt x="7485" y="3645"/>
                    <a:pt x="8378" y="4366"/>
                    <a:pt x="8378" y="5450"/>
                  </a:cubicBezTo>
                  <a:cubicBezTo>
                    <a:pt x="8355" y="6446"/>
                    <a:pt x="7567" y="7234"/>
                    <a:pt x="6570" y="7257"/>
                  </a:cubicBezTo>
                  <a:cubicBezTo>
                    <a:pt x="4948" y="7257"/>
                    <a:pt x="4160" y="5311"/>
                    <a:pt x="5296" y="4175"/>
                  </a:cubicBezTo>
                  <a:cubicBezTo>
                    <a:pt x="5662" y="3809"/>
                    <a:pt x="6113" y="3645"/>
                    <a:pt x="6556" y="3645"/>
                  </a:cubicBezTo>
                  <a:close/>
                  <a:moveTo>
                    <a:pt x="1996" y="7248"/>
                  </a:moveTo>
                  <a:cubicBezTo>
                    <a:pt x="2365" y="7248"/>
                    <a:pt x="2723" y="7538"/>
                    <a:pt x="2723" y="7976"/>
                  </a:cubicBezTo>
                  <a:cubicBezTo>
                    <a:pt x="2723" y="8370"/>
                    <a:pt x="2399" y="8694"/>
                    <a:pt x="2005" y="8694"/>
                  </a:cubicBezTo>
                  <a:cubicBezTo>
                    <a:pt x="1356" y="8694"/>
                    <a:pt x="1032" y="7906"/>
                    <a:pt x="1495" y="7466"/>
                  </a:cubicBezTo>
                  <a:cubicBezTo>
                    <a:pt x="1638" y="7315"/>
                    <a:pt x="1818" y="7248"/>
                    <a:pt x="1996" y="7248"/>
                  </a:cubicBezTo>
                  <a:close/>
                  <a:moveTo>
                    <a:pt x="1623" y="12749"/>
                  </a:moveTo>
                  <a:cubicBezTo>
                    <a:pt x="1816" y="12749"/>
                    <a:pt x="2005" y="12896"/>
                    <a:pt x="2005" y="13121"/>
                  </a:cubicBezTo>
                  <a:cubicBezTo>
                    <a:pt x="2005" y="13306"/>
                    <a:pt x="1843" y="13468"/>
                    <a:pt x="1634" y="13468"/>
                  </a:cubicBezTo>
                  <a:cubicBezTo>
                    <a:pt x="1310" y="13468"/>
                    <a:pt x="1147" y="13074"/>
                    <a:pt x="1379" y="12842"/>
                  </a:cubicBezTo>
                  <a:cubicBezTo>
                    <a:pt x="1451" y="12778"/>
                    <a:pt x="1537" y="12749"/>
                    <a:pt x="1623" y="12749"/>
                  </a:cubicBezTo>
                  <a:close/>
                  <a:moveTo>
                    <a:pt x="6612" y="11312"/>
                  </a:moveTo>
                  <a:cubicBezTo>
                    <a:pt x="7589" y="11312"/>
                    <a:pt x="8378" y="12115"/>
                    <a:pt x="8378" y="13097"/>
                  </a:cubicBezTo>
                  <a:lnTo>
                    <a:pt x="8378" y="13121"/>
                  </a:lnTo>
                  <a:cubicBezTo>
                    <a:pt x="8378" y="14204"/>
                    <a:pt x="7485" y="14925"/>
                    <a:pt x="6556" y="14925"/>
                  </a:cubicBezTo>
                  <a:cubicBezTo>
                    <a:pt x="6113" y="14925"/>
                    <a:pt x="5662" y="14762"/>
                    <a:pt x="5296" y="14395"/>
                  </a:cubicBezTo>
                  <a:cubicBezTo>
                    <a:pt x="4160" y="13260"/>
                    <a:pt x="4948" y="11313"/>
                    <a:pt x="6570" y="11313"/>
                  </a:cubicBezTo>
                  <a:cubicBezTo>
                    <a:pt x="6584" y="11313"/>
                    <a:pt x="6598" y="11312"/>
                    <a:pt x="6612" y="11312"/>
                  </a:cubicBezTo>
                  <a:close/>
                  <a:moveTo>
                    <a:pt x="10557" y="16365"/>
                  </a:moveTo>
                  <a:cubicBezTo>
                    <a:pt x="10951" y="16365"/>
                    <a:pt x="11275" y="16666"/>
                    <a:pt x="11275" y="17060"/>
                  </a:cubicBezTo>
                  <a:lnTo>
                    <a:pt x="11275" y="17083"/>
                  </a:lnTo>
                  <a:cubicBezTo>
                    <a:pt x="11275" y="17522"/>
                    <a:pt x="10916" y="17801"/>
                    <a:pt x="10547" y="17801"/>
                  </a:cubicBezTo>
                  <a:cubicBezTo>
                    <a:pt x="10370" y="17801"/>
                    <a:pt x="10190" y="17736"/>
                    <a:pt x="10047" y="17593"/>
                  </a:cubicBezTo>
                  <a:cubicBezTo>
                    <a:pt x="9583" y="17130"/>
                    <a:pt x="9908" y="16365"/>
                    <a:pt x="10557" y="16365"/>
                  </a:cubicBezTo>
                  <a:close/>
                  <a:moveTo>
                    <a:pt x="1996" y="16355"/>
                  </a:moveTo>
                  <a:cubicBezTo>
                    <a:pt x="2365" y="16355"/>
                    <a:pt x="2723" y="16646"/>
                    <a:pt x="2723" y="17083"/>
                  </a:cubicBezTo>
                  <a:cubicBezTo>
                    <a:pt x="2723" y="17477"/>
                    <a:pt x="2399" y="17802"/>
                    <a:pt x="2005" y="17802"/>
                  </a:cubicBezTo>
                  <a:cubicBezTo>
                    <a:pt x="1356" y="17802"/>
                    <a:pt x="1032" y="17014"/>
                    <a:pt x="1495" y="16574"/>
                  </a:cubicBezTo>
                  <a:cubicBezTo>
                    <a:pt x="1638" y="16423"/>
                    <a:pt x="1818" y="16355"/>
                    <a:pt x="1996" y="16355"/>
                  </a:cubicBezTo>
                  <a:close/>
                  <a:moveTo>
                    <a:pt x="1972" y="1"/>
                  </a:moveTo>
                  <a:cubicBezTo>
                    <a:pt x="1594" y="1"/>
                    <a:pt x="1206" y="154"/>
                    <a:pt x="893" y="513"/>
                  </a:cubicBezTo>
                  <a:cubicBezTo>
                    <a:pt x="1" y="1554"/>
                    <a:pt x="882" y="2922"/>
                    <a:pt x="1982" y="2922"/>
                  </a:cubicBezTo>
                  <a:cubicBezTo>
                    <a:pt x="2255" y="2922"/>
                    <a:pt x="2540" y="2838"/>
                    <a:pt x="2816" y="2645"/>
                  </a:cubicBezTo>
                  <a:lnTo>
                    <a:pt x="4438" y="4105"/>
                  </a:lnTo>
                  <a:cubicBezTo>
                    <a:pt x="4021" y="4754"/>
                    <a:pt x="3928" y="5589"/>
                    <a:pt x="4207" y="6307"/>
                  </a:cubicBezTo>
                  <a:lnTo>
                    <a:pt x="3048" y="6979"/>
                  </a:lnTo>
                  <a:cubicBezTo>
                    <a:pt x="2740" y="6646"/>
                    <a:pt x="2375" y="6505"/>
                    <a:pt x="2019" y="6505"/>
                  </a:cubicBezTo>
                  <a:cubicBezTo>
                    <a:pt x="1038" y="6505"/>
                    <a:pt x="135" y="7582"/>
                    <a:pt x="730" y="8671"/>
                  </a:cubicBezTo>
                  <a:cubicBezTo>
                    <a:pt x="1019" y="9199"/>
                    <a:pt x="1493" y="9427"/>
                    <a:pt x="1964" y="9427"/>
                  </a:cubicBezTo>
                  <a:cubicBezTo>
                    <a:pt x="2818" y="9427"/>
                    <a:pt x="3664" y="8679"/>
                    <a:pt x="3395" y="7605"/>
                  </a:cubicBezTo>
                  <a:lnTo>
                    <a:pt x="4554" y="6956"/>
                  </a:lnTo>
                  <a:cubicBezTo>
                    <a:pt x="4948" y="7489"/>
                    <a:pt x="5551" y="7837"/>
                    <a:pt x="6223" y="7952"/>
                  </a:cubicBezTo>
                  <a:lnTo>
                    <a:pt x="6223" y="10594"/>
                  </a:lnTo>
                  <a:cubicBezTo>
                    <a:pt x="5110" y="10757"/>
                    <a:pt x="4253" y="11614"/>
                    <a:pt x="4091" y="12727"/>
                  </a:cubicBezTo>
                  <a:lnTo>
                    <a:pt x="2654" y="12727"/>
                  </a:lnTo>
                  <a:cubicBezTo>
                    <a:pt x="2484" y="12236"/>
                    <a:pt x="2066" y="12009"/>
                    <a:pt x="1648" y="12009"/>
                  </a:cubicBezTo>
                  <a:cubicBezTo>
                    <a:pt x="1098" y="12009"/>
                    <a:pt x="545" y="12400"/>
                    <a:pt x="545" y="13097"/>
                  </a:cubicBezTo>
                  <a:cubicBezTo>
                    <a:pt x="545" y="13781"/>
                    <a:pt x="1097" y="14174"/>
                    <a:pt x="1647" y="14174"/>
                  </a:cubicBezTo>
                  <a:cubicBezTo>
                    <a:pt x="2066" y="14174"/>
                    <a:pt x="2483" y="13946"/>
                    <a:pt x="2654" y="13445"/>
                  </a:cubicBezTo>
                  <a:lnTo>
                    <a:pt x="4091" y="13445"/>
                  </a:lnTo>
                  <a:cubicBezTo>
                    <a:pt x="4137" y="13793"/>
                    <a:pt x="4253" y="14140"/>
                    <a:pt x="4438" y="14441"/>
                  </a:cubicBezTo>
                  <a:lnTo>
                    <a:pt x="2839" y="15878"/>
                  </a:lnTo>
                  <a:cubicBezTo>
                    <a:pt x="2561" y="15687"/>
                    <a:pt x="2275" y="15604"/>
                    <a:pt x="2003" y="15604"/>
                  </a:cubicBezTo>
                  <a:cubicBezTo>
                    <a:pt x="892" y="15604"/>
                    <a:pt x="18" y="16987"/>
                    <a:pt x="893" y="18010"/>
                  </a:cubicBezTo>
                  <a:cubicBezTo>
                    <a:pt x="1207" y="18377"/>
                    <a:pt x="1596" y="18533"/>
                    <a:pt x="1975" y="18533"/>
                  </a:cubicBezTo>
                  <a:cubicBezTo>
                    <a:pt x="2936" y="18533"/>
                    <a:pt x="3835" y="17532"/>
                    <a:pt x="3303" y="16435"/>
                  </a:cubicBezTo>
                  <a:lnTo>
                    <a:pt x="4925" y="14975"/>
                  </a:lnTo>
                  <a:cubicBezTo>
                    <a:pt x="5392" y="15405"/>
                    <a:pt x="5989" y="15620"/>
                    <a:pt x="6589" y="15620"/>
                  </a:cubicBezTo>
                  <a:cubicBezTo>
                    <a:pt x="7120" y="15620"/>
                    <a:pt x="7654" y="15451"/>
                    <a:pt x="8100" y="15114"/>
                  </a:cubicBezTo>
                  <a:lnTo>
                    <a:pt x="9328" y="16319"/>
                  </a:lnTo>
                  <a:cubicBezTo>
                    <a:pt x="8674" y="17420"/>
                    <a:pt x="9580" y="18522"/>
                    <a:pt x="10574" y="18522"/>
                  </a:cubicBezTo>
                  <a:cubicBezTo>
                    <a:pt x="10918" y="18522"/>
                    <a:pt x="11272" y="18390"/>
                    <a:pt x="11576" y="18080"/>
                  </a:cubicBezTo>
                  <a:cubicBezTo>
                    <a:pt x="12573" y="17083"/>
                    <a:pt x="11731" y="15595"/>
                    <a:pt x="10584" y="15595"/>
                  </a:cubicBezTo>
                  <a:cubicBezTo>
                    <a:pt x="10344" y="15595"/>
                    <a:pt x="10091" y="15660"/>
                    <a:pt x="9838" y="15809"/>
                  </a:cubicBezTo>
                  <a:lnTo>
                    <a:pt x="8610" y="14604"/>
                  </a:lnTo>
                  <a:cubicBezTo>
                    <a:pt x="9073" y="13978"/>
                    <a:pt x="9236" y="13167"/>
                    <a:pt x="9027" y="12402"/>
                  </a:cubicBezTo>
                  <a:lnTo>
                    <a:pt x="9514" y="12217"/>
                  </a:lnTo>
                  <a:cubicBezTo>
                    <a:pt x="9936" y="12076"/>
                    <a:pt x="9783" y="11500"/>
                    <a:pt x="9418" y="11500"/>
                  </a:cubicBezTo>
                  <a:cubicBezTo>
                    <a:pt x="9362" y="11500"/>
                    <a:pt x="9300" y="11514"/>
                    <a:pt x="9236" y="11545"/>
                  </a:cubicBezTo>
                  <a:lnTo>
                    <a:pt x="8726" y="11730"/>
                  </a:lnTo>
                  <a:cubicBezTo>
                    <a:pt x="8332" y="11104"/>
                    <a:pt x="7683" y="10687"/>
                    <a:pt x="6964" y="10571"/>
                  </a:cubicBezTo>
                  <a:lnTo>
                    <a:pt x="6964" y="7929"/>
                  </a:lnTo>
                  <a:cubicBezTo>
                    <a:pt x="8540" y="7698"/>
                    <a:pt x="9514" y="6075"/>
                    <a:pt x="8957" y="4569"/>
                  </a:cubicBezTo>
                  <a:lnTo>
                    <a:pt x="10232" y="3897"/>
                  </a:lnTo>
                  <a:cubicBezTo>
                    <a:pt x="10525" y="4213"/>
                    <a:pt x="10897" y="4354"/>
                    <a:pt x="11264" y="4354"/>
                  </a:cubicBezTo>
                  <a:cubicBezTo>
                    <a:pt x="12002" y="4354"/>
                    <a:pt x="12720" y="3782"/>
                    <a:pt x="12735" y="2900"/>
                  </a:cubicBezTo>
                  <a:lnTo>
                    <a:pt x="12735" y="2900"/>
                  </a:lnTo>
                  <a:lnTo>
                    <a:pt x="12712" y="2923"/>
                  </a:lnTo>
                  <a:cubicBezTo>
                    <a:pt x="12734" y="2096"/>
                    <a:pt x="12059" y="1432"/>
                    <a:pt x="11247" y="1432"/>
                  </a:cubicBezTo>
                  <a:cubicBezTo>
                    <a:pt x="11195" y="1432"/>
                    <a:pt x="11143" y="1435"/>
                    <a:pt x="11090" y="1440"/>
                  </a:cubicBezTo>
                  <a:cubicBezTo>
                    <a:pt x="10209" y="1556"/>
                    <a:pt x="9630" y="2414"/>
                    <a:pt x="9861" y="3271"/>
                  </a:cubicBezTo>
                  <a:lnTo>
                    <a:pt x="8610" y="3943"/>
                  </a:lnTo>
                  <a:cubicBezTo>
                    <a:pt x="8111" y="3273"/>
                    <a:pt x="7343" y="2923"/>
                    <a:pt x="6570" y="2923"/>
                  </a:cubicBezTo>
                  <a:cubicBezTo>
                    <a:pt x="5979" y="2923"/>
                    <a:pt x="5384" y="3128"/>
                    <a:pt x="4902" y="3549"/>
                  </a:cubicBezTo>
                  <a:lnTo>
                    <a:pt x="3303" y="2089"/>
                  </a:lnTo>
                  <a:cubicBezTo>
                    <a:pt x="3835" y="991"/>
                    <a:pt x="2934" y="1"/>
                    <a:pt x="19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4" name="Google Shape;6224;p59"/>
            <p:cNvSpPr/>
            <p:nvPr/>
          </p:nvSpPr>
          <p:spPr>
            <a:xfrm>
              <a:off x="1859050" y="2724525"/>
              <a:ext cx="37675" cy="35500"/>
            </a:xfrm>
            <a:custGeom>
              <a:avLst/>
              <a:gdLst/>
              <a:ahLst/>
              <a:cxnLst/>
              <a:rect l="l" t="t" r="r" b="b"/>
              <a:pathLst>
                <a:path w="1507" h="1420" extrusionOk="0">
                  <a:moveTo>
                    <a:pt x="1066" y="0"/>
                  </a:moveTo>
                  <a:cubicBezTo>
                    <a:pt x="487" y="0"/>
                    <a:pt x="0" y="487"/>
                    <a:pt x="0" y="1090"/>
                  </a:cubicBezTo>
                  <a:cubicBezTo>
                    <a:pt x="12" y="1310"/>
                    <a:pt x="180" y="1420"/>
                    <a:pt x="351" y="1420"/>
                  </a:cubicBezTo>
                  <a:cubicBezTo>
                    <a:pt x="522" y="1420"/>
                    <a:pt x="696" y="1310"/>
                    <a:pt x="719" y="1090"/>
                  </a:cubicBezTo>
                  <a:cubicBezTo>
                    <a:pt x="719" y="881"/>
                    <a:pt x="881" y="719"/>
                    <a:pt x="1066" y="719"/>
                  </a:cubicBezTo>
                  <a:cubicBezTo>
                    <a:pt x="1507" y="696"/>
                    <a:pt x="1507" y="47"/>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5" name="Google Shape;6225;p59"/>
            <p:cNvSpPr/>
            <p:nvPr/>
          </p:nvSpPr>
          <p:spPr>
            <a:xfrm>
              <a:off x="1859050" y="2915725"/>
              <a:ext cx="37675" cy="35500"/>
            </a:xfrm>
            <a:custGeom>
              <a:avLst/>
              <a:gdLst/>
              <a:ahLst/>
              <a:cxnLst/>
              <a:rect l="l" t="t" r="r" b="b"/>
              <a:pathLst>
                <a:path w="1507" h="1420" extrusionOk="0">
                  <a:moveTo>
                    <a:pt x="1090" y="0"/>
                  </a:moveTo>
                  <a:cubicBezTo>
                    <a:pt x="487" y="0"/>
                    <a:pt x="0" y="487"/>
                    <a:pt x="0" y="1089"/>
                  </a:cubicBezTo>
                  <a:cubicBezTo>
                    <a:pt x="12" y="1309"/>
                    <a:pt x="180" y="1420"/>
                    <a:pt x="351" y="1420"/>
                  </a:cubicBezTo>
                  <a:cubicBezTo>
                    <a:pt x="522" y="1420"/>
                    <a:pt x="696" y="1309"/>
                    <a:pt x="719" y="1089"/>
                  </a:cubicBezTo>
                  <a:cubicBezTo>
                    <a:pt x="719" y="881"/>
                    <a:pt x="881" y="719"/>
                    <a:pt x="1090" y="719"/>
                  </a:cubicBezTo>
                  <a:cubicBezTo>
                    <a:pt x="1507" y="695"/>
                    <a:pt x="1507" y="46"/>
                    <a:pt x="10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6" name="Google Shape;6226;p59"/>
            <p:cNvSpPr/>
            <p:nvPr/>
          </p:nvSpPr>
          <p:spPr>
            <a:xfrm>
              <a:off x="1984200" y="2889075"/>
              <a:ext cx="17975" cy="17975"/>
            </a:xfrm>
            <a:custGeom>
              <a:avLst/>
              <a:gdLst/>
              <a:ahLst/>
              <a:cxnLst/>
              <a:rect l="l" t="t" r="r" b="b"/>
              <a:pathLst>
                <a:path w="719" h="719" extrusionOk="0">
                  <a:moveTo>
                    <a:pt x="371" y="0"/>
                  </a:moveTo>
                  <a:cubicBezTo>
                    <a:pt x="162" y="0"/>
                    <a:pt x="0" y="162"/>
                    <a:pt x="0" y="348"/>
                  </a:cubicBezTo>
                  <a:cubicBezTo>
                    <a:pt x="0" y="556"/>
                    <a:pt x="162" y="718"/>
                    <a:pt x="371" y="718"/>
                  </a:cubicBezTo>
                  <a:cubicBezTo>
                    <a:pt x="556" y="718"/>
                    <a:pt x="719" y="556"/>
                    <a:pt x="719" y="348"/>
                  </a:cubicBezTo>
                  <a:cubicBezTo>
                    <a:pt x="719" y="162"/>
                    <a:pt x="556"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27" name="Google Shape;6227;p59"/>
            <p:cNvSpPr/>
            <p:nvPr/>
          </p:nvSpPr>
          <p:spPr>
            <a:xfrm>
              <a:off x="2072850" y="2825900"/>
              <a:ext cx="38825" cy="36675"/>
            </a:xfrm>
            <a:custGeom>
              <a:avLst/>
              <a:gdLst/>
              <a:ahLst/>
              <a:cxnLst/>
              <a:rect l="l" t="t" r="r" b="b"/>
              <a:pathLst>
                <a:path w="1553" h="1467" extrusionOk="0">
                  <a:moveTo>
                    <a:pt x="1112" y="1"/>
                  </a:moveTo>
                  <a:cubicBezTo>
                    <a:pt x="510" y="1"/>
                    <a:pt x="23" y="488"/>
                    <a:pt x="23" y="1067"/>
                  </a:cubicBezTo>
                  <a:cubicBezTo>
                    <a:pt x="0" y="1334"/>
                    <a:pt x="191" y="1467"/>
                    <a:pt x="382" y="1467"/>
                  </a:cubicBezTo>
                  <a:cubicBezTo>
                    <a:pt x="574" y="1467"/>
                    <a:pt x="765" y="1334"/>
                    <a:pt x="742" y="1067"/>
                  </a:cubicBezTo>
                  <a:cubicBezTo>
                    <a:pt x="742" y="882"/>
                    <a:pt x="904" y="719"/>
                    <a:pt x="1112" y="719"/>
                  </a:cubicBezTo>
                  <a:cubicBezTo>
                    <a:pt x="1553" y="673"/>
                    <a:pt x="1553" y="24"/>
                    <a:pt x="1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28" name="Google Shape;6228;p59"/>
          <p:cNvGrpSpPr/>
          <p:nvPr/>
        </p:nvGrpSpPr>
        <p:grpSpPr>
          <a:xfrm>
            <a:off x="1859991" y="3308715"/>
            <a:ext cx="345144" cy="450923"/>
            <a:chOff x="1794725" y="3330550"/>
            <a:chExt cx="353450" cy="461775"/>
          </a:xfrm>
        </p:grpSpPr>
        <p:sp>
          <p:nvSpPr>
            <p:cNvPr id="6229" name="Google Shape;6229;p59"/>
            <p:cNvSpPr/>
            <p:nvPr/>
          </p:nvSpPr>
          <p:spPr>
            <a:xfrm>
              <a:off x="1794725" y="3330550"/>
              <a:ext cx="162250" cy="461775"/>
            </a:xfrm>
            <a:custGeom>
              <a:avLst/>
              <a:gdLst/>
              <a:ahLst/>
              <a:cxnLst/>
              <a:rect l="l" t="t" r="r" b="b"/>
              <a:pathLst>
                <a:path w="6490" h="18471" extrusionOk="0">
                  <a:moveTo>
                    <a:pt x="1438" y="742"/>
                  </a:moveTo>
                  <a:lnTo>
                    <a:pt x="1438" y="2897"/>
                  </a:lnTo>
                  <a:lnTo>
                    <a:pt x="719" y="2897"/>
                  </a:lnTo>
                  <a:lnTo>
                    <a:pt x="743" y="1090"/>
                  </a:lnTo>
                  <a:cubicBezTo>
                    <a:pt x="743" y="881"/>
                    <a:pt x="905" y="742"/>
                    <a:pt x="1090" y="742"/>
                  </a:cubicBezTo>
                  <a:close/>
                  <a:moveTo>
                    <a:pt x="2898" y="719"/>
                  </a:moveTo>
                  <a:lnTo>
                    <a:pt x="2898" y="2897"/>
                  </a:lnTo>
                  <a:lnTo>
                    <a:pt x="2156" y="2897"/>
                  </a:lnTo>
                  <a:lnTo>
                    <a:pt x="2156" y="719"/>
                  </a:lnTo>
                  <a:close/>
                  <a:moveTo>
                    <a:pt x="4335" y="719"/>
                  </a:moveTo>
                  <a:lnTo>
                    <a:pt x="4335" y="2897"/>
                  </a:lnTo>
                  <a:lnTo>
                    <a:pt x="3616" y="2897"/>
                  </a:lnTo>
                  <a:lnTo>
                    <a:pt x="3616" y="719"/>
                  </a:lnTo>
                  <a:close/>
                  <a:moveTo>
                    <a:pt x="5424" y="742"/>
                  </a:moveTo>
                  <a:cubicBezTo>
                    <a:pt x="5632" y="742"/>
                    <a:pt x="5795" y="904"/>
                    <a:pt x="5795" y="1090"/>
                  </a:cubicBezTo>
                  <a:lnTo>
                    <a:pt x="5795" y="2897"/>
                  </a:lnTo>
                  <a:lnTo>
                    <a:pt x="5076" y="2897"/>
                  </a:lnTo>
                  <a:lnTo>
                    <a:pt x="5076" y="742"/>
                  </a:lnTo>
                  <a:close/>
                  <a:moveTo>
                    <a:pt x="5076" y="3616"/>
                  </a:moveTo>
                  <a:lnTo>
                    <a:pt x="5076" y="4334"/>
                  </a:lnTo>
                  <a:lnTo>
                    <a:pt x="1438" y="4334"/>
                  </a:lnTo>
                  <a:lnTo>
                    <a:pt x="1438" y="3616"/>
                  </a:lnTo>
                  <a:close/>
                  <a:moveTo>
                    <a:pt x="5053" y="5053"/>
                  </a:moveTo>
                  <a:lnTo>
                    <a:pt x="5053" y="15945"/>
                  </a:lnTo>
                  <a:cubicBezTo>
                    <a:pt x="5053" y="16941"/>
                    <a:pt x="4242" y="17753"/>
                    <a:pt x="3245" y="17753"/>
                  </a:cubicBezTo>
                  <a:cubicBezTo>
                    <a:pt x="2249" y="17753"/>
                    <a:pt x="1438" y="16941"/>
                    <a:pt x="1438" y="15945"/>
                  </a:cubicBezTo>
                  <a:lnTo>
                    <a:pt x="1438" y="15366"/>
                  </a:lnTo>
                  <a:lnTo>
                    <a:pt x="3964" y="15366"/>
                  </a:lnTo>
                  <a:cubicBezTo>
                    <a:pt x="4172" y="15366"/>
                    <a:pt x="4335" y="15203"/>
                    <a:pt x="4335" y="15018"/>
                  </a:cubicBezTo>
                  <a:lnTo>
                    <a:pt x="4335" y="13025"/>
                  </a:lnTo>
                  <a:cubicBezTo>
                    <a:pt x="4358" y="12758"/>
                    <a:pt x="4167" y="12625"/>
                    <a:pt x="3975" y="12625"/>
                  </a:cubicBezTo>
                  <a:cubicBezTo>
                    <a:pt x="3784" y="12625"/>
                    <a:pt x="3593" y="12758"/>
                    <a:pt x="3616" y="13025"/>
                  </a:cubicBezTo>
                  <a:lnTo>
                    <a:pt x="3616" y="14647"/>
                  </a:lnTo>
                  <a:lnTo>
                    <a:pt x="1438" y="14647"/>
                  </a:lnTo>
                  <a:lnTo>
                    <a:pt x="1438" y="8158"/>
                  </a:lnTo>
                  <a:lnTo>
                    <a:pt x="3616" y="8158"/>
                  </a:lnTo>
                  <a:lnTo>
                    <a:pt x="3616" y="9780"/>
                  </a:lnTo>
                  <a:cubicBezTo>
                    <a:pt x="3628" y="10001"/>
                    <a:pt x="3796" y="10111"/>
                    <a:pt x="3967" y="10111"/>
                  </a:cubicBezTo>
                  <a:cubicBezTo>
                    <a:pt x="4138" y="10111"/>
                    <a:pt x="4312" y="10001"/>
                    <a:pt x="4335" y="9780"/>
                  </a:cubicBezTo>
                  <a:lnTo>
                    <a:pt x="4335" y="7810"/>
                  </a:lnTo>
                  <a:cubicBezTo>
                    <a:pt x="4335" y="7602"/>
                    <a:pt x="4172" y="7440"/>
                    <a:pt x="3964" y="7440"/>
                  </a:cubicBezTo>
                  <a:lnTo>
                    <a:pt x="1438" y="7440"/>
                  </a:lnTo>
                  <a:lnTo>
                    <a:pt x="1438" y="5053"/>
                  </a:lnTo>
                  <a:close/>
                  <a:moveTo>
                    <a:pt x="1090" y="0"/>
                  </a:moveTo>
                  <a:cubicBezTo>
                    <a:pt x="488" y="0"/>
                    <a:pt x="1" y="487"/>
                    <a:pt x="1" y="1090"/>
                  </a:cubicBezTo>
                  <a:lnTo>
                    <a:pt x="1" y="3268"/>
                  </a:lnTo>
                  <a:cubicBezTo>
                    <a:pt x="1" y="3454"/>
                    <a:pt x="163" y="3616"/>
                    <a:pt x="349" y="3616"/>
                  </a:cubicBezTo>
                  <a:lnTo>
                    <a:pt x="719" y="3616"/>
                  </a:lnTo>
                  <a:lnTo>
                    <a:pt x="719" y="15945"/>
                  </a:lnTo>
                  <a:cubicBezTo>
                    <a:pt x="719" y="17335"/>
                    <a:pt x="1855" y="18471"/>
                    <a:pt x="3245" y="18471"/>
                  </a:cubicBezTo>
                  <a:cubicBezTo>
                    <a:pt x="4636" y="18471"/>
                    <a:pt x="5772" y="17335"/>
                    <a:pt x="5772" y="15945"/>
                  </a:cubicBezTo>
                  <a:lnTo>
                    <a:pt x="5772" y="3616"/>
                  </a:lnTo>
                  <a:lnTo>
                    <a:pt x="6142" y="3616"/>
                  </a:lnTo>
                  <a:cubicBezTo>
                    <a:pt x="6351" y="3616"/>
                    <a:pt x="6490" y="3454"/>
                    <a:pt x="6490" y="3245"/>
                  </a:cubicBezTo>
                  <a:lnTo>
                    <a:pt x="6490" y="1090"/>
                  </a:lnTo>
                  <a:cubicBezTo>
                    <a:pt x="6490" y="487"/>
                    <a:pt x="6026" y="0"/>
                    <a:pt x="5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0" name="Google Shape;6230;p59"/>
            <p:cNvSpPr/>
            <p:nvPr/>
          </p:nvSpPr>
          <p:spPr>
            <a:xfrm>
              <a:off x="1965075" y="3330550"/>
              <a:ext cx="183100" cy="461775"/>
            </a:xfrm>
            <a:custGeom>
              <a:avLst/>
              <a:gdLst/>
              <a:ahLst/>
              <a:cxnLst/>
              <a:rect l="l" t="t" r="r" b="b"/>
              <a:pathLst>
                <a:path w="7324" h="18471" extrusionOk="0">
                  <a:moveTo>
                    <a:pt x="4867" y="719"/>
                  </a:moveTo>
                  <a:cubicBezTo>
                    <a:pt x="5099" y="719"/>
                    <a:pt x="5261" y="927"/>
                    <a:pt x="5215" y="1159"/>
                  </a:cubicBezTo>
                  <a:lnTo>
                    <a:pt x="4775" y="2156"/>
                  </a:lnTo>
                  <a:lnTo>
                    <a:pt x="2527" y="2156"/>
                  </a:lnTo>
                  <a:lnTo>
                    <a:pt x="2086" y="1159"/>
                  </a:lnTo>
                  <a:cubicBezTo>
                    <a:pt x="2040" y="927"/>
                    <a:pt x="2202" y="719"/>
                    <a:pt x="2434" y="719"/>
                  </a:cubicBezTo>
                  <a:close/>
                  <a:moveTo>
                    <a:pt x="4473" y="2897"/>
                  </a:moveTo>
                  <a:lnTo>
                    <a:pt x="4149" y="3616"/>
                  </a:lnTo>
                  <a:lnTo>
                    <a:pt x="3175" y="3616"/>
                  </a:lnTo>
                  <a:lnTo>
                    <a:pt x="2851" y="2897"/>
                  </a:lnTo>
                  <a:close/>
                  <a:moveTo>
                    <a:pt x="5841" y="2897"/>
                  </a:moveTo>
                  <a:cubicBezTo>
                    <a:pt x="6026" y="2897"/>
                    <a:pt x="6188" y="3060"/>
                    <a:pt x="6188" y="3245"/>
                  </a:cubicBezTo>
                  <a:cubicBezTo>
                    <a:pt x="6188" y="3454"/>
                    <a:pt x="6026" y="3616"/>
                    <a:pt x="5817" y="3616"/>
                  </a:cubicBezTo>
                  <a:cubicBezTo>
                    <a:pt x="5632" y="3616"/>
                    <a:pt x="5470" y="3778"/>
                    <a:pt x="5470" y="3963"/>
                  </a:cubicBezTo>
                  <a:lnTo>
                    <a:pt x="5470" y="6721"/>
                  </a:lnTo>
                  <a:lnTo>
                    <a:pt x="1854" y="6721"/>
                  </a:lnTo>
                  <a:lnTo>
                    <a:pt x="1854" y="3963"/>
                  </a:lnTo>
                  <a:cubicBezTo>
                    <a:pt x="1854" y="3778"/>
                    <a:pt x="1692" y="3616"/>
                    <a:pt x="1484" y="3616"/>
                  </a:cubicBezTo>
                  <a:cubicBezTo>
                    <a:pt x="1043" y="3569"/>
                    <a:pt x="1043" y="2921"/>
                    <a:pt x="1484" y="2897"/>
                  </a:cubicBezTo>
                  <a:lnTo>
                    <a:pt x="2063" y="2897"/>
                  </a:lnTo>
                  <a:lnTo>
                    <a:pt x="2619" y="4126"/>
                  </a:lnTo>
                  <a:cubicBezTo>
                    <a:pt x="2666" y="4242"/>
                    <a:pt x="2805" y="4334"/>
                    <a:pt x="2944" y="4334"/>
                  </a:cubicBezTo>
                  <a:lnTo>
                    <a:pt x="4381" y="4334"/>
                  </a:lnTo>
                  <a:cubicBezTo>
                    <a:pt x="4520" y="4334"/>
                    <a:pt x="4659" y="4242"/>
                    <a:pt x="4728" y="4126"/>
                  </a:cubicBezTo>
                  <a:lnTo>
                    <a:pt x="5261" y="2897"/>
                  </a:lnTo>
                  <a:close/>
                  <a:moveTo>
                    <a:pt x="5470" y="7440"/>
                  </a:moveTo>
                  <a:lnTo>
                    <a:pt x="5470" y="8158"/>
                  </a:lnTo>
                  <a:lnTo>
                    <a:pt x="5099" y="8158"/>
                  </a:lnTo>
                  <a:cubicBezTo>
                    <a:pt x="5084" y="8157"/>
                    <a:pt x="5070" y="8156"/>
                    <a:pt x="5056" y="8156"/>
                  </a:cubicBezTo>
                  <a:cubicBezTo>
                    <a:pt x="4580" y="8156"/>
                    <a:pt x="4580" y="8878"/>
                    <a:pt x="5056" y="8878"/>
                  </a:cubicBezTo>
                  <a:cubicBezTo>
                    <a:pt x="5070" y="8878"/>
                    <a:pt x="5084" y="8878"/>
                    <a:pt x="5099" y="8877"/>
                  </a:cubicBezTo>
                  <a:lnTo>
                    <a:pt x="5470" y="8877"/>
                  </a:lnTo>
                  <a:lnTo>
                    <a:pt x="5470" y="10337"/>
                  </a:lnTo>
                  <a:lnTo>
                    <a:pt x="4381" y="10337"/>
                  </a:lnTo>
                  <a:cubicBezTo>
                    <a:pt x="4359" y="10334"/>
                    <a:pt x="4339" y="10332"/>
                    <a:pt x="4319" y="10332"/>
                  </a:cubicBezTo>
                  <a:cubicBezTo>
                    <a:pt x="3862" y="10332"/>
                    <a:pt x="3868" y="11057"/>
                    <a:pt x="4338" y="11057"/>
                  </a:cubicBezTo>
                  <a:cubicBezTo>
                    <a:pt x="4352" y="11057"/>
                    <a:pt x="4366" y="11056"/>
                    <a:pt x="4381" y="11055"/>
                  </a:cubicBezTo>
                  <a:lnTo>
                    <a:pt x="5470" y="11055"/>
                  </a:lnTo>
                  <a:lnTo>
                    <a:pt x="5470" y="12492"/>
                  </a:lnTo>
                  <a:lnTo>
                    <a:pt x="5099" y="12492"/>
                  </a:lnTo>
                  <a:cubicBezTo>
                    <a:pt x="5084" y="12491"/>
                    <a:pt x="5070" y="12490"/>
                    <a:pt x="5056" y="12490"/>
                  </a:cubicBezTo>
                  <a:cubicBezTo>
                    <a:pt x="4580" y="12490"/>
                    <a:pt x="4580" y="13212"/>
                    <a:pt x="5056" y="13212"/>
                  </a:cubicBezTo>
                  <a:cubicBezTo>
                    <a:pt x="5070" y="13212"/>
                    <a:pt x="5084" y="13212"/>
                    <a:pt x="5099" y="13210"/>
                  </a:cubicBezTo>
                  <a:lnTo>
                    <a:pt x="5470" y="13210"/>
                  </a:lnTo>
                  <a:lnTo>
                    <a:pt x="5470" y="14670"/>
                  </a:lnTo>
                  <a:lnTo>
                    <a:pt x="4381" y="14670"/>
                  </a:lnTo>
                  <a:cubicBezTo>
                    <a:pt x="3940" y="14693"/>
                    <a:pt x="3940" y="15342"/>
                    <a:pt x="4381" y="15389"/>
                  </a:cubicBezTo>
                  <a:lnTo>
                    <a:pt x="5470" y="15389"/>
                  </a:lnTo>
                  <a:lnTo>
                    <a:pt x="5470" y="15968"/>
                  </a:lnTo>
                  <a:cubicBezTo>
                    <a:pt x="5447" y="16965"/>
                    <a:pt x="4659" y="17753"/>
                    <a:pt x="3662" y="17753"/>
                  </a:cubicBezTo>
                  <a:cubicBezTo>
                    <a:pt x="2666" y="17753"/>
                    <a:pt x="1854" y="16941"/>
                    <a:pt x="1854" y="15945"/>
                  </a:cubicBezTo>
                  <a:lnTo>
                    <a:pt x="1854" y="7440"/>
                  </a:lnTo>
                  <a:close/>
                  <a:moveTo>
                    <a:pt x="2457" y="0"/>
                  </a:moveTo>
                  <a:cubicBezTo>
                    <a:pt x="1739" y="0"/>
                    <a:pt x="1206" y="696"/>
                    <a:pt x="1414" y="1391"/>
                  </a:cubicBezTo>
                  <a:cubicBezTo>
                    <a:pt x="1414" y="1414"/>
                    <a:pt x="1414" y="1391"/>
                    <a:pt x="1762" y="2156"/>
                  </a:cubicBezTo>
                  <a:lnTo>
                    <a:pt x="1507" y="2156"/>
                  </a:lnTo>
                  <a:cubicBezTo>
                    <a:pt x="279" y="2179"/>
                    <a:pt x="0" y="3848"/>
                    <a:pt x="1136" y="4265"/>
                  </a:cubicBezTo>
                  <a:lnTo>
                    <a:pt x="1136" y="15945"/>
                  </a:lnTo>
                  <a:cubicBezTo>
                    <a:pt x="1136" y="17335"/>
                    <a:pt x="2272" y="18471"/>
                    <a:pt x="3662" y="18471"/>
                  </a:cubicBezTo>
                  <a:cubicBezTo>
                    <a:pt x="5053" y="18471"/>
                    <a:pt x="6188" y="17335"/>
                    <a:pt x="6188" y="15945"/>
                  </a:cubicBezTo>
                  <a:lnTo>
                    <a:pt x="6188" y="4288"/>
                  </a:lnTo>
                  <a:cubicBezTo>
                    <a:pt x="7324" y="3871"/>
                    <a:pt x="7046" y="2179"/>
                    <a:pt x="5817" y="2179"/>
                  </a:cubicBezTo>
                  <a:lnTo>
                    <a:pt x="5562" y="2179"/>
                  </a:lnTo>
                  <a:cubicBezTo>
                    <a:pt x="5910" y="1391"/>
                    <a:pt x="5887" y="1437"/>
                    <a:pt x="5910" y="1391"/>
                  </a:cubicBezTo>
                  <a:cubicBezTo>
                    <a:pt x="6096" y="696"/>
                    <a:pt x="5586" y="24"/>
                    <a:pt x="4867" y="24"/>
                  </a:cubicBezTo>
                  <a:lnTo>
                    <a:pt x="24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1" name="Google Shape;6231;p59"/>
            <p:cNvSpPr/>
            <p:nvPr/>
          </p:nvSpPr>
          <p:spPr>
            <a:xfrm>
              <a:off x="1885125" y="3606325"/>
              <a:ext cx="17975" cy="18575"/>
            </a:xfrm>
            <a:custGeom>
              <a:avLst/>
              <a:gdLst/>
              <a:ahLst/>
              <a:cxnLst/>
              <a:rect l="l" t="t" r="r" b="b"/>
              <a:pathLst>
                <a:path w="719" h="743" extrusionOk="0">
                  <a:moveTo>
                    <a:pt x="348" y="1"/>
                  </a:moveTo>
                  <a:cubicBezTo>
                    <a:pt x="162" y="1"/>
                    <a:pt x="0" y="163"/>
                    <a:pt x="0" y="372"/>
                  </a:cubicBezTo>
                  <a:cubicBezTo>
                    <a:pt x="0" y="580"/>
                    <a:pt x="162" y="742"/>
                    <a:pt x="348" y="742"/>
                  </a:cubicBezTo>
                  <a:cubicBezTo>
                    <a:pt x="556" y="742"/>
                    <a:pt x="719" y="580"/>
                    <a:pt x="719" y="372"/>
                  </a:cubicBezTo>
                  <a:cubicBezTo>
                    <a:pt x="719" y="163"/>
                    <a:pt x="556"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32" name="Google Shape;6232;p59"/>
          <p:cNvGrpSpPr/>
          <p:nvPr/>
        </p:nvGrpSpPr>
        <p:grpSpPr>
          <a:xfrm>
            <a:off x="1840192" y="1216539"/>
            <a:ext cx="396068" cy="451485"/>
            <a:chOff x="1774450" y="1188025"/>
            <a:chExt cx="405600" cy="462350"/>
          </a:xfrm>
        </p:grpSpPr>
        <p:sp>
          <p:nvSpPr>
            <p:cNvPr id="6233" name="Google Shape;6233;p59"/>
            <p:cNvSpPr/>
            <p:nvPr/>
          </p:nvSpPr>
          <p:spPr>
            <a:xfrm>
              <a:off x="1897275" y="1189025"/>
              <a:ext cx="282775" cy="460350"/>
            </a:xfrm>
            <a:custGeom>
              <a:avLst/>
              <a:gdLst/>
              <a:ahLst/>
              <a:cxnLst/>
              <a:rect l="l" t="t" r="r" b="b"/>
              <a:pathLst>
                <a:path w="11311" h="18414" extrusionOk="0">
                  <a:moveTo>
                    <a:pt x="4196" y="1490"/>
                  </a:moveTo>
                  <a:cubicBezTo>
                    <a:pt x="4520" y="1490"/>
                    <a:pt x="4682" y="1884"/>
                    <a:pt x="4451" y="2115"/>
                  </a:cubicBezTo>
                  <a:cubicBezTo>
                    <a:pt x="4375" y="2191"/>
                    <a:pt x="4285" y="2224"/>
                    <a:pt x="4198" y="2224"/>
                  </a:cubicBezTo>
                  <a:cubicBezTo>
                    <a:pt x="4017" y="2224"/>
                    <a:pt x="3848" y="2079"/>
                    <a:pt x="3848" y="1860"/>
                  </a:cubicBezTo>
                  <a:cubicBezTo>
                    <a:pt x="3848" y="1675"/>
                    <a:pt x="4010" y="1513"/>
                    <a:pt x="4196" y="1513"/>
                  </a:cubicBezTo>
                  <a:lnTo>
                    <a:pt x="4196" y="1490"/>
                  </a:lnTo>
                  <a:close/>
                  <a:moveTo>
                    <a:pt x="9132" y="2231"/>
                  </a:moveTo>
                  <a:cubicBezTo>
                    <a:pt x="8460" y="3738"/>
                    <a:pt x="7046" y="4491"/>
                    <a:pt x="5633" y="4491"/>
                  </a:cubicBezTo>
                  <a:cubicBezTo>
                    <a:pt x="4219" y="4491"/>
                    <a:pt x="2805" y="3738"/>
                    <a:pt x="2133" y="2231"/>
                  </a:cubicBezTo>
                  <a:lnTo>
                    <a:pt x="3176" y="2231"/>
                  </a:lnTo>
                  <a:cubicBezTo>
                    <a:pt x="3350" y="2695"/>
                    <a:pt x="3773" y="2926"/>
                    <a:pt x="4196" y="2926"/>
                  </a:cubicBezTo>
                  <a:cubicBezTo>
                    <a:pt x="4619" y="2926"/>
                    <a:pt x="5042" y="2695"/>
                    <a:pt x="5215" y="2231"/>
                  </a:cubicBezTo>
                  <a:close/>
                  <a:moveTo>
                    <a:pt x="5656" y="5221"/>
                  </a:moveTo>
                  <a:cubicBezTo>
                    <a:pt x="7139" y="5221"/>
                    <a:pt x="8506" y="6055"/>
                    <a:pt x="9178" y="7376"/>
                  </a:cubicBezTo>
                  <a:lnTo>
                    <a:pt x="8112" y="7376"/>
                  </a:lnTo>
                  <a:cubicBezTo>
                    <a:pt x="7938" y="6913"/>
                    <a:pt x="7521" y="6681"/>
                    <a:pt x="7101" y="6681"/>
                  </a:cubicBezTo>
                  <a:cubicBezTo>
                    <a:pt x="6681" y="6681"/>
                    <a:pt x="6258" y="6913"/>
                    <a:pt x="6073" y="7376"/>
                  </a:cubicBezTo>
                  <a:lnTo>
                    <a:pt x="2110" y="7376"/>
                  </a:lnTo>
                  <a:cubicBezTo>
                    <a:pt x="2805" y="6055"/>
                    <a:pt x="4149" y="5221"/>
                    <a:pt x="5656" y="5221"/>
                  </a:cubicBezTo>
                  <a:close/>
                  <a:moveTo>
                    <a:pt x="7089" y="7383"/>
                  </a:moveTo>
                  <a:cubicBezTo>
                    <a:pt x="7180" y="7383"/>
                    <a:pt x="7272" y="7417"/>
                    <a:pt x="7347" y="7492"/>
                  </a:cubicBezTo>
                  <a:cubicBezTo>
                    <a:pt x="7579" y="7724"/>
                    <a:pt x="7417" y="8094"/>
                    <a:pt x="7093" y="8094"/>
                  </a:cubicBezTo>
                  <a:cubicBezTo>
                    <a:pt x="6884" y="8094"/>
                    <a:pt x="6745" y="7955"/>
                    <a:pt x="6722" y="7747"/>
                  </a:cubicBezTo>
                  <a:cubicBezTo>
                    <a:pt x="6722" y="7528"/>
                    <a:pt x="6901" y="7383"/>
                    <a:pt x="7089" y="7383"/>
                  </a:cubicBezTo>
                  <a:close/>
                  <a:moveTo>
                    <a:pt x="9456" y="8118"/>
                  </a:moveTo>
                  <a:cubicBezTo>
                    <a:pt x="9665" y="8813"/>
                    <a:pt x="9665" y="9578"/>
                    <a:pt x="9456" y="10273"/>
                  </a:cubicBezTo>
                  <a:lnTo>
                    <a:pt x="5215" y="10273"/>
                  </a:lnTo>
                  <a:cubicBezTo>
                    <a:pt x="5042" y="9809"/>
                    <a:pt x="4624" y="9578"/>
                    <a:pt x="4207" y="9578"/>
                  </a:cubicBezTo>
                  <a:cubicBezTo>
                    <a:pt x="3790" y="9578"/>
                    <a:pt x="3373" y="9809"/>
                    <a:pt x="3199" y="10273"/>
                  </a:cubicBezTo>
                  <a:lnTo>
                    <a:pt x="1832" y="10273"/>
                  </a:lnTo>
                  <a:cubicBezTo>
                    <a:pt x="1646" y="9578"/>
                    <a:pt x="1646" y="8813"/>
                    <a:pt x="1832" y="8118"/>
                  </a:cubicBezTo>
                  <a:lnTo>
                    <a:pt x="6073" y="8118"/>
                  </a:lnTo>
                  <a:cubicBezTo>
                    <a:pt x="6258" y="8581"/>
                    <a:pt x="6681" y="8813"/>
                    <a:pt x="7101" y="8813"/>
                  </a:cubicBezTo>
                  <a:cubicBezTo>
                    <a:pt x="7521" y="8813"/>
                    <a:pt x="7938" y="8581"/>
                    <a:pt x="8112" y="8118"/>
                  </a:cubicBezTo>
                  <a:close/>
                  <a:moveTo>
                    <a:pt x="4196" y="10273"/>
                  </a:moveTo>
                  <a:cubicBezTo>
                    <a:pt x="4404" y="10273"/>
                    <a:pt x="4566" y="10435"/>
                    <a:pt x="4566" y="10644"/>
                  </a:cubicBezTo>
                  <a:cubicBezTo>
                    <a:pt x="4566" y="10863"/>
                    <a:pt x="4387" y="11008"/>
                    <a:pt x="4199" y="11008"/>
                  </a:cubicBezTo>
                  <a:cubicBezTo>
                    <a:pt x="4109" y="11008"/>
                    <a:pt x="4016" y="10974"/>
                    <a:pt x="3941" y="10899"/>
                  </a:cubicBezTo>
                  <a:cubicBezTo>
                    <a:pt x="3709" y="10667"/>
                    <a:pt x="3871" y="10273"/>
                    <a:pt x="4196" y="10273"/>
                  </a:cubicBezTo>
                  <a:close/>
                  <a:moveTo>
                    <a:pt x="9178" y="10991"/>
                  </a:moveTo>
                  <a:cubicBezTo>
                    <a:pt x="8437" y="12428"/>
                    <a:pt x="7035" y="13147"/>
                    <a:pt x="5633" y="13147"/>
                  </a:cubicBezTo>
                  <a:cubicBezTo>
                    <a:pt x="4230" y="13147"/>
                    <a:pt x="2828" y="12428"/>
                    <a:pt x="2087" y="10991"/>
                  </a:cubicBezTo>
                  <a:lnTo>
                    <a:pt x="3176" y="10991"/>
                  </a:lnTo>
                  <a:cubicBezTo>
                    <a:pt x="3350" y="11455"/>
                    <a:pt x="3767" y="11687"/>
                    <a:pt x="4187" y="11687"/>
                  </a:cubicBezTo>
                  <a:cubicBezTo>
                    <a:pt x="4607" y="11687"/>
                    <a:pt x="5030" y="11455"/>
                    <a:pt x="5215" y="10991"/>
                  </a:cubicBezTo>
                  <a:close/>
                  <a:moveTo>
                    <a:pt x="5656" y="13888"/>
                  </a:moveTo>
                  <a:cubicBezTo>
                    <a:pt x="7139" y="13935"/>
                    <a:pt x="8506" y="14792"/>
                    <a:pt x="9155" y="16159"/>
                  </a:cubicBezTo>
                  <a:lnTo>
                    <a:pt x="8112" y="16159"/>
                  </a:lnTo>
                  <a:cubicBezTo>
                    <a:pt x="7938" y="15696"/>
                    <a:pt x="7515" y="15464"/>
                    <a:pt x="7093" y="15464"/>
                  </a:cubicBezTo>
                  <a:cubicBezTo>
                    <a:pt x="6670" y="15464"/>
                    <a:pt x="6247" y="15696"/>
                    <a:pt x="6073" y="16159"/>
                  </a:cubicBezTo>
                  <a:lnTo>
                    <a:pt x="2133" y="16159"/>
                  </a:lnTo>
                  <a:cubicBezTo>
                    <a:pt x="2782" y="14792"/>
                    <a:pt x="4149" y="13935"/>
                    <a:pt x="5656" y="13888"/>
                  </a:cubicBezTo>
                  <a:close/>
                  <a:moveTo>
                    <a:pt x="7096" y="16166"/>
                  </a:moveTo>
                  <a:cubicBezTo>
                    <a:pt x="7284" y="16166"/>
                    <a:pt x="7463" y="16311"/>
                    <a:pt x="7463" y="16530"/>
                  </a:cubicBezTo>
                  <a:cubicBezTo>
                    <a:pt x="7463" y="16716"/>
                    <a:pt x="7301" y="16878"/>
                    <a:pt x="7093" y="16878"/>
                  </a:cubicBezTo>
                  <a:cubicBezTo>
                    <a:pt x="6768" y="16878"/>
                    <a:pt x="6606" y="16484"/>
                    <a:pt x="6838" y="16275"/>
                  </a:cubicBezTo>
                  <a:cubicBezTo>
                    <a:pt x="6913" y="16200"/>
                    <a:pt x="7006" y="16166"/>
                    <a:pt x="7096" y="16166"/>
                  </a:cubicBezTo>
                  <a:close/>
                  <a:moveTo>
                    <a:pt x="1325" y="1"/>
                  </a:moveTo>
                  <a:cubicBezTo>
                    <a:pt x="1154" y="1"/>
                    <a:pt x="986" y="111"/>
                    <a:pt x="974" y="331"/>
                  </a:cubicBezTo>
                  <a:cubicBezTo>
                    <a:pt x="974" y="2278"/>
                    <a:pt x="2110" y="4039"/>
                    <a:pt x="3894" y="4850"/>
                  </a:cubicBezTo>
                  <a:cubicBezTo>
                    <a:pt x="1" y="6426"/>
                    <a:pt x="1" y="11965"/>
                    <a:pt x="3894" y="13541"/>
                  </a:cubicBezTo>
                  <a:cubicBezTo>
                    <a:pt x="2110" y="14352"/>
                    <a:pt x="974" y="16113"/>
                    <a:pt x="951" y="18083"/>
                  </a:cubicBezTo>
                  <a:cubicBezTo>
                    <a:pt x="974" y="18303"/>
                    <a:pt x="1148" y="18413"/>
                    <a:pt x="1319" y="18413"/>
                  </a:cubicBezTo>
                  <a:cubicBezTo>
                    <a:pt x="1490" y="18413"/>
                    <a:pt x="1658" y="18303"/>
                    <a:pt x="1670" y="18083"/>
                  </a:cubicBezTo>
                  <a:cubicBezTo>
                    <a:pt x="1670" y="17666"/>
                    <a:pt x="1739" y="17272"/>
                    <a:pt x="1855" y="16878"/>
                  </a:cubicBezTo>
                  <a:lnTo>
                    <a:pt x="6073" y="16878"/>
                  </a:lnTo>
                  <a:cubicBezTo>
                    <a:pt x="6247" y="17353"/>
                    <a:pt x="6664" y="17590"/>
                    <a:pt x="7081" y="17590"/>
                  </a:cubicBezTo>
                  <a:cubicBezTo>
                    <a:pt x="7498" y="17590"/>
                    <a:pt x="7915" y="17353"/>
                    <a:pt x="8089" y="16878"/>
                  </a:cubicBezTo>
                  <a:lnTo>
                    <a:pt x="9433" y="16878"/>
                  </a:lnTo>
                  <a:cubicBezTo>
                    <a:pt x="9549" y="17272"/>
                    <a:pt x="9595" y="17666"/>
                    <a:pt x="9595" y="18083"/>
                  </a:cubicBezTo>
                  <a:cubicBezTo>
                    <a:pt x="9619" y="18303"/>
                    <a:pt x="9792" y="18413"/>
                    <a:pt x="9966" y="18413"/>
                  </a:cubicBezTo>
                  <a:cubicBezTo>
                    <a:pt x="10140" y="18413"/>
                    <a:pt x="10314" y="18303"/>
                    <a:pt x="10337" y="18083"/>
                  </a:cubicBezTo>
                  <a:cubicBezTo>
                    <a:pt x="10314" y="16113"/>
                    <a:pt x="9178" y="14352"/>
                    <a:pt x="7394" y="13541"/>
                  </a:cubicBezTo>
                  <a:cubicBezTo>
                    <a:pt x="11310" y="11965"/>
                    <a:pt x="11310" y="6426"/>
                    <a:pt x="7394" y="4850"/>
                  </a:cubicBezTo>
                  <a:cubicBezTo>
                    <a:pt x="9178" y="4039"/>
                    <a:pt x="10314" y="2278"/>
                    <a:pt x="10337" y="331"/>
                  </a:cubicBezTo>
                  <a:cubicBezTo>
                    <a:pt x="10314" y="111"/>
                    <a:pt x="10140" y="1"/>
                    <a:pt x="9966" y="1"/>
                  </a:cubicBezTo>
                  <a:cubicBezTo>
                    <a:pt x="9792" y="1"/>
                    <a:pt x="9619" y="111"/>
                    <a:pt x="9595" y="331"/>
                  </a:cubicBezTo>
                  <a:cubicBezTo>
                    <a:pt x="9595" y="725"/>
                    <a:pt x="9549" y="1119"/>
                    <a:pt x="9433" y="1513"/>
                  </a:cubicBezTo>
                  <a:lnTo>
                    <a:pt x="5215" y="1513"/>
                  </a:lnTo>
                  <a:cubicBezTo>
                    <a:pt x="5042" y="1049"/>
                    <a:pt x="4624" y="817"/>
                    <a:pt x="4207" y="817"/>
                  </a:cubicBezTo>
                  <a:cubicBezTo>
                    <a:pt x="3790" y="817"/>
                    <a:pt x="3373" y="1049"/>
                    <a:pt x="3199" y="1513"/>
                  </a:cubicBezTo>
                  <a:lnTo>
                    <a:pt x="1878" y="1513"/>
                  </a:lnTo>
                  <a:cubicBezTo>
                    <a:pt x="1739" y="1119"/>
                    <a:pt x="1693" y="725"/>
                    <a:pt x="1693" y="331"/>
                  </a:cubicBezTo>
                  <a:cubicBezTo>
                    <a:pt x="1670" y="111"/>
                    <a:pt x="1496" y="1"/>
                    <a:pt x="13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4" name="Google Shape;6234;p59"/>
            <p:cNvSpPr/>
            <p:nvPr/>
          </p:nvSpPr>
          <p:spPr>
            <a:xfrm>
              <a:off x="1774450" y="1188025"/>
              <a:ext cx="130400" cy="462350"/>
            </a:xfrm>
            <a:custGeom>
              <a:avLst/>
              <a:gdLst/>
              <a:ahLst/>
              <a:cxnLst/>
              <a:rect l="l" t="t" r="r" b="b"/>
              <a:pathLst>
                <a:path w="5216" h="18494" extrusionOk="0">
                  <a:moveTo>
                    <a:pt x="2967" y="4542"/>
                  </a:moveTo>
                  <a:lnTo>
                    <a:pt x="2967" y="5261"/>
                  </a:lnTo>
                  <a:lnTo>
                    <a:pt x="2249" y="5261"/>
                  </a:lnTo>
                  <a:lnTo>
                    <a:pt x="2249" y="4542"/>
                  </a:lnTo>
                  <a:close/>
                  <a:moveTo>
                    <a:pt x="3709" y="5979"/>
                  </a:moveTo>
                  <a:lnTo>
                    <a:pt x="3709" y="8876"/>
                  </a:lnTo>
                  <a:lnTo>
                    <a:pt x="1530" y="8876"/>
                  </a:lnTo>
                  <a:lnTo>
                    <a:pt x="1530" y="7416"/>
                  </a:lnTo>
                  <a:lnTo>
                    <a:pt x="1901" y="7416"/>
                  </a:lnTo>
                  <a:cubicBezTo>
                    <a:pt x="2341" y="7393"/>
                    <a:pt x="2341" y="6744"/>
                    <a:pt x="1901" y="6698"/>
                  </a:cubicBezTo>
                  <a:lnTo>
                    <a:pt x="1530" y="6698"/>
                  </a:lnTo>
                  <a:lnTo>
                    <a:pt x="1530" y="5979"/>
                  </a:lnTo>
                  <a:close/>
                  <a:moveTo>
                    <a:pt x="2967" y="15365"/>
                  </a:moveTo>
                  <a:lnTo>
                    <a:pt x="2990" y="17752"/>
                  </a:lnTo>
                  <a:lnTo>
                    <a:pt x="2249" y="17752"/>
                  </a:lnTo>
                  <a:lnTo>
                    <a:pt x="2249" y="15365"/>
                  </a:lnTo>
                  <a:close/>
                  <a:moveTo>
                    <a:pt x="2620" y="0"/>
                  </a:moveTo>
                  <a:cubicBezTo>
                    <a:pt x="2411" y="0"/>
                    <a:pt x="2249" y="162"/>
                    <a:pt x="2249" y="371"/>
                  </a:cubicBezTo>
                  <a:lnTo>
                    <a:pt x="2249" y="3847"/>
                  </a:lnTo>
                  <a:lnTo>
                    <a:pt x="1901" y="3847"/>
                  </a:lnTo>
                  <a:cubicBezTo>
                    <a:pt x="1693" y="3847"/>
                    <a:pt x="1530" y="4009"/>
                    <a:pt x="1530" y="4195"/>
                  </a:cubicBezTo>
                  <a:lnTo>
                    <a:pt x="1530" y="5284"/>
                  </a:lnTo>
                  <a:lnTo>
                    <a:pt x="1183" y="5284"/>
                  </a:lnTo>
                  <a:cubicBezTo>
                    <a:pt x="974" y="5284"/>
                    <a:pt x="812" y="5446"/>
                    <a:pt x="812" y="5655"/>
                  </a:cubicBezTo>
                  <a:lnTo>
                    <a:pt x="812" y="14670"/>
                  </a:lnTo>
                  <a:lnTo>
                    <a:pt x="441" y="14670"/>
                  </a:lnTo>
                  <a:cubicBezTo>
                    <a:pt x="1" y="14693"/>
                    <a:pt x="1" y="15342"/>
                    <a:pt x="441" y="15388"/>
                  </a:cubicBezTo>
                  <a:lnTo>
                    <a:pt x="1530" y="15388"/>
                  </a:lnTo>
                  <a:lnTo>
                    <a:pt x="1530" y="17775"/>
                  </a:lnTo>
                  <a:lnTo>
                    <a:pt x="1160" y="17775"/>
                  </a:lnTo>
                  <a:cubicBezTo>
                    <a:pt x="719" y="17798"/>
                    <a:pt x="719" y="18447"/>
                    <a:pt x="1160" y="18494"/>
                  </a:cubicBezTo>
                  <a:lnTo>
                    <a:pt x="4056" y="18494"/>
                  </a:lnTo>
                  <a:cubicBezTo>
                    <a:pt x="4497" y="18447"/>
                    <a:pt x="4497" y="17798"/>
                    <a:pt x="4056" y="17775"/>
                  </a:cubicBezTo>
                  <a:lnTo>
                    <a:pt x="3709" y="17775"/>
                  </a:lnTo>
                  <a:lnTo>
                    <a:pt x="3709" y="15388"/>
                  </a:lnTo>
                  <a:lnTo>
                    <a:pt x="4798" y="15388"/>
                  </a:lnTo>
                  <a:cubicBezTo>
                    <a:pt x="5215" y="15342"/>
                    <a:pt x="5215" y="14693"/>
                    <a:pt x="4798" y="14670"/>
                  </a:cubicBezTo>
                  <a:lnTo>
                    <a:pt x="4427" y="14670"/>
                  </a:lnTo>
                  <a:lnTo>
                    <a:pt x="4427" y="13766"/>
                  </a:lnTo>
                  <a:cubicBezTo>
                    <a:pt x="4404" y="13546"/>
                    <a:pt x="4230" y="13436"/>
                    <a:pt x="4059" y="13436"/>
                  </a:cubicBezTo>
                  <a:cubicBezTo>
                    <a:pt x="3888" y="13436"/>
                    <a:pt x="3720" y="13546"/>
                    <a:pt x="3709" y="13766"/>
                  </a:cubicBezTo>
                  <a:lnTo>
                    <a:pt x="3709" y="14670"/>
                  </a:lnTo>
                  <a:lnTo>
                    <a:pt x="1530" y="14670"/>
                  </a:lnTo>
                  <a:lnTo>
                    <a:pt x="1530" y="13951"/>
                  </a:lnTo>
                  <a:lnTo>
                    <a:pt x="1901" y="13951"/>
                  </a:lnTo>
                  <a:cubicBezTo>
                    <a:pt x="2341" y="13905"/>
                    <a:pt x="2341" y="13256"/>
                    <a:pt x="1901" y="13210"/>
                  </a:cubicBezTo>
                  <a:lnTo>
                    <a:pt x="1530" y="13210"/>
                  </a:lnTo>
                  <a:lnTo>
                    <a:pt x="1530" y="11773"/>
                  </a:lnTo>
                  <a:lnTo>
                    <a:pt x="1901" y="11773"/>
                  </a:lnTo>
                  <a:cubicBezTo>
                    <a:pt x="1916" y="11774"/>
                    <a:pt x="1930" y="11775"/>
                    <a:pt x="1944" y="11775"/>
                  </a:cubicBezTo>
                  <a:cubicBezTo>
                    <a:pt x="2420" y="11775"/>
                    <a:pt x="2420" y="11053"/>
                    <a:pt x="1944" y="11053"/>
                  </a:cubicBezTo>
                  <a:cubicBezTo>
                    <a:pt x="1930" y="11053"/>
                    <a:pt x="1916" y="11053"/>
                    <a:pt x="1901" y="11055"/>
                  </a:cubicBezTo>
                  <a:lnTo>
                    <a:pt x="1530" y="11055"/>
                  </a:lnTo>
                  <a:lnTo>
                    <a:pt x="1530" y="9594"/>
                  </a:lnTo>
                  <a:lnTo>
                    <a:pt x="3709" y="9594"/>
                  </a:lnTo>
                  <a:lnTo>
                    <a:pt x="3709" y="10498"/>
                  </a:lnTo>
                  <a:cubicBezTo>
                    <a:pt x="3686" y="10765"/>
                    <a:pt x="3877" y="10898"/>
                    <a:pt x="4068" y="10898"/>
                  </a:cubicBezTo>
                  <a:cubicBezTo>
                    <a:pt x="4259" y="10898"/>
                    <a:pt x="4450" y="10765"/>
                    <a:pt x="4427" y="10498"/>
                  </a:cubicBezTo>
                  <a:lnTo>
                    <a:pt x="4427" y="5632"/>
                  </a:lnTo>
                  <a:cubicBezTo>
                    <a:pt x="4427" y="5423"/>
                    <a:pt x="4265" y="5261"/>
                    <a:pt x="4056" y="5261"/>
                  </a:cubicBezTo>
                  <a:lnTo>
                    <a:pt x="3709" y="5261"/>
                  </a:lnTo>
                  <a:lnTo>
                    <a:pt x="3709" y="4172"/>
                  </a:lnTo>
                  <a:cubicBezTo>
                    <a:pt x="3709" y="3986"/>
                    <a:pt x="3547" y="3824"/>
                    <a:pt x="3338" y="3824"/>
                  </a:cubicBezTo>
                  <a:lnTo>
                    <a:pt x="2990" y="3824"/>
                  </a:lnTo>
                  <a:lnTo>
                    <a:pt x="2990" y="348"/>
                  </a:lnTo>
                  <a:cubicBezTo>
                    <a:pt x="2967" y="162"/>
                    <a:pt x="2805" y="0"/>
                    <a:pt x="26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5" name="Google Shape;6235;p59"/>
            <p:cNvSpPr/>
            <p:nvPr/>
          </p:nvSpPr>
          <p:spPr>
            <a:xfrm>
              <a:off x="1867150" y="1482325"/>
              <a:ext cx="18000" cy="18000"/>
            </a:xfrm>
            <a:custGeom>
              <a:avLst/>
              <a:gdLst/>
              <a:ahLst/>
              <a:cxnLst/>
              <a:rect l="l" t="t" r="r" b="b"/>
              <a:pathLst>
                <a:path w="720" h="720" extrusionOk="0">
                  <a:moveTo>
                    <a:pt x="348" y="1"/>
                  </a:moveTo>
                  <a:cubicBezTo>
                    <a:pt x="163" y="1"/>
                    <a:pt x="1" y="163"/>
                    <a:pt x="1" y="349"/>
                  </a:cubicBezTo>
                  <a:cubicBezTo>
                    <a:pt x="1" y="557"/>
                    <a:pt x="163" y="719"/>
                    <a:pt x="348" y="719"/>
                  </a:cubicBezTo>
                  <a:cubicBezTo>
                    <a:pt x="557" y="719"/>
                    <a:pt x="719" y="557"/>
                    <a:pt x="719" y="349"/>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36" name="Google Shape;6236;p59"/>
          <p:cNvGrpSpPr/>
          <p:nvPr/>
        </p:nvGrpSpPr>
        <p:grpSpPr>
          <a:xfrm>
            <a:off x="1801718" y="4006302"/>
            <a:ext cx="458857" cy="450923"/>
            <a:chOff x="1735050" y="4044925"/>
            <a:chExt cx="469900" cy="461775"/>
          </a:xfrm>
        </p:grpSpPr>
        <p:sp>
          <p:nvSpPr>
            <p:cNvPr id="6237" name="Google Shape;6237;p59"/>
            <p:cNvSpPr/>
            <p:nvPr/>
          </p:nvSpPr>
          <p:spPr>
            <a:xfrm>
              <a:off x="2029375" y="4266825"/>
              <a:ext cx="18000" cy="17975"/>
            </a:xfrm>
            <a:custGeom>
              <a:avLst/>
              <a:gdLst/>
              <a:ahLst/>
              <a:cxnLst/>
              <a:rect l="l" t="t" r="r" b="b"/>
              <a:pathLst>
                <a:path w="720" h="719" extrusionOk="0">
                  <a:moveTo>
                    <a:pt x="372" y="0"/>
                  </a:moveTo>
                  <a:cubicBezTo>
                    <a:pt x="163" y="0"/>
                    <a:pt x="1" y="163"/>
                    <a:pt x="1" y="348"/>
                  </a:cubicBezTo>
                  <a:cubicBezTo>
                    <a:pt x="1" y="557"/>
                    <a:pt x="163" y="719"/>
                    <a:pt x="372" y="719"/>
                  </a:cubicBezTo>
                  <a:cubicBezTo>
                    <a:pt x="557" y="719"/>
                    <a:pt x="719" y="557"/>
                    <a:pt x="719" y="348"/>
                  </a:cubicBezTo>
                  <a:cubicBezTo>
                    <a:pt x="719" y="163"/>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8" name="Google Shape;6238;p59"/>
            <p:cNvSpPr/>
            <p:nvPr/>
          </p:nvSpPr>
          <p:spPr>
            <a:xfrm>
              <a:off x="1921050" y="4194400"/>
              <a:ext cx="17975" cy="17975"/>
            </a:xfrm>
            <a:custGeom>
              <a:avLst/>
              <a:gdLst/>
              <a:ahLst/>
              <a:cxnLst/>
              <a:rect l="l" t="t" r="r" b="b"/>
              <a:pathLst>
                <a:path w="719" h="719" extrusionOk="0">
                  <a:moveTo>
                    <a:pt x="371" y="1"/>
                  </a:moveTo>
                  <a:cubicBezTo>
                    <a:pt x="162" y="1"/>
                    <a:pt x="0" y="163"/>
                    <a:pt x="0" y="371"/>
                  </a:cubicBezTo>
                  <a:cubicBezTo>
                    <a:pt x="0" y="557"/>
                    <a:pt x="162" y="719"/>
                    <a:pt x="371" y="719"/>
                  </a:cubicBezTo>
                  <a:cubicBezTo>
                    <a:pt x="556" y="719"/>
                    <a:pt x="719" y="557"/>
                    <a:pt x="719" y="371"/>
                  </a:cubicBezTo>
                  <a:cubicBezTo>
                    <a:pt x="719" y="163"/>
                    <a:pt x="556"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39" name="Google Shape;6239;p59"/>
            <p:cNvSpPr/>
            <p:nvPr/>
          </p:nvSpPr>
          <p:spPr>
            <a:xfrm>
              <a:off x="1921050" y="4338675"/>
              <a:ext cx="17975" cy="17975"/>
            </a:xfrm>
            <a:custGeom>
              <a:avLst/>
              <a:gdLst/>
              <a:ahLst/>
              <a:cxnLst/>
              <a:rect l="l" t="t" r="r" b="b"/>
              <a:pathLst>
                <a:path w="719" h="719" extrusionOk="0">
                  <a:moveTo>
                    <a:pt x="371" y="0"/>
                  </a:moveTo>
                  <a:cubicBezTo>
                    <a:pt x="162" y="0"/>
                    <a:pt x="0" y="162"/>
                    <a:pt x="0" y="371"/>
                  </a:cubicBezTo>
                  <a:cubicBezTo>
                    <a:pt x="0" y="579"/>
                    <a:pt x="162" y="719"/>
                    <a:pt x="371" y="719"/>
                  </a:cubicBezTo>
                  <a:cubicBezTo>
                    <a:pt x="556" y="719"/>
                    <a:pt x="719" y="579"/>
                    <a:pt x="719" y="371"/>
                  </a:cubicBezTo>
                  <a:cubicBezTo>
                    <a:pt x="719" y="162"/>
                    <a:pt x="556"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0" name="Google Shape;6240;p59"/>
            <p:cNvSpPr/>
            <p:nvPr/>
          </p:nvSpPr>
          <p:spPr>
            <a:xfrm>
              <a:off x="1735050" y="4044925"/>
              <a:ext cx="469900" cy="461775"/>
            </a:xfrm>
            <a:custGeom>
              <a:avLst/>
              <a:gdLst/>
              <a:ahLst/>
              <a:cxnLst/>
              <a:rect l="l" t="t" r="r" b="b"/>
              <a:pathLst>
                <a:path w="18796" h="18471" extrusionOk="0">
                  <a:moveTo>
                    <a:pt x="9248" y="719"/>
                  </a:moveTo>
                  <a:lnTo>
                    <a:pt x="9271" y="742"/>
                  </a:lnTo>
                  <a:cubicBezTo>
                    <a:pt x="9572" y="742"/>
                    <a:pt x="9734" y="1136"/>
                    <a:pt x="9526" y="1368"/>
                  </a:cubicBezTo>
                  <a:cubicBezTo>
                    <a:pt x="9454" y="1433"/>
                    <a:pt x="9366" y="1462"/>
                    <a:pt x="9279" y="1462"/>
                  </a:cubicBezTo>
                  <a:cubicBezTo>
                    <a:pt x="9087" y="1462"/>
                    <a:pt x="8900" y="1320"/>
                    <a:pt x="8900" y="1113"/>
                  </a:cubicBezTo>
                  <a:cubicBezTo>
                    <a:pt x="8877" y="904"/>
                    <a:pt x="9039" y="719"/>
                    <a:pt x="9248" y="719"/>
                  </a:cubicBezTo>
                  <a:close/>
                  <a:moveTo>
                    <a:pt x="13215" y="2004"/>
                  </a:moveTo>
                  <a:cubicBezTo>
                    <a:pt x="13371" y="2004"/>
                    <a:pt x="13529" y="2100"/>
                    <a:pt x="13582" y="2271"/>
                  </a:cubicBezTo>
                  <a:cubicBezTo>
                    <a:pt x="13655" y="2511"/>
                    <a:pt x="13450" y="2736"/>
                    <a:pt x="13223" y="2736"/>
                  </a:cubicBezTo>
                  <a:cubicBezTo>
                    <a:pt x="13165" y="2736"/>
                    <a:pt x="13105" y="2722"/>
                    <a:pt x="13049" y="2689"/>
                  </a:cubicBezTo>
                  <a:cubicBezTo>
                    <a:pt x="12863" y="2573"/>
                    <a:pt x="12794" y="2364"/>
                    <a:pt x="12909" y="2179"/>
                  </a:cubicBezTo>
                  <a:cubicBezTo>
                    <a:pt x="12979" y="2059"/>
                    <a:pt x="13097" y="2004"/>
                    <a:pt x="13215" y="2004"/>
                  </a:cubicBezTo>
                  <a:close/>
                  <a:moveTo>
                    <a:pt x="5273" y="2024"/>
                  </a:moveTo>
                  <a:cubicBezTo>
                    <a:pt x="5306" y="2024"/>
                    <a:pt x="5342" y="2029"/>
                    <a:pt x="5378" y="2040"/>
                  </a:cubicBezTo>
                  <a:cubicBezTo>
                    <a:pt x="5702" y="2109"/>
                    <a:pt x="5748" y="2526"/>
                    <a:pt x="5470" y="2689"/>
                  </a:cubicBezTo>
                  <a:cubicBezTo>
                    <a:pt x="5410" y="2726"/>
                    <a:pt x="5345" y="2744"/>
                    <a:pt x="5281" y="2744"/>
                  </a:cubicBezTo>
                  <a:cubicBezTo>
                    <a:pt x="5149" y="2744"/>
                    <a:pt x="5023" y="2667"/>
                    <a:pt x="4960" y="2526"/>
                  </a:cubicBezTo>
                  <a:lnTo>
                    <a:pt x="4960" y="2526"/>
                  </a:lnTo>
                  <a:lnTo>
                    <a:pt x="4984" y="2550"/>
                  </a:lnTo>
                  <a:cubicBezTo>
                    <a:pt x="4841" y="2305"/>
                    <a:pt x="5021" y="2024"/>
                    <a:pt x="5273" y="2024"/>
                  </a:cubicBezTo>
                  <a:close/>
                  <a:moveTo>
                    <a:pt x="16128" y="4910"/>
                  </a:moveTo>
                  <a:cubicBezTo>
                    <a:pt x="16352" y="4910"/>
                    <a:pt x="16551" y="5122"/>
                    <a:pt x="16478" y="5377"/>
                  </a:cubicBezTo>
                  <a:cubicBezTo>
                    <a:pt x="16440" y="5543"/>
                    <a:pt x="16297" y="5631"/>
                    <a:pt x="16149" y="5631"/>
                  </a:cubicBezTo>
                  <a:cubicBezTo>
                    <a:pt x="16027" y="5631"/>
                    <a:pt x="15903" y="5572"/>
                    <a:pt x="15830" y="5446"/>
                  </a:cubicBezTo>
                  <a:cubicBezTo>
                    <a:pt x="15714" y="5284"/>
                    <a:pt x="15783" y="5053"/>
                    <a:pt x="15945" y="4960"/>
                  </a:cubicBezTo>
                  <a:cubicBezTo>
                    <a:pt x="16005" y="4925"/>
                    <a:pt x="16067" y="4910"/>
                    <a:pt x="16128" y="4910"/>
                  </a:cubicBezTo>
                  <a:close/>
                  <a:moveTo>
                    <a:pt x="2353" y="4909"/>
                  </a:moveTo>
                  <a:cubicBezTo>
                    <a:pt x="2422" y="4909"/>
                    <a:pt x="2497" y="4931"/>
                    <a:pt x="2573" y="4983"/>
                  </a:cubicBezTo>
                  <a:cubicBezTo>
                    <a:pt x="2736" y="5076"/>
                    <a:pt x="2805" y="5284"/>
                    <a:pt x="2689" y="5470"/>
                  </a:cubicBezTo>
                  <a:cubicBezTo>
                    <a:pt x="2625" y="5582"/>
                    <a:pt x="2505" y="5650"/>
                    <a:pt x="2375" y="5650"/>
                  </a:cubicBezTo>
                  <a:cubicBezTo>
                    <a:pt x="2318" y="5650"/>
                    <a:pt x="2259" y="5637"/>
                    <a:pt x="2203" y="5609"/>
                  </a:cubicBezTo>
                  <a:cubicBezTo>
                    <a:pt x="1819" y="5417"/>
                    <a:pt x="2022" y="4909"/>
                    <a:pt x="2353" y="4909"/>
                  </a:cubicBezTo>
                  <a:close/>
                  <a:moveTo>
                    <a:pt x="1079" y="8876"/>
                  </a:moveTo>
                  <a:cubicBezTo>
                    <a:pt x="1272" y="8876"/>
                    <a:pt x="1461" y="9023"/>
                    <a:pt x="1461" y="9247"/>
                  </a:cubicBezTo>
                  <a:cubicBezTo>
                    <a:pt x="1461" y="9433"/>
                    <a:pt x="1299" y="9595"/>
                    <a:pt x="1090" y="9595"/>
                  </a:cubicBezTo>
                  <a:cubicBezTo>
                    <a:pt x="766" y="9595"/>
                    <a:pt x="603" y="9201"/>
                    <a:pt x="835" y="8969"/>
                  </a:cubicBezTo>
                  <a:cubicBezTo>
                    <a:pt x="907" y="8905"/>
                    <a:pt x="993" y="8876"/>
                    <a:pt x="1079" y="8876"/>
                  </a:cubicBezTo>
                  <a:close/>
                  <a:moveTo>
                    <a:pt x="17395" y="8876"/>
                  </a:moveTo>
                  <a:cubicBezTo>
                    <a:pt x="17588" y="8876"/>
                    <a:pt x="17776" y="9023"/>
                    <a:pt x="17776" y="9247"/>
                  </a:cubicBezTo>
                  <a:cubicBezTo>
                    <a:pt x="17776" y="9433"/>
                    <a:pt x="17614" y="9595"/>
                    <a:pt x="17405" y="9595"/>
                  </a:cubicBezTo>
                  <a:cubicBezTo>
                    <a:pt x="17081" y="9595"/>
                    <a:pt x="16919" y="9201"/>
                    <a:pt x="17151" y="8969"/>
                  </a:cubicBezTo>
                  <a:cubicBezTo>
                    <a:pt x="17222" y="8905"/>
                    <a:pt x="17309" y="8876"/>
                    <a:pt x="17395" y="8876"/>
                  </a:cubicBezTo>
                  <a:close/>
                  <a:moveTo>
                    <a:pt x="2353" y="12842"/>
                  </a:moveTo>
                  <a:cubicBezTo>
                    <a:pt x="2473" y="12842"/>
                    <a:pt x="2594" y="12902"/>
                    <a:pt x="2666" y="13025"/>
                  </a:cubicBezTo>
                  <a:cubicBezTo>
                    <a:pt x="2782" y="13187"/>
                    <a:pt x="2712" y="13419"/>
                    <a:pt x="2550" y="13511"/>
                  </a:cubicBezTo>
                  <a:cubicBezTo>
                    <a:pt x="2490" y="13546"/>
                    <a:pt x="2427" y="13562"/>
                    <a:pt x="2366" y="13562"/>
                  </a:cubicBezTo>
                  <a:cubicBezTo>
                    <a:pt x="2143" y="13562"/>
                    <a:pt x="1944" y="13354"/>
                    <a:pt x="2017" y="13117"/>
                  </a:cubicBezTo>
                  <a:cubicBezTo>
                    <a:pt x="2056" y="12937"/>
                    <a:pt x="2203" y="12842"/>
                    <a:pt x="2353" y="12842"/>
                  </a:cubicBezTo>
                  <a:close/>
                  <a:moveTo>
                    <a:pt x="16122" y="12829"/>
                  </a:moveTo>
                  <a:cubicBezTo>
                    <a:pt x="16187" y="12829"/>
                    <a:pt x="16254" y="12847"/>
                    <a:pt x="16316" y="12886"/>
                  </a:cubicBezTo>
                  <a:lnTo>
                    <a:pt x="16293" y="12886"/>
                  </a:lnTo>
                  <a:cubicBezTo>
                    <a:pt x="16571" y="13048"/>
                    <a:pt x="16525" y="13465"/>
                    <a:pt x="16200" y="13558"/>
                  </a:cubicBezTo>
                  <a:cubicBezTo>
                    <a:pt x="16172" y="13564"/>
                    <a:pt x="16145" y="13567"/>
                    <a:pt x="16118" y="13567"/>
                  </a:cubicBezTo>
                  <a:cubicBezTo>
                    <a:pt x="15855" y="13567"/>
                    <a:pt x="15659" y="13277"/>
                    <a:pt x="15806" y="13025"/>
                  </a:cubicBezTo>
                  <a:cubicBezTo>
                    <a:pt x="15868" y="12901"/>
                    <a:pt x="15992" y="12829"/>
                    <a:pt x="16122" y="12829"/>
                  </a:cubicBezTo>
                  <a:close/>
                  <a:moveTo>
                    <a:pt x="9595" y="4543"/>
                  </a:moveTo>
                  <a:cubicBezTo>
                    <a:pt x="11009" y="4659"/>
                    <a:pt x="12284" y="5400"/>
                    <a:pt x="13095" y="6582"/>
                  </a:cubicBezTo>
                  <a:lnTo>
                    <a:pt x="12794" y="6744"/>
                  </a:lnTo>
                  <a:cubicBezTo>
                    <a:pt x="12427" y="6937"/>
                    <a:pt x="12639" y="7436"/>
                    <a:pt x="12961" y="7436"/>
                  </a:cubicBezTo>
                  <a:cubicBezTo>
                    <a:pt x="13026" y="7436"/>
                    <a:pt x="13095" y="7416"/>
                    <a:pt x="13164" y="7370"/>
                  </a:cubicBezTo>
                  <a:lnTo>
                    <a:pt x="13466" y="7208"/>
                  </a:lnTo>
                  <a:cubicBezTo>
                    <a:pt x="14068" y="8482"/>
                    <a:pt x="14068" y="9966"/>
                    <a:pt x="13466" y="11263"/>
                  </a:cubicBezTo>
                  <a:lnTo>
                    <a:pt x="13164" y="11078"/>
                  </a:lnTo>
                  <a:cubicBezTo>
                    <a:pt x="13095" y="11032"/>
                    <a:pt x="13026" y="11012"/>
                    <a:pt x="12961" y="11012"/>
                  </a:cubicBezTo>
                  <a:cubicBezTo>
                    <a:pt x="12639" y="11012"/>
                    <a:pt x="12427" y="11511"/>
                    <a:pt x="12794" y="11704"/>
                  </a:cubicBezTo>
                  <a:lnTo>
                    <a:pt x="13095" y="11889"/>
                  </a:lnTo>
                  <a:cubicBezTo>
                    <a:pt x="12284" y="13048"/>
                    <a:pt x="11009" y="13790"/>
                    <a:pt x="9595" y="13905"/>
                  </a:cubicBezTo>
                  <a:lnTo>
                    <a:pt x="9595" y="13558"/>
                  </a:lnTo>
                  <a:cubicBezTo>
                    <a:pt x="9572" y="13338"/>
                    <a:pt x="9398" y="13228"/>
                    <a:pt x="9225" y="13228"/>
                  </a:cubicBezTo>
                  <a:cubicBezTo>
                    <a:pt x="9051" y="13228"/>
                    <a:pt x="8877" y="13338"/>
                    <a:pt x="8854" y="13558"/>
                  </a:cubicBezTo>
                  <a:lnTo>
                    <a:pt x="8854" y="13905"/>
                  </a:lnTo>
                  <a:cubicBezTo>
                    <a:pt x="7440" y="13790"/>
                    <a:pt x="6165" y="13048"/>
                    <a:pt x="5354" y="11889"/>
                  </a:cubicBezTo>
                  <a:lnTo>
                    <a:pt x="5656" y="11704"/>
                  </a:lnTo>
                  <a:cubicBezTo>
                    <a:pt x="6023" y="11511"/>
                    <a:pt x="5810" y="11012"/>
                    <a:pt x="5488" y="11012"/>
                  </a:cubicBezTo>
                  <a:cubicBezTo>
                    <a:pt x="5423" y="11012"/>
                    <a:pt x="5354" y="11032"/>
                    <a:pt x="5285" y="11078"/>
                  </a:cubicBezTo>
                  <a:lnTo>
                    <a:pt x="4984" y="11263"/>
                  </a:lnTo>
                  <a:cubicBezTo>
                    <a:pt x="4381" y="9966"/>
                    <a:pt x="4381" y="8482"/>
                    <a:pt x="4984" y="7208"/>
                  </a:cubicBezTo>
                  <a:lnTo>
                    <a:pt x="5285" y="7370"/>
                  </a:lnTo>
                  <a:cubicBezTo>
                    <a:pt x="5354" y="7416"/>
                    <a:pt x="5423" y="7436"/>
                    <a:pt x="5488" y="7436"/>
                  </a:cubicBezTo>
                  <a:cubicBezTo>
                    <a:pt x="5810" y="7436"/>
                    <a:pt x="6023" y="6937"/>
                    <a:pt x="5656" y="6744"/>
                  </a:cubicBezTo>
                  <a:lnTo>
                    <a:pt x="5354" y="6582"/>
                  </a:lnTo>
                  <a:cubicBezTo>
                    <a:pt x="6165" y="5400"/>
                    <a:pt x="7440" y="4659"/>
                    <a:pt x="8854" y="4543"/>
                  </a:cubicBezTo>
                  <a:lnTo>
                    <a:pt x="8854" y="4890"/>
                  </a:lnTo>
                  <a:cubicBezTo>
                    <a:pt x="8877" y="5110"/>
                    <a:pt x="9051" y="5221"/>
                    <a:pt x="9225" y="5221"/>
                  </a:cubicBezTo>
                  <a:cubicBezTo>
                    <a:pt x="9398" y="5221"/>
                    <a:pt x="9572" y="5110"/>
                    <a:pt x="9595" y="4890"/>
                  </a:cubicBezTo>
                  <a:lnTo>
                    <a:pt x="9595" y="4543"/>
                  </a:lnTo>
                  <a:close/>
                  <a:moveTo>
                    <a:pt x="5259" y="15771"/>
                  </a:moveTo>
                  <a:cubicBezTo>
                    <a:pt x="5499" y="15771"/>
                    <a:pt x="5730" y="16021"/>
                    <a:pt x="5586" y="16292"/>
                  </a:cubicBezTo>
                  <a:cubicBezTo>
                    <a:pt x="5507" y="16415"/>
                    <a:pt x="5396" y="16466"/>
                    <a:pt x="5288" y="16466"/>
                  </a:cubicBezTo>
                  <a:cubicBezTo>
                    <a:pt x="5047" y="16466"/>
                    <a:pt x="4817" y="16216"/>
                    <a:pt x="4960" y="15945"/>
                  </a:cubicBezTo>
                  <a:cubicBezTo>
                    <a:pt x="5040" y="15822"/>
                    <a:pt x="5150" y="15771"/>
                    <a:pt x="5259" y="15771"/>
                  </a:cubicBezTo>
                  <a:close/>
                  <a:moveTo>
                    <a:pt x="13188" y="15741"/>
                  </a:moveTo>
                  <a:cubicBezTo>
                    <a:pt x="13316" y="15741"/>
                    <a:pt x="13448" y="15809"/>
                    <a:pt x="13512" y="15922"/>
                  </a:cubicBezTo>
                  <a:cubicBezTo>
                    <a:pt x="13656" y="16168"/>
                    <a:pt x="13471" y="16470"/>
                    <a:pt x="13218" y="16470"/>
                  </a:cubicBezTo>
                  <a:cubicBezTo>
                    <a:pt x="13185" y="16470"/>
                    <a:pt x="13152" y="16465"/>
                    <a:pt x="13118" y="16455"/>
                  </a:cubicBezTo>
                  <a:cubicBezTo>
                    <a:pt x="12794" y="16362"/>
                    <a:pt x="12747" y="15945"/>
                    <a:pt x="13025" y="15783"/>
                  </a:cubicBezTo>
                  <a:cubicBezTo>
                    <a:pt x="13075" y="15754"/>
                    <a:pt x="13131" y="15741"/>
                    <a:pt x="13188" y="15741"/>
                  </a:cubicBezTo>
                  <a:close/>
                  <a:moveTo>
                    <a:pt x="9228" y="17018"/>
                  </a:moveTo>
                  <a:cubicBezTo>
                    <a:pt x="9416" y="17018"/>
                    <a:pt x="9595" y="17163"/>
                    <a:pt x="9595" y="17382"/>
                  </a:cubicBezTo>
                  <a:cubicBezTo>
                    <a:pt x="9595" y="17567"/>
                    <a:pt x="9433" y="17729"/>
                    <a:pt x="9248" y="17752"/>
                  </a:cubicBezTo>
                  <a:cubicBezTo>
                    <a:pt x="8923" y="17752"/>
                    <a:pt x="8761" y="17358"/>
                    <a:pt x="8970" y="17127"/>
                  </a:cubicBezTo>
                  <a:cubicBezTo>
                    <a:pt x="9045" y="17051"/>
                    <a:pt x="9138" y="17018"/>
                    <a:pt x="9228" y="17018"/>
                  </a:cubicBezTo>
                  <a:close/>
                  <a:moveTo>
                    <a:pt x="9248" y="0"/>
                  </a:moveTo>
                  <a:cubicBezTo>
                    <a:pt x="8043" y="0"/>
                    <a:pt x="7741" y="1692"/>
                    <a:pt x="8877" y="2109"/>
                  </a:cubicBezTo>
                  <a:lnTo>
                    <a:pt x="8877" y="3847"/>
                  </a:lnTo>
                  <a:cubicBezTo>
                    <a:pt x="8182" y="3894"/>
                    <a:pt x="7486" y="4079"/>
                    <a:pt x="6861" y="4380"/>
                  </a:cubicBezTo>
                  <a:lnTo>
                    <a:pt x="6096" y="3059"/>
                  </a:lnTo>
                  <a:cubicBezTo>
                    <a:pt x="6397" y="2712"/>
                    <a:pt x="6444" y="2225"/>
                    <a:pt x="6212" y="1831"/>
                  </a:cubicBezTo>
                  <a:cubicBezTo>
                    <a:pt x="6000" y="1463"/>
                    <a:pt x="5632" y="1283"/>
                    <a:pt x="5266" y="1283"/>
                  </a:cubicBezTo>
                  <a:cubicBezTo>
                    <a:pt x="4872" y="1283"/>
                    <a:pt x="4481" y="1492"/>
                    <a:pt x="4288" y="1901"/>
                  </a:cubicBezTo>
                  <a:cubicBezTo>
                    <a:pt x="3948" y="2646"/>
                    <a:pt x="4507" y="3450"/>
                    <a:pt x="5265" y="3450"/>
                  </a:cubicBezTo>
                  <a:cubicBezTo>
                    <a:pt x="5332" y="3450"/>
                    <a:pt x="5401" y="3443"/>
                    <a:pt x="5470" y="3430"/>
                  </a:cubicBezTo>
                  <a:lnTo>
                    <a:pt x="6235" y="4751"/>
                  </a:lnTo>
                  <a:cubicBezTo>
                    <a:pt x="5656" y="5145"/>
                    <a:pt x="5146" y="5632"/>
                    <a:pt x="4752" y="6234"/>
                  </a:cubicBezTo>
                  <a:lnTo>
                    <a:pt x="3431" y="5470"/>
                  </a:lnTo>
                  <a:cubicBezTo>
                    <a:pt x="3579" y="4700"/>
                    <a:pt x="2970" y="4176"/>
                    <a:pt x="2354" y="4176"/>
                  </a:cubicBezTo>
                  <a:cubicBezTo>
                    <a:pt x="2006" y="4176"/>
                    <a:pt x="1655" y="4343"/>
                    <a:pt x="1438" y="4728"/>
                  </a:cubicBezTo>
                  <a:cubicBezTo>
                    <a:pt x="978" y="5525"/>
                    <a:pt x="1639" y="6362"/>
                    <a:pt x="2391" y="6362"/>
                  </a:cubicBezTo>
                  <a:cubicBezTo>
                    <a:pt x="2623" y="6362"/>
                    <a:pt x="2864" y="6282"/>
                    <a:pt x="3083" y="6095"/>
                  </a:cubicBezTo>
                  <a:lnTo>
                    <a:pt x="4381" y="6860"/>
                  </a:lnTo>
                  <a:cubicBezTo>
                    <a:pt x="4080" y="7486"/>
                    <a:pt x="3894" y="8181"/>
                    <a:pt x="3848" y="8876"/>
                  </a:cubicBezTo>
                  <a:lnTo>
                    <a:pt x="2110" y="8876"/>
                  </a:lnTo>
                  <a:cubicBezTo>
                    <a:pt x="1940" y="8386"/>
                    <a:pt x="1522" y="8159"/>
                    <a:pt x="1104" y="8159"/>
                  </a:cubicBezTo>
                  <a:cubicBezTo>
                    <a:pt x="554" y="8159"/>
                    <a:pt x="1" y="8550"/>
                    <a:pt x="1" y="9247"/>
                  </a:cubicBezTo>
                  <a:cubicBezTo>
                    <a:pt x="1" y="9931"/>
                    <a:pt x="553" y="10324"/>
                    <a:pt x="1103" y="10324"/>
                  </a:cubicBezTo>
                  <a:cubicBezTo>
                    <a:pt x="1522" y="10324"/>
                    <a:pt x="1939" y="10096"/>
                    <a:pt x="2110" y="9595"/>
                  </a:cubicBezTo>
                  <a:lnTo>
                    <a:pt x="3848" y="9595"/>
                  </a:lnTo>
                  <a:cubicBezTo>
                    <a:pt x="3894" y="10313"/>
                    <a:pt x="4080" y="10985"/>
                    <a:pt x="4381" y="11634"/>
                  </a:cubicBezTo>
                  <a:lnTo>
                    <a:pt x="3083" y="12399"/>
                  </a:lnTo>
                  <a:cubicBezTo>
                    <a:pt x="2883" y="12226"/>
                    <a:pt x="2629" y="12137"/>
                    <a:pt x="2374" y="12137"/>
                  </a:cubicBezTo>
                  <a:cubicBezTo>
                    <a:pt x="2187" y="12137"/>
                    <a:pt x="1999" y="12185"/>
                    <a:pt x="1832" y="12283"/>
                  </a:cubicBezTo>
                  <a:cubicBezTo>
                    <a:pt x="1067" y="12700"/>
                    <a:pt x="1113" y="13836"/>
                    <a:pt x="1924" y="14183"/>
                  </a:cubicBezTo>
                  <a:cubicBezTo>
                    <a:pt x="2076" y="14255"/>
                    <a:pt x="2231" y="14288"/>
                    <a:pt x="2382" y="14288"/>
                  </a:cubicBezTo>
                  <a:cubicBezTo>
                    <a:pt x="3013" y="14288"/>
                    <a:pt x="3562" y="13713"/>
                    <a:pt x="3431" y="13002"/>
                  </a:cubicBezTo>
                  <a:lnTo>
                    <a:pt x="4752" y="12260"/>
                  </a:lnTo>
                  <a:cubicBezTo>
                    <a:pt x="5146" y="12839"/>
                    <a:pt x="5656" y="13349"/>
                    <a:pt x="6235" y="13743"/>
                  </a:cubicBezTo>
                  <a:lnTo>
                    <a:pt x="5470" y="15041"/>
                  </a:lnTo>
                  <a:cubicBezTo>
                    <a:pt x="5397" y="15028"/>
                    <a:pt x="5327" y="15022"/>
                    <a:pt x="5259" y="15022"/>
                  </a:cubicBezTo>
                  <a:cubicBezTo>
                    <a:pt x="4201" y="15022"/>
                    <a:pt x="3749" y="16469"/>
                    <a:pt x="4729" y="17057"/>
                  </a:cubicBezTo>
                  <a:cubicBezTo>
                    <a:pt x="4915" y="17163"/>
                    <a:pt x="5103" y="17209"/>
                    <a:pt x="5281" y="17209"/>
                  </a:cubicBezTo>
                  <a:cubicBezTo>
                    <a:pt x="6119" y="17209"/>
                    <a:pt x="6746" y="16176"/>
                    <a:pt x="6096" y="15412"/>
                  </a:cubicBezTo>
                  <a:lnTo>
                    <a:pt x="6861" y="14091"/>
                  </a:lnTo>
                  <a:cubicBezTo>
                    <a:pt x="7486" y="14415"/>
                    <a:pt x="8182" y="14577"/>
                    <a:pt x="8877" y="14647"/>
                  </a:cubicBezTo>
                  <a:lnTo>
                    <a:pt x="8877" y="16385"/>
                  </a:lnTo>
                  <a:cubicBezTo>
                    <a:pt x="7741" y="16779"/>
                    <a:pt x="8019" y="18471"/>
                    <a:pt x="9248" y="18471"/>
                  </a:cubicBezTo>
                  <a:cubicBezTo>
                    <a:pt x="10453" y="18471"/>
                    <a:pt x="10754" y="16779"/>
                    <a:pt x="9595" y="16385"/>
                  </a:cubicBezTo>
                  <a:lnTo>
                    <a:pt x="9595" y="14647"/>
                  </a:lnTo>
                  <a:cubicBezTo>
                    <a:pt x="10314" y="14577"/>
                    <a:pt x="11009" y="14415"/>
                    <a:pt x="11635" y="14091"/>
                  </a:cubicBezTo>
                  <a:lnTo>
                    <a:pt x="12400" y="15412"/>
                  </a:lnTo>
                  <a:cubicBezTo>
                    <a:pt x="11754" y="16172"/>
                    <a:pt x="12369" y="17196"/>
                    <a:pt x="13199" y="17196"/>
                  </a:cubicBezTo>
                  <a:cubicBezTo>
                    <a:pt x="13382" y="17196"/>
                    <a:pt x="13575" y="17147"/>
                    <a:pt x="13767" y="17034"/>
                  </a:cubicBezTo>
                  <a:cubicBezTo>
                    <a:pt x="14747" y="16468"/>
                    <a:pt x="14274" y="15022"/>
                    <a:pt x="13233" y="15022"/>
                  </a:cubicBezTo>
                  <a:cubicBezTo>
                    <a:pt x="13166" y="15022"/>
                    <a:pt x="13097" y="15028"/>
                    <a:pt x="13025" y="15041"/>
                  </a:cubicBezTo>
                  <a:lnTo>
                    <a:pt x="12261" y="13743"/>
                  </a:lnTo>
                  <a:cubicBezTo>
                    <a:pt x="12840" y="13349"/>
                    <a:pt x="13350" y="12839"/>
                    <a:pt x="13744" y="12260"/>
                  </a:cubicBezTo>
                  <a:lnTo>
                    <a:pt x="15065" y="13002"/>
                  </a:lnTo>
                  <a:cubicBezTo>
                    <a:pt x="14934" y="13713"/>
                    <a:pt x="15483" y="14288"/>
                    <a:pt x="16114" y="14288"/>
                  </a:cubicBezTo>
                  <a:cubicBezTo>
                    <a:pt x="16264" y="14288"/>
                    <a:pt x="16419" y="14255"/>
                    <a:pt x="16571" y="14183"/>
                  </a:cubicBezTo>
                  <a:cubicBezTo>
                    <a:pt x="17382" y="13836"/>
                    <a:pt x="17429" y="12700"/>
                    <a:pt x="16664" y="12283"/>
                  </a:cubicBezTo>
                  <a:cubicBezTo>
                    <a:pt x="16497" y="12185"/>
                    <a:pt x="16309" y="12137"/>
                    <a:pt x="16121" y="12137"/>
                  </a:cubicBezTo>
                  <a:cubicBezTo>
                    <a:pt x="15867" y="12137"/>
                    <a:pt x="15613" y="12226"/>
                    <a:pt x="15412" y="12399"/>
                  </a:cubicBezTo>
                  <a:lnTo>
                    <a:pt x="14115" y="11634"/>
                  </a:lnTo>
                  <a:cubicBezTo>
                    <a:pt x="14416" y="10985"/>
                    <a:pt x="14601" y="10313"/>
                    <a:pt x="14648" y="9595"/>
                  </a:cubicBezTo>
                  <a:lnTo>
                    <a:pt x="16386" y="9595"/>
                  </a:lnTo>
                  <a:cubicBezTo>
                    <a:pt x="16555" y="10065"/>
                    <a:pt x="16975" y="10314"/>
                    <a:pt x="17400" y="10314"/>
                  </a:cubicBezTo>
                  <a:cubicBezTo>
                    <a:pt x="17730" y="10314"/>
                    <a:pt x="18063" y="10164"/>
                    <a:pt x="18286" y="9850"/>
                  </a:cubicBezTo>
                  <a:cubicBezTo>
                    <a:pt x="18796" y="9131"/>
                    <a:pt x="18286" y="8158"/>
                    <a:pt x="17405" y="8158"/>
                  </a:cubicBezTo>
                  <a:cubicBezTo>
                    <a:pt x="16942" y="8158"/>
                    <a:pt x="16525" y="8436"/>
                    <a:pt x="16386" y="8876"/>
                  </a:cubicBezTo>
                  <a:lnTo>
                    <a:pt x="14648" y="8876"/>
                  </a:lnTo>
                  <a:cubicBezTo>
                    <a:pt x="14601" y="8158"/>
                    <a:pt x="14416" y="7486"/>
                    <a:pt x="14115" y="6837"/>
                  </a:cubicBezTo>
                  <a:lnTo>
                    <a:pt x="15412" y="6095"/>
                  </a:lnTo>
                  <a:cubicBezTo>
                    <a:pt x="15630" y="6275"/>
                    <a:pt x="15869" y="6352"/>
                    <a:pt x="16099" y="6352"/>
                  </a:cubicBezTo>
                  <a:cubicBezTo>
                    <a:pt x="16853" y="6352"/>
                    <a:pt x="17519" y="5526"/>
                    <a:pt x="17058" y="4728"/>
                  </a:cubicBezTo>
                  <a:cubicBezTo>
                    <a:pt x="16832" y="4343"/>
                    <a:pt x="16479" y="4176"/>
                    <a:pt x="16131" y="4176"/>
                  </a:cubicBezTo>
                  <a:cubicBezTo>
                    <a:pt x="15516" y="4176"/>
                    <a:pt x="14917" y="4700"/>
                    <a:pt x="15065" y="5470"/>
                  </a:cubicBezTo>
                  <a:lnTo>
                    <a:pt x="13744" y="6211"/>
                  </a:lnTo>
                  <a:cubicBezTo>
                    <a:pt x="13350" y="5632"/>
                    <a:pt x="12840" y="5122"/>
                    <a:pt x="12261" y="4728"/>
                  </a:cubicBezTo>
                  <a:lnTo>
                    <a:pt x="13025" y="3430"/>
                  </a:lnTo>
                  <a:cubicBezTo>
                    <a:pt x="13094" y="3443"/>
                    <a:pt x="13161" y="3449"/>
                    <a:pt x="13227" y="3449"/>
                  </a:cubicBezTo>
                  <a:cubicBezTo>
                    <a:pt x="13987" y="3449"/>
                    <a:pt x="14549" y="2626"/>
                    <a:pt x="14207" y="1901"/>
                  </a:cubicBezTo>
                  <a:cubicBezTo>
                    <a:pt x="14012" y="1486"/>
                    <a:pt x="13612" y="1270"/>
                    <a:pt x="13212" y="1270"/>
                  </a:cubicBezTo>
                  <a:cubicBezTo>
                    <a:pt x="12852" y="1270"/>
                    <a:pt x="12492" y="1446"/>
                    <a:pt x="12284" y="1808"/>
                  </a:cubicBezTo>
                  <a:cubicBezTo>
                    <a:pt x="12052" y="2202"/>
                    <a:pt x="12098" y="2712"/>
                    <a:pt x="12400" y="3059"/>
                  </a:cubicBezTo>
                  <a:lnTo>
                    <a:pt x="11635" y="4380"/>
                  </a:lnTo>
                  <a:cubicBezTo>
                    <a:pt x="11009" y="4079"/>
                    <a:pt x="10314" y="3894"/>
                    <a:pt x="9619" y="3847"/>
                  </a:cubicBezTo>
                  <a:lnTo>
                    <a:pt x="9619" y="2109"/>
                  </a:lnTo>
                  <a:cubicBezTo>
                    <a:pt x="10754" y="1692"/>
                    <a:pt x="10476" y="0"/>
                    <a:pt x="9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1" name="Google Shape;6241;p59"/>
            <p:cNvSpPr/>
            <p:nvPr/>
          </p:nvSpPr>
          <p:spPr>
            <a:xfrm>
              <a:off x="1975500" y="4194325"/>
              <a:ext cx="63175" cy="54550"/>
            </a:xfrm>
            <a:custGeom>
              <a:avLst/>
              <a:gdLst/>
              <a:ahLst/>
              <a:cxnLst/>
              <a:rect l="l" t="t" r="r" b="b"/>
              <a:pathLst>
                <a:path w="2527" h="2182" extrusionOk="0">
                  <a:moveTo>
                    <a:pt x="1067" y="722"/>
                  </a:moveTo>
                  <a:cubicBezTo>
                    <a:pt x="1391" y="722"/>
                    <a:pt x="1553" y="1116"/>
                    <a:pt x="1322" y="1348"/>
                  </a:cubicBezTo>
                  <a:cubicBezTo>
                    <a:pt x="1246" y="1423"/>
                    <a:pt x="1156" y="1457"/>
                    <a:pt x="1069" y="1457"/>
                  </a:cubicBezTo>
                  <a:cubicBezTo>
                    <a:pt x="888" y="1457"/>
                    <a:pt x="719" y="1312"/>
                    <a:pt x="719" y="1093"/>
                  </a:cubicBezTo>
                  <a:cubicBezTo>
                    <a:pt x="719" y="884"/>
                    <a:pt x="881" y="722"/>
                    <a:pt x="1067" y="722"/>
                  </a:cubicBezTo>
                  <a:close/>
                  <a:moveTo>
                    <a:pt x="1078" y="1"/>
                  </a:moveTo>
                  <a:cubicBezTo>
                    <a:pt x="528" y="1"/>
                    <a:pt x="1" y="436"/>
                    <a:pt x="1" y="1093"/>
                  </a:cubicBezTo>
                  <a:cubicBezTo>
                    <a:pt x="1" y="1695"/>
                    <a:pt x="464" y="2182"/>
                    <a:pt x="1067" y="2182"/>
                  </a:cubicBezTo>
                  <a:cubicBezTo>
                    <a:pt x="2040" y="2182"/>
                    <a:pt x="2527" y="1000"/>
                    <a:pt x="1831" y="328"/>
                  </a:cubicBezTo>
                  <a:cubicBezTo>
                    <a:pt x="1613" y="102"/>
                    <a:pt x="1343" y="1"/>
                    <a:pt x="1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2" name="Google Shape;6242;p59"/>
            <p:cNvSpPr/>
            <p:nvPr/>
          </p:nvSpPr>
          <p:spPr>
            <a:xfrm>
              <a:off x="1966225" y="4302750"/>
              <a:ext cx="63175" cy="54175"/>
            </a:xfrm>
            <a:custGeom>
              <a:avLst/>
              <a:gdLst/>
              <a:ahLst/>
              <a:cxnLst/>
              <a:rect l="l" t="t" r="r" b="b"/>
              <a:pathLst>
                <a:path w="2527" h="2167" extrusionOk="0">
                  <a:moveTo>
                    <a:pt x="1441" y="725"/>
                  </a:moveTo>
                  <a:cubicBezTo>
                    <a:pt x="1629" y="725"/>
                    <a:pt x="1808" y="871"/>
                    <a:pt x="1808" y="1089"/>
                  </a:cubicBezTo>
                  <a:cubicBezTo>
                    <a:pt x="1808" y="1275"/>
                    <a:pt x="1646" y="1437"/>
                    <a:pt x="1438" y="1437"/>
                  </a:cubicBezTo>
                  <a:lnTo>
                    <a:pt x="1438" y="1460"/>
                  </a:lnTo>
                  <a:cubicBezTo>
                    <a:pt x="1113" y="1460"/>
                    <a:pt x="951" y="1066"/>
                    <a:pt x="1183" y="835"/>
                  </a:cubicBezTo>
                  <a:cubicBezTo>
                    <a:pt x="1258" y="759"/>
                    <a:pt x="1351" y="725"/>
                    <a:pt x="1441" y="725"/>
                  </a:cubicBezTo>
                  <a:close/>
                  <a:moveTo>
                    <a:pt x="1438" y="0"/>
                  </a:moveTo>
                  <a:cubicBezTo>
                    <a:pt x="487" y="0"/>
                    <a:pt x="1" y="1159"/>
                    <a:pt x="673" y="1854"/>
                  </a:cubicBezTo>
                  <a:cubicBezTo>
                    <a:pt x="896" y="2070"/>
                    <a:pt x="1167" y="2166"/>
                    <a:pt x="1432" y="2166"/>
                  </a:cubicBezTo>
                  <a:cubicBezTo>
                    <a:pt x="1992" y="2166"/>
                    <a:pt x="2527" y="1735"/>
                    <a:pt x="2527" y="1089"/>
                  </a:cubicBezTo>
                  <a:cubicBezTo>
                    <a:pt x="2527" y="487"/>
                    <a:pt x="2040" y="0"/>
                    <a:pt x="1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3" name="Google Shape;6243;p59"/>
            <p:cNvSpPr/>
            <p:nvPr/>
          </p:nvSpPr>
          <p:spPr>
            <a:xfrm>
              <a:off x="1946525" y="4291725"/>
              <a:ext cx="18000" cy="18575"/>
            </a:xfrm>
            <a:custGeom>
              <a:avLst/>
              <a:gdLst/>
              <a:ahLst/>
              <a:cxnLst/>
              <a:rect l="l" t="t" r="r" b="b"/>
              <a:pathLst>
                <a:path w="720" h="743" extrusionOk="0">
                  <a:moveTo>
                    <a:pt x="348" y="1"/>
                  </a:moveTo>
                  <a:cubicBezTo>
                    <a:pt x="163" y="1"/>
                    <a:pt x="1" y="163"/>
                    <a:pt x="1" y="372"/>
                  </a:cubicBezTo>
                  <a:cubicBezTo>
                    <a:pt x="1" y="580"/>
                    <a:pt x="163" y="743"/>
                    <a:pt x="348" y="743"/>
                  </a:cubicBezTo>
                  <a:cubicBezTo>
                    <a:pt x="557" y="743"/>
                    <a:pt x="719" y="580"/>
                    <a:pt x="719" y="372"/>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4" name="Google Shape;6244;p59"/>
            <p:cNvSpPr/>
            <p:nvPr/>
          </p:nvSpPr>
          <p:spPr>
            <a:xfrm>
              <a:off x="1867350" y="4230900"/>
              <a:ext cx="108250" cy="87650"/>
            </a:xfrm>
            <a:custGeom>
              <a:avLst/>
              <a:gdLst/>
              <a:ahLst/>
              <a:cxnLst/>
              <a:rect l="l" t="t" r="r" b="b"/>
              <a:pathLst>
                <a:path w="4330" h="3506" extrusionOk="0">
                  <a:moveTo>
                    <a:pt x="2494" y="0"/>
                  </a:moveTo>
                  <a:cubicBezTo>
                    <a:pt x="544" y="0"/>
                    <a:pt x="0" y="2669"/>
                    <a:pt x="1777" y="3454"/>
                  </a:cubicBezTo>
                  <a:cubicBezTo>
                    <a:pt x="1843" y="3490"/>
                    <a:pt x="1905" y="3505"/>
                    <a:pt x="1963" y="3505"/>
                  </a:cubicBezTo>
                  <a:cubicBezTo>
                    <a:pt x="2316" y="3505"/>
                    <a:pt x="2497" y="2921"/>
                    <a:pt x="2079" y="2782"/>
                  </a:cubicBezTo>
                  <a:cubicBezTo>
                    <a:pt x="1383" y="2480"/>
                    <a:pt x="1198" y="1576"/>
                    <a:pt x="1754" y="1020"/>
                  </a:cubicBezTo>
                  <a:cubicBezTo>
                    <a:pt x="1967" y="807"/>
                    <a:pt x="2239" y="705"/>
                    <a:pt x="2508" y="705"/>
                  </a:cubicBezTo>
                  <a:cubicBezTo>
                    <a:pt x="2913" y="705"/>
                    <a:pt x="3311" y="936"/>
                    <a:pt x="3492" y="1368"/>
                  </a:cubicBezTo>
                  <a:cubicBezTo>
                    <a:pt x="3557" y="1539"/>
                    <a:pt x="3691" y="1610"/>
                    <a:pt x="3826" y="1610"/>
                  </a:cubicBezTo>
                  <a:cubicBezTo>
                    <a:pt x="4076" y="1610"/>
                    <a:pt x="4330" y="1367"/>
                    <a:pt x="4164" y="1067"/>
                  </a:cubicBezTo>
                  <a:cubicBezTo>
                    <a:pt x="3863" y="418"/>
                    <a:pt x="3237" y="1"/>
                    <a:pt x="2519" y="1"/>
                  </a:cubicBezTo>
                  <a:cubicBezTo>
                    <a:pt x="2510" y="0"/>
                    <a:pt x="2502" y="0"/>
                    <a:pt x="24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45" name="Google Shape;6245;p59"/>
          <p:cNvGrpSpPr/>
          <p:nvPr/>
        </p:nvGrpSpPr>
        <p:grpSpPr>
          <a:xfrm>
            <a:off x="3248379" y="1914053"/>
            <a:ext cx="451509" cy="450997"/>
            <a:chOff x="3216525" y="1902325"/>
            <a:chExt cx="462375" cy="461850"/>
          </a:xfrm>
        </p:grpSpPr>
        <p:sp>
          <p:nvSpPr>
            <p:cNvPr id="6246" name="Google Shape;6246;p59"/>
            <p:cNvSpPr/>
            <p:nvPr/>
          </p:nvSpPr>
          <p:spPr>
            <a:xfrm>
              <a:off x="3480150" y="2118500"/>
              <a:ext cx="72450" cy="54475"/>
            </a:xfrm>
            <a:custGeom>
              <a:avLst/>
              <a:gdLst/>
              <a:ahLst/>
              <a:cxnLst/>
              <a:rect l="l" t="t" r="r" b="b"/>
              <a:pathLst>
                <a:path w="2898" h="2179" extrusionOk="0">
                  <a:moveTo>
                    <a:pt x="2156" y="742"/>
                  </a:moveTo>
                  <a:lnTo>
                    <a:pt x="2156" y="1460"/>
                  </a:lnTo>
                  <a:lnTo>
                    <a:pt x="719" y="1460"/>
                  </a:lnTo>
                  <a:lnTo>
                    <a:pt x="719" y="742"/>
                  </a:lnTo>
                  <a:close/>
                  <a:moveTo>
                    <a:pt x="371" y="0"/>
                  </a:moveTo>
                  <a:cubicBezTo>
                    <a:pt x="163" y="0"/>
                    <a:pt x="1" y="162"/>
                    <a:pt x="1" y="371"/>
                  </a:cubicBezTo>
                  <a:lnTo>
                    <a:pt x="1" y="1831"/>
                  </a:lnTo>
                  <a:cubicBezTo>
                    <a:pt x="1" y="2016"/>
                    <a:pt x="163" y="2179"/>
                    <a:pt x="371" y="2179"/>
                  </a:cubicBezTo>
                  <a:lnTo>
                    <a:pt x="2527" y="2179"/>
                  </a:lnTo>
                  <a:cubicBezTo>
                    <a:pt x="2735" y="2179"/>
                    <a:pt x="2897" y="2016"/>
                    <a:pt x="2897" y="1831"/>
                  </a:cubicBezTo>
                  <a:lnTo>
                    <a:pt x="2897" y="371"/>
                  </a:lnTo>
                  <a:cubicBezTo>
                    <a:pt x="2897" y="162"/>
                    <a:pt x="2735" y="0"/>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7" name="Google Shape;6247;p59"/>
            <p:cNvSpPr/>
            <p:nvPr/>
          </p:nvSpPr>
          <p:spPr>
            <a:xfrm>
              <a:off x="3480150" y="2046650"/>
              <a:ext cx="72450" cy="54475"/>
            </a:xfrm>
            <a:custGeom>
              <a:avLst/>
              <a:gdLst/>
              <a:ahLst/>
              <a:cxnLst/>
              <a:rect l="l" t="t" r="r" b="b"/>
              <a:pathLst>
                <a:path w="2898" h="2179" extrusionOk="0">
                  <a:moveTo>
                    <a:pt x="2156" y="719"/>
                  </a:moveTo>
                  <a:lnTo>
                    <a:pt x="2156" y="1437"/>
                  </a:lnTo>
                  <a:lnTo>
                    <a:pt x="719" y="1437"/>
                  </a:lnTo>
                  <a:lnTo>
                    <a:pt x="719" y="719"/>
                  </a:lnTo>
                  <a:close/>
                  <a:moveTo>
                    <a:pt x="371" y="0"/>
                  </a:moveTo>
                  <a:cubicBezTo>
                    <a:pt x="163" y="0"/>
                    <a:pt x="1" y="163"/>
                    <a:pt x="1" y="348"/>
                  </a:cubicBezTo>
                  <a:lnTo>
                    <a:pt x="1" y="1808"/>
                  </a:lnTo>
                  <a:cubicBezTo>
                    <a:pt x="1" y="2017"/>
                    <a:pt x="163" y="2179"/>
                    <a:pt x="371" y="2179"/>
                  </a:cubicBezTo>
                  <a:lnTo>
                    <a:pt x="2527" y="2179"/>
                  </a:lnTo>
                  <a:cubicBezTo>
                    <a:pt x="2735" y="2179"/>
                    <a:pt x="2897" y="2017"/>
                    <a:pt x="2897" y="1808"/>
                  </a:cubicBezTo>
                  <a:lnTo>
                    <a:pt x="2897" y="348"/>
                  </a:lnTo>
                  <a:cubicBezTo>
                    <a:pt x="2897" y="163"/>
                    <a:pt x="2735" y="0"/>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8" name="Google Shape;6248;p59"/>
            <p:cNvSpPr/>
            <p:nvPr/>
          </p:nvSpPr>
          <p:spPr>
            <a:xfrm>
              <a:off x="3570525" y="2118500"/>
              <a:ext cx="71875" cy="54475"/>
            </a:xfrm>
            <a:custGeom>
              <a:avLst/>
              <a:gdLst/>
              <a:ahLst/>
              <a:cxnLst/>
              <a:rect l="l" t="t" r="r" b="b"/>
              <a:pathLst>
                <a:path w="2875" h="2179" extrusionOk="0">
                  <a:moveTo>
                    <a:pt x="2156" y="742"/>
                  </a:moveTo>
                  <a:lnTo>
                    <a:pt x="2156" y="1460"/>
                  </a:lnTo>
                  <a:lnTo>
                    <a:pt x="719" y="1460"/>
                  </a:lnTo>
                  <a:lnTo>
                    <a:pt x="719" y="742"/>
                  </a:lnTo>
                  <a:close/>
                  <a:moveTo>
                    <a:pt x="348" y="0"/>
                  </a:moveTo>
                  <a:cubicBezTo>
                    <a:pt x="163" y="0"/>
                    <a:pt x="1" y="162"/>
                    <a:pt x="1" y="371"/>
                  </a:cubicBezTo>
                  <a:lnTo>
                    <a:pt x="1" y="1831"/>
                  </a:lnTo>
                  <a:cubicBezTo>
                    <a:pt x="1" y="2016"/>
                    <a:pt x="163" y="2179"/>
                    <a:pt x="348" y="2179"/>
                  </a:cubicBezTo>
                  <a:lnTo>
                    <a:pt x="2527" y="2179"/>
                  </a:lnTo>
                  <a:cubicBezTo>
                    <a:pt x="2712" y="2179"/>
                    <a:pt x="2875" y="2016"/>
                    <a:pt x="2875" y="1831"/>
                  </a:cubicBezTo>
                  <a:lnTo>
                    <a:pt x="2875" y="371"/>
                  </a:lnTo>
                  <a:cubicBezTo>
                    <a:pt x="2875" y="162"/>
                    <a:pt x="2712" y="0"/>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49" name="Google Shape;6249;p59"/>
            <p:cNvSpPr/>
            <p:nvPr/>
          </p:nvSpPr>
          <p:spPr>
            <a:xfrm>
              <a:off x="3570525" y="2046650"/>
              <a:ext cx="71875" cy="54475"/>
            </a:xfrm>
            <a:custGeom>
              <a:avLst/>
              <a:gdLst/>
              <a:ahLst/>
              <a:cxnLst/>
              <a:rect l="l" t="t" r="r" b="b"/>
              <a:pathLst>
                <a:path w="2875" h="2179" extrusionOk="0">
                  <a:moveTo>
                    <a:pt x="2156" y="719"/>
                  </a:moveTo>
                  <a:lnTo>
                    <a:pt x="2156" y="1437"/>
                  </a:lnTo>
                  <a:lnTo>
                    <a:pt x="719" y="1437"/>
                  </a:lnTo>
                  <a:lnTo>
                    <a:pt x="719" y="719"/>
                  </a:lnTo>
                  <a:close/>
                  <a:moveTo>
                    <a:pt x="348" y="0"/>
                  </a:moveTo>
                  <a:cubicBezTo>
                    <a:pt x="163" y="0"/>
                    <a:pt x="1" y="163"/>
                    <a:pt x="1" y="348"/>
                  </a:cubicBezTo>
                  <a:lnTo>
                    <a:pt x="1" y="1808"/>
                  </a:lnTo>
                  <a:cubicBezTo>
                    <a:pt x="1" y="2017"/>
                    <a:pt x="163" y="2179"/>
                    <a:pt x="348" y="2179"/>
                  </a:cubicBezTo>
                  <a:lnTo>
                    <a:pt x="2527" y="2179"/>
                  </a:lnTo>
                  <a:cubicBezTo>
                    <a:pt x="2712" y="2179"/>
                    <a:pt x="2875" y="2017"/>
                    <a:pt x="2875" y="1808"/>
                  </a:cubicBezTo>
                  <a:lnTo>
                    <a:pt x="2875" y="348"/>
                  </a:lnTo>
                  <a:cubicBezTo>
                    <a:pt x="2875" y="163"/>
                    <a:pt x="2712" y="0"/>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0" name="Google Shape;6250;p59"/>
            <p:cNvSpPr/>
            <p:nvPr/>
          </p:nvSpPr>
          <p:spPr>
            <a:xfrm>
              <a:off x="3250725" y="2155000"/>
              <a:ext cx="81700" cy="17975"/>
            </a:xfrm>
            <a:custGeom>
              <a:avLst/>
              <a:gdLst/>
              <a:ahLst/>
              <a:cxnLst/>
              <a:rect l="l" t="t" r="r" b="b"/>
              <a:pathLst>
                <a:path w="3268" h="719" extrusionOk="0">
                  <a:moveTo>
                    <a:pt x="440" y="0"/>
                  </a:moveTo>
                  <a:cubicBezTo>
                    <a:pt x="0" y="23"/>
                    <a:pt x="0" y="672"/>
                    <a:pt x="440" y="719"/>
                  </a:cubicBezTo>
                  <a:lnTo>
                    <a:pt x="2828" y="719"/>
                  </a:lnTo>
                  <a:cubicBezTo>
                    <a:pt x="3268" y="672"/>
                    <a:pt x="3268" y="23"/>
                    <a:pt x="2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1" name="Google Shape;6251;p59"/>
            <p:cNvSpPr/>
            <p:nvPr/>
          </p:nvSpPr>
          <p:spPr>
            <a:xfrm>
              <a:off x="3346325" y="2155000"/>
              <a:ext cx="81700" cy="17975"/>
            </a:xfrm>
            <a:custGeom>
              <a:avLst/>
              <a:gdLst/>
              <a:ahLst/>
              <a:cxnLst/>
              <a:rect l="l" t="t" r="r" b="b"/>
              <a:pathLst>
                <a:path w="3268" h="719" extrusionOk="0">
                  <a:moveTo>
                    <a:pt x="440" y="0"/>
                  </a:moveTo>
                  <a:cubicBezTo>
                    <a:pt x="0" y="23"/>
                    <a:pt x="0" y="672"/>
                    <a:pt x="440" y="719"/>
                  </a:cubicBezTo>
                  <a:lnTo>
                    <a:pt x="2827" y="719"/>
                  </a:lnTo>
                  <a:cubicBezTo>
                    <a:pt x="3268" y="672"/>
                    <a:pt x="3268" y="23"/>
                    <a:pt x="28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2" name="Google Shape;6252;p59"/>
            <p:cNvSpPr/>
            <p:nvPr/>
          </p:nvSpPr>
          <p:spPr>
            <a:xfrm>
              <a:off x="3250725" y="2100525"/>
              <a:ext cx="81700" cy="18000"/>
            </a:xfrm>
            <a:custGeom>
              <a:avLst/>
              <a:gdLst/>
              <a:ahLst/>
              <a:cxnLst/>
              <a:rect l="l" t="t" r="r" b="b"/>
              <a:pathLst>
                <a:path w="3268" h="720" extrusionOk="0">
                  <a:moveTo>
                    <a:pt x="440" y="1"/>
                  </a:moveTo>
                  <a:cubicBezTo>
                    <a:pt x="0" y="47"/>
                    <a:pt x="0" y="696"/>
                    <a:pt x="440" y="719"/>
                  </a:cubicBezTo>
                  <a:lnTo>
                    <a:pt x="2828" y="719"/>
                  </a:lnTo>
                  <a:cubicBezTo>
                    <a:pt x="3268" y="696"/>
                    <a:pt x="3268" y="47"/>
                    <a:pt x="2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3" name="Google Shape;6253;p59"/>
            <p:cNvSpPr/>
            <p:nvPr/>
          </p:nvSpPr>
          <p:spPr>
            <a:xfrm>
              <a:off x="3346325" y="2100525"/>
              <a:ext cx="81700" cy="18000"/>
            </a:xfrm>
            <a:custGeom>
              <a:avLst/>
              <a:gdLst/>
              <a:ahLst/>
              <a:cxnLst/>
              <a:rect l="l" t="t" r="r" b="b"/>
              <a:pathLst>
                <a:path w="3268" h="720" extrusionOk="0">
                  <a:moveTo>
                    <a:pt x="440" y="1"/>
                  </a:moveTo>
                  <a:cubicBezTo>
                    <a:pt x="0" y="47"/>
                    <a:pt x="0" y="696"/>
                    <a:pt x="440" y="719"/>
                  </a:cubicBezTo>
                  <a:lnTo>
                    <a:pt x="2827" y="719"/>
                  </a:lnTo>
                  <a:cubicBezTo>
                    <a:pt x="3268" y="696"/>
                    <a:pt x="3268" y="47"/>
                    <a:pt x="28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4" name="Google Shape;6254;p59"/>
            <p:cNvSpPr/>
            <p:nvPr/>
          </p:nvSpPr>
          <p:spPr>
            <a:xfrm>
              <a:off x="3248750" y="2046600"/>
              <a:ext cx="85075" cy="18075"/>
            </a:xfrm>
            <a:custGeom>
              <a:avLst/>
              <a:gdLst/>
              <a:ahLst/>
              <a:cxnLst/>
              <a:rect l="l" t="t" r="r" b="b"/>
              <a:pathLst>
                <a:path w="3403" h="723" extrusionOk="0">
                  <a:moveTo>
                    <a:pt x="476" y="1"/>
                  </a:moveTo>
                  <a:cubicBezTo>
                    <a:pt x="1" y="1"/>
                    <a:pt x="1" y="723"/>
                    <a:pt x="476" y="723"/>
                  </a:cubicBezTo>
                  <a:cubicBezTo>
                    <a:pt x="490" y="723"/>
                    <a:pt x="505" y="722"/>
                    <a:pt x="519" y="721"/>
                  </a:cubicBezTo>
                  <a:lnTo>
                    <a:pt x="2907" y="721"/>
                  </a:lnTo>
                  <a:cubicBezTo>
                    <a:pt x="2921" y="722"/>
                    <a:pt x="2934" y="723"/>
                    <a:pt x="2948" y="723"/>
                  </a:cubicBezTo>
                  <a:cubicBezTo>
                    <a:pt x="3403" y="723"/>
                    <a:pt x="3403" y="1"/>
                    <a:pt x="2948" y="1"/>
                  </a:cubicBezTo>
                  <a:cubicBezTo>
                    <a:pt x="2934" y="1"/>
                    <a:pt x="2921" y="1"/>
                    <a:pt x="2907" y="2"/>
                  </a:cubicBezTo>
                  <a:lnTo>
                    <a:pt x="519" y="2"/>
                  </a:lnTo>
                  <a:cubicBezTo>
                    <a:pt x="505"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5" name="Google Shape;6255;p59"/>
            <p:cNvSpPr/>
            <p:nvPr/>
          </p:nvSpPr>
          <p:spPr>
            <a:xfrm>
              <a:off x="3344350" y="2046600"/>
              <a:ext cx="85075" cy="18075"/>
            </a:xfrm>
            <a:custGeom>
              <a:avLst/>
              <a:gdLst/>
              <a:ahLst/>
              <a:cxnLst/>
              <a:rect l="l" t="t" r="r" b="b"/>
              <a:pathLst>
                <a:path w="3403" h="723" extrusionOk="0">
                  <a:moveTo>
                    <a:pt x="476" y="1"/>
                  </a:moveTo>
                  <a:cubicBezTo>
                    <a:pt x="1" y="1"/>
                    <a:pt x="1" y="723"/>
                    <a:pt x="476" y="723"/>
                  </a:cubicBezTo>
                  <a:cubicBezTo>
                    <a:pt x="490" y="723"/>
                    <a:pt x="505" y="722"/>
                    <a:pt x="519" y="721"/>
                  </a:cubicBezTo>
                  <a:lnTo>
                    <a:pt x="2906" y="721"/>
                  </a:lnTo>
                  <a:cubicBezTo>
                    <a:pt x="2921" y="722"/>
                    <a:pt x="2934" y="723"/>
                    <a:pt x="2948" y="723"/>
                  </a:cubicBezTo>
                  <a:cubicBezTo>
                    <a:pt x="3403" y="723"/>
                    <a:pt x="3403" y="1"/>
                    <a:pt x="2948" y="1"/>
                  </a:cubicBezTo>
                  <a:cubicBezTo>
                    <a:pt x="2934" y="1"/>
                    <a:pt x="2921" y="1"/>
                    <a:pt x="2906" y="2"/>
                  </a:cubicBezTo>
                  <a:lnTo>
                    <a:pt x="519" y="2"/>
                  </a:lnTo>
                  <a:cubicBezTo>
                    <a:pt x="505"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6" name="Google Shape;6256;p59"/>
            <p:cNvSpPr/>
            <p:nvPr/>
          </p:nvSpPr>
          <p:spPr>
            <a:xfrm>
              <a:off x="3250725" y="1992775"/>
              <a:ext cx="81700" cy="17975"/>
            </a:xfrm>
            <a:custGeom>
              <a:avLst/>
              <a:gdLst/>
              <a:ahLst/>
              <a:cxnLst/>
              <a:rect l="l" t="t" r="r" b="b"/>
              <a:pathLst>
                <a:path w="3268" h="719" extrusionOk="0">
                  <a:moveTo>
                    <a:pt x="440" y="0"/>
                  </a:moveTo>
                  <a:cubicBezTo>
                    <a:pt x="0" y="47"/>
                    <a:pt x="0" y="672"/>
                    <a:pt x="440" y="719"/>
                  </a:cubicBezTo>
                  <a:lnTo>
                    <a:pt x="2828" y="719"/>
                  </a:lnTo>
                  <a:cubicBezTo>
                    <a:pt x="3268" y="672"/>
                    <a:pt x="3268" y="47"/>
                    <a:pt x="2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7" name="Google Shape;6257;p59"/>
            <p:cNvSpPr/>
            <p:nvPr/>
          </p:nvSpPr>
          <p:spPr>
            <a:xfrm>
              <a:off x="3346325" y="1992775"/>
              <a:ext cx="81700" cy="17975"/>
            </a:xfrm>
            <a:custGeom>
              <a:avLst/>
              <a:gdLst/>
              <a:ahLst/>
              <a:cxnLst/>
              <a:rect l="l" t="t" r="r" b="b"/>
              <a:pathLst>
                <a:path w="3268" h="719" extrusionOk="0">
                  <a:moveTo>
                    <a:pt x="440" y="0"/>
                  </a:moveTo>
                  <a:cubicBezTo>
                    <a:pt x="0" y="47"/>
                    <a:pt x="0" y="672"/>
                    <a:pt x="440" y="719"/>
                  </a:cubicBezTo>
                  <a:lnTo>
                    <a:pt x="2827" y="719"/>
                  </a:lnTo>
                  <a:cubicBezTo>
                    <a:pt x="3268" y="672"/>
                    <a:pt x="3268" y="47"/>
                    <a:pt x="28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8" name="Google Shape;6258;p59"/>
            <p:cNvSpPr/>
            <p:nvPr/>
          </p:nvSpPr>
          <p:spPr>
            <a:xfrm>
              <a:off x="3216525" y="1902325"/>
              <a:ext cx="462375" cy="461850"/>
            </a:xfrm>
            <a:custGeom>
              <a:avLst/>
              <a:gdLst/>
              <a:ahLst/>
              <a:cxnLst/>
              <a:rect l="l" t="t" r="r" b="b"/>
              <a:pathLst>
                <a:path w="18495" h="18474" extrusionOk="0">
                  <a:moveTo>
                    <a:pt x="12701" y="3618"/>
                  </a:moveTo>
                  <a:lnTo>
                    <a:pt x="12701" y="4337"/>
                  </a:lnTo>
                  <a:lnTo>
                    <a:pt x="9804" y="4337"/>
                  </a:lnTo>
                  <a:lnTo>
                    <a:pt x="9804" y="3618"/>
                  </a:lnTo>
                  <a:close/>
                  <a:moveTo>
                    <a:pt x="14161" y="721"/>
                  </a:moveTo>
                  <a:lnTo>
                    <a:pt x="14161" y="1811"/>
                  </a:lnTo>
                  <a:cubicBezTo>
                    <a:pt x="14161" y="2019"/>
                    <a:pt x="14323" y="2181"/>
                    <a:pt x="14508" y="2181"/>
                  </a:cubicBezTo>
                  <a:lnTo>
                    <a:pt x="15598" y="2181"/>
                  </a:lnTo>
                  <a:lnTo>
                    <a:pt x="15598" y="2900"/>
                  </a:lnTo>
                  <a:lnTo>
                    <a:pt x="14508" y="2900"/>
                  </a:lnTo>
                  <a:cubicBezTo>
                    <a:pt x="14323" y="2900"/>
                    <a:pt x="14161" y="3062"/>
                    <a:pt x="14161" y="3247"/>
                  </a:cubicBezTo>
                  <a:lnTo>
                    <a:pt x="14161" y="4337"/>
                  </a:lnTo>
                  <a:lnTo>
                    <a:pt x="13442" y="4337"/>
                  </a:lnTo>
                  <a:lnTo>
                    <a:pt x="13442" y="3247"/>
                  </a:lnTo>
                  <a:cubicBezTo>
                    <a:pt x="13442" y="3062"/>
                    <a:pt x="13280" y="2900"/>
                    <a:pt x="13072" y="2900"/>
                  </a:cubicBezTo>
                  <a:lnTo>
                    <a:pt x="11982" y="2900"/>
                  </a:lnTo>
                  <a:lnTo>
                    <a:pt x="11982" y="2181"/>
                  </a:lnTo>
                  <a:lnTo>
                    <a:pt x="13072" y="2181"/>
                  </a:lnTo>
                  <a:cubicBezTo>
                    <a:pt x="13280" y="2181"/>
                    <a:pt x="13442" y="2019"/>
                    <a:pt x="13442" y="1811"/>
                  </a:cubicBezTo>
                  <a:lnTo>
                    <a:pt x="13442" y="721"/>
                  </a:lnTo>
                  <a:close/>
                  <a:moveTo>
                    <a:pt x="17753" y="3618"/>
                  </a:moveTo>
                  <a:lnTo>
                    <a:pt x="17753" y="4337"/>
                  </a:lnTo>
                  <a:lnTo>
                    <a:pt x="14856" y="4337"/>
                  </a:lnTo>
                  <a:lnTo>
                    <a:pt x="14856" y="3618"/>
                  </a:lnTo>
                  <a:close/>
                  <a:moveTo>
                    <a:pt x="17753" y="5055"/>
                  </a:moveTo>
                  <a:lnTo>
                    <a:pt x="17753" y="11544"/>
                  </a:lnTo>
                  <a:lnTo>
                    <a:pt x="9827" y="11544"/>
                  </a:lnTo>
                  <a:lnTo>
                    <a:pt x="9804" y="5055"/>
                  </a:lnTo>
                  <a:close/>
                  <a:moveTo>
                    <a:pt x="9109" y="2181"/>
                  </a:moveTo>
                  <a:lnTo>
                    <a:pt x="9109" y="13004"/>
                  </a:lnTo>
                  <a:lnTo>
                    <a:pt x="1808" y="13004"/>
                  </a:lnTo>
                  <a:cubicBezTo>
                    <a:pt x="1600" y="13004"/>
                    <a:pt x="1438" y="13166"/>
                    <a:pt x="1438" y="13375"/>
                  </a:cubicBezTo>
                  <a:lnTo>
                    <a:pt x="1438" y="17755"/>
                  </a:lnTo>
                  <a:lnTo>
                    <a:pt x="719" y="17755"/>
                  </a:lnTo>
                  <a:lnTo>
                    <a:pt x="719" y="2181"/>
                  </a:lnTo>
                  <a:close/>
                  <a:moveTo>
                    <a:pt x="5980" y="15159"/>
                  </a:moveTo>
                  <a:lnTo>
                    <a:pt x="5980" y="17755"/>
                  </a:lnTo>
                  <a:lnTo>
                    <a:pt x="3616" y="17755"/>
                  </a:lnTo>
                  <a:lnTo>
                    <a:pt x="3616" y="15159"/>
                  </a:lnTo>
                  <a:close/>
                  <a:moveTo>
                    <a:pt x="10337" y="15159"/>
                  </a:moveTo>
                  <a:lnTo>
                    <a:pt x="10314" y="17755"/>
                  </a:lnTo>
                  <a:lnTo>
                    <a:pt x="8158" y="17755"/>
                  </a:lnTo>
                  <a:lnTo>
                    <a:pt x="8158" y="15159"/>
                  </a:lnTo>
                  <a:close/>
                  <a:moveTo>
                    <a:pt x="14879" y="15159"/>
                  </a:moveTo>
                  <a:lnTo>
                    <a:pt x="14879" y="17755"/>
                  </a:lnTo>
                  <a:lnTo>
                    <a:pt x="12492" y="17755"/>
                  </a:lnTo>
                  <a:lnTo>
                    <a:pt x="12492" y="15159"/>
                  </a:lnTo>
                  <a:close/>
                  <a:moveTo>
                    <a:pt x="16316" y="13699"/>
                  </a:moveTo>
                  <a:lnTo>
                    <a:pt x="16316" y="17755"/>
                  </a:lnTo>
                  <a:lnTo>
                    <a:pt x="15598" y="17755"/>
                  </a:lnTo>
                  <a:lnTo>
                    <a:pt x="15598" y="14789"/>
                  </a:lnTo>
                  <a:cubicBezTo>
                    <a:pt x="15598" y="14580"/>
                    <a:pt x="15436" y="14441"/>
                    <a:pt x="15227" y="14441"/>
                  </a:cubicBezTo>
                  <a:lnTo>
                    <a:pt x="12121" y="14441"/>
                  </a:lnTo>
                  <a:cubicBezTo>
                    <a:pt x="11936" y="14441"/>
                    <a:pt x="11774" y="14580"/>
                    <a:pt x="11774" y="14789"/>
                  </a:cubicBezTo>
                  <a:lnTo>
                    <a:pt x="11774" y="17755"/>
                  </a:lnTo>
                  <a:lnTo>
                    <a:pt x="11055" y="17755"/>
                  </a:lnTo>
                  <a:lnTo>
                    <a:pt x="11055" y="14789"/>
                  </a:lnTo>
                  <a:cubicBezTo>
                    <a:pt x="11055" y="14580"/>
                    <a:pt x="10893" y="14441"/>
                    <a:pt x="10685" y="14441"/>
                  </a:cubicBezTo>
                  <a:lnTo>
                    <a:pt x="7788" y="14441"/>
                  </a:lnTo>
                  <a:cubicBezTo>
                    <a:pt x="7579" y="14441"/>
                    <a:pt x="7417" y="14580"/>
                    <a:pt x="7417" y="14789"/>
                  </a:cubicBezTo>
                  <a:lnTo>
                    <a:pt x="7417" y="17755"/>
                  </a:lnTo>
                  <a:lnTo>
                    <a:pt x="6698" y="17755"/>
                  </a:lnTo>
                  <a:lnTo>
                    <a:pt x="6698" y="14789"/>
                  </a:lnTo>
                  <a:cubicBezTo>
                    <a:pt x="6698" y="14580"/>
                    <a:pt x="6536" y="14441"/>
                    <a:pt x="6351" y="14441"/>
                  </a:cubicBezTo>
                  <a:lnTo>
                    <a:pt x="3245" y="14441"/>
                  </a:lnTo>
                  <a:cubicBezTo>
                    <a:pt x="3060" y="14441"/>
                    <a:pt x="2898" y="14580"/>
                    <a:pt x="2898" y="14789"/>
                  </a:cubicBezTo>
                  <a:lnTo>
                    <a:pt x="2898" y="17755"/>
                  </a:lnTo>
                  <a:lnTo>
                    <a:pt x="2156" y="17755"/>
                  </a:lnTo>
                  <a:lnTo>
                    <a:pt x="2156" y="13699"/>
                  </a:lnTo>
                  <a:close/>
                  <a:moveTo>
                    <a:pt x="17753" y="12286"/>
                  </a:moveTo>
                  <a:lnTo>
                    <a:pt x="17753" y="17755"/>
                  </a:lnTo>
                  <a:lnTo>
                    <a:pt x="17035" y="17755"/>
                  </a:lnTo>
                  <a:lnTo>
                    <a:pt x="17035" y="13375"/>
                  </a:lnTo>
                  <a:cubicBezTo>
                    <a:pt x="17035" y="13166"/>
                    <a:pt x="16872" y="13004"/>
                    <a:pt x="16687" y="13004"/>
                  </a:cubicBezTo>
                  <a:lnTo>
                    <a:pt x="9827" y="13004"/>
                  </a:lnTo>
                  <a:lnTo>
                    <a:pt x="9827" y="12286"/>
                  </a:lnTo>
                  <a:close/>
                  <a:moveTo>
                    <a:pt x="3335" y="1"/>
                  </a:moveTo>
                  <a:cubicBezTo>
                    <a:pt x="3321" y="1"/>
                    <a:pt x="3307" y="2"/>
                    <a:pt x="3292" y="3"/>
                  </a:cubicBezTo>
                  <a:lnTo>
                    <a:pt x="1808" y="3"/>
                  </a:lnTo>
                  <a:cubicBezTo>
                    <a:pt x="1600" y="3"/>
                    <a:pt x="1438" y="165"/>
                    <a:pt x="1438" y="374"/>
                  </a:cubicBezTo>
                  <a:lnTo>
                    <a:pt x="1438" y="1440"/>
                  </a:lnTo>
                  <a:lnTo>
                    <a:pt x="372" y="1440"/>
                  </a:lnTo>
                  <a:cubicBezTo>
                    <a:pt x="163" y="1440"/>
                    <a:pt x="1" y="1602"/>
                    <a:pt x="1" y="1811"/>
                  </a:cubicBezTo>
                  <a:lnTo>
                    <a:pt x="1" y="18126"/>
                  </a:lnTo>
                  <a:cubicBezTo>
                    <a:pt x="1" y="18311"/>
                    <a:pt x="163" y="18473"/>
                    <a:pt x="372" y="18473"/>
                  </a:cubicBezTo>
                  <a:lnTo>
                    <a:pt x="18124" y="18473"/>
                  </a:lnTo>
                  <a:cubicBezTo>
                    <a:pt x="18332" y="18473"/>
                    <a:pt x="18495" y="18311"/>
                    <a:pt x="18495" y="18126"/>
                  </a:cubicBezTo>
                  <a:lnTo>
                    <a:pt x="18495" y="3247"/>
                  </a:lnTo>
                  <a:cubicBezTo>
                    <a:pt x="18471" y="3039"/>
                    <a:pt x="18309" y="2900"/>
                    <a:pt x="18124" y="2900"/>
                  </a:cubicBezTo>
                  <a:lnTo>
                    <a:pt x="16316" y="2900"/>
                  </a:lnTo>
                  <a:lnTo>
                    <a:pt x="16316" y="1811"/>
                  </a:lnTo>
                  <a:cubicBezTo>
                    <a:pt x="16316" y="1602"/>
                    <a:pt x="16154" y="1440"/>
                    <a:pt x="15945" y="1440"/>
                  </a:cubicBezTo>
                  <a:lnTo>
                    <a:pt x="14879" y="1440"/>
                  </a:lnTo>
                  <a:lnTo>
                    <a:pt x="14879" y="374"/>
                  </a:lnTo>
                  <a:cubicBezTo>
                    <a:pt x="14879" y="165"/>
                    <a:pt x="14717" y="3"/>
                    <a:pt x="14508" y="3"/>
                  </a:cubicBezTo>
                  <a:lnTo>
                    <a:pt x="13072" y="3"/>
                  </a:lnTo>
                  <a:cubicBezTo>
                    <a:pt x="12863" y="3"/>
                    <a:pt x="12701" y="165"/>
                    <a:pt x="12701" y="374"/>
                  </a:cubicBezTo>
                  <a:lnTo>
                    <a:pt x="12701" y="1440"/>
                  </a:lnTo>
                  <a:lnTo>
                    <a:pt x="11612" y="1440"/>
                  </a:lnTo>
                  <a:cubicBezTo>
                    <a:pt x="11403" y="1440"/>
                    <a:pt x="11264" y="1602"/>
                    <a:pt x="11264" y="1811"/>
                  </a:cubicBezTo>
                  <a:lnTo>
                    <a:pt x="11264" y="2900"/>
                  </a:lnTo>
                  <a:lnTo>
                    <a:pt x="9804" y="2900"/>
                  </a:lnTo>
                  <a:lnTo>
                    <a:pt x="9804" y="1811"/>
                  </a:lnTo>
                  <a:cubicBezTo>
                    <a:pt x="9804" y="1625"/>
                    <a:pt x="9665" y="1463"/>
                    <a:pt x="9456" y="1440"/>
                  </a:cubicBezTo>
                  <a:lnTo>
                    <a:pt x="8390" y="1440"/>
                  </a:lnTo>
                  <a:lnTo>
                    <a:pt x="8390" y="351"/>
                  </a:lnTo>
                  <a:cubicBezTo>
                    <a:pt x="8390" y="165"/>
                    <a:pt x="8205" y="3"/>
                    <a:pt x="8019" y="3"/>
                  </a:cubicBezTo>
                  <a:lnTo>
                    <a:pt x="6536" y="3"/>
                  </a:lnTo>
                  <a:cubicBezTo>
                    <a:pt x="6521" y="2"/>
                    <a:pt x="6507" y="1"/>
                    <a:pt x="6493" y="1"/>
                  </a:cubicBezTo>
                  <a:cubicBezTo>
                    <a:pt x="6018" y="1"/>
                    <a:pt x="6018" y="723"/>
                    <a:pt x="6493" y="723"/>
                  </a:cubicBezTo>
                  <a:cubicBezTo>
                    <a:pt x="6507" y="723"/>
                    <a:pt x="6521" y="723"/>
                    <a:pt x="6536" y="721"/>
                  </a:cubicBezTo>
                  <a:lnTo>
                    <a:pt x="7649" y="721"/>
                  </a:lnTo>
                  <a:lnTo>
                    <a:pt x="7649" y="1440"/>
                  </a:lnTo>
                  <a:lnTo>
                    <a:pt x="2179" y="1440"/>
                  </a:lnTo>
                  <a:lnTo>
                    <a:pt x="2179" y="721"/>
                  </a:lnTo>
                  <a:lnTo>
                    <a:pt x="3292" y="721"/>
                  </a:lnTo>
                  <a:cubicBezTo>
                    <a:pt x="3307" y="723"/>
                    <a:pt x="3321" y="723"/>
                    <a:pt x="3335" y="723"/>
                  </a:cubicBezTo>
                  <a:cubicBezTo>
                    <a:pt x="3810" y="723"/>
                    <a:pt x="3810" y="1"/>
                    <a:pt x="3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59" name="Google Shape;6259;p59"/>
            <p:cNvSpPr/>
            <p:nvPr/>
          </p:nvSpPr>
          <p:spPr>
            <a:xfrm>
              <a:off x="3330100" y="1902375"/>
              <a:ext cx="18550" cy="18000"/>
            </a:xfrm>
            <a:custGeom>
              <a:avLst/>
              <a:gdLst/>
              <a:ahLst/>
              <a:cxnLst/>
              <a:rect l="l" t="t" r="r" b="b"/>
              <a:pathLst>
                <a:path w="742" h="720" extrusionOk="0">
                  <a:moveTo>
                    <a:pt x="371" y="1"/>
                  </a:moveTo>
                  <a:cubicBezTo>
                    <a:pt x="162" y="1"/>
                    <a:pt x="0" y="163"/>
                    <a:pt x="0" y="349"/>
                  </a:cubicBezTo>
                  <a:cubicBezTo>
                    <a:pt x="0" y="557"/>
                    <a:pt x="162" y="719"/>
                    <a:pt x="371" y="719"/>
                  </a:cubicBezTo>
                  <a:cubicBezTo>
                    <a:pt x="580" y="719"/>
                    <a:pt x="742" y="557"/>
                    <a:pt x="742" y="349"/>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60" name="Google Shape;6260;p59"/>
          <p:cNvGrpSpPr/>
          <p:nvPr/>
        </p:nvGrpSpPr>
        <p:grpSpPr>
          <a:xfrm>
            <a:off x="3247817" y="2611128"/>
            <a:ext cx="452071" cy="451509"/>
            <a:chOff x="3215950" y="2616175"/>
            <a:chExt cx="462950" cy="462375"/>
          </a:xfrm>
        </p:grpSpPr>
        <p:sp>
          <p:nvSpPr>
            <p:cNvPr id="6261" name="Google Shape;6261;p59"/>
            <p:cNvSpPr/>
            <p:nvPr/>
          </p:nvSpPr>
          <p:spPr>
            <a:xfrm>
              <a:off x="3215950" y="2616175"/>
              <a:ext cx="462950" cy="462375"/>
            </a:xfrm>
            <a:custGeom>
              <a:avLst/>
              <a:gdLst/>
              <a:ahLst/>
              <a:cxnLst/>
              <a:rect l="l" t="t" r="r" b="b"/>
              <a:pathLst>
                <a:path w="18518" h="18495" extrusionOk="0">
                  <a:moveTo>
                    <a:pt x="3268" y="742"/>
                  </a:moveTo>
                  <a:cubicBezTo>
                    <a:pt x="3732" y="742"/>
                    <a:pt x="4149" y="1020"/>
                    <a:pt x="4288" y="1461"/>
                  </a:cubicBezTo>
                  <a:lnTo>
                    <a:pt x="2272" y="1461"/>
                  </a:lnTo>
                  <a:cubicBezTo>
                    <a:pt x="2411" y="1020"/>
                    <a:pt x="2828" y="742"/>
                    <a:pt x="3268" y="742"/>
                  </a:cubicBezTo>
                  <a:close/>
                  <a:moveTo>
                    <a:pt x="8552" y="742"/>
                  </a:moveTo>
                  <a:cubicBezTo>
                    <a:pt x="9016" y="742"/>
                    <a:pt x="9410" y="1020"/>
                    <a:pt x="9572" y="1461"/>
                  </a:cubicBezTo>
                  <a:lnTo>
                    <a:pt x="7533" y="1461"/>
                  </a:lnTo>
                  <a:cubicBezTo>
                    <a:pt x="7695" y="1020"/>
                    <a:pt x="8089" y="742"/>
                    <a:pt x="8552" y="742"/>
                  </a:cubicBezTo>
                  <a:close/>
                  <a:moveTo>
                    <a:pt x="13813" y="742"/>
                  </a:moveTo>
                  <a:cubicBezTo>
                    <a:pt x="14277" y="742"/>
                    <a:pt x="14694" y="1020"/>
                    <a:pt x="14833" y="1461"/>
                  </a:cubicBezTo>
                  <a:lnTo>
                    <a:pt x="12817" y="1461"/>
                  </a:lnTo>
                  <a:cubicBezTo>
                    <a:pt x="12956" y="1020"/>
                    <a:pt x="13350" y="742"/>
                    <a:pt x="13813" y="742"/>
                  </a:cubicBezTo>
                  <a:close/>
                  <a:moveTo>
                    <a:pt x="17428" y="9618"/>
                  </a:moveTo>
                  <a:cubicBezTo>
                    <a:pt x="17869" y="9641"/>
                    <a:pt x="17869" y="10290"/>
                    <a:pt x="17428" y="10337"/>
                  </a:cubicBezTo>
                  <a:cubicBezTo>
                    <a:pt x="17220" y="10337"/>
                    <a:pt x="17058" y="10499"/>
                    <a:pt x="17058" y="10684"/>
                  </a:cubicBezTo>
                  <a:lnTo>
                    <a:pt x="17058" y="11774"/>
                  </a:lnTo>
                  <a:lnTo>
                    <a:pt x="14902" y="11774"/>
                  </a:lnTo>
                  <a:lnTo>
                    <a:pt x="14902" y="10684"/>
                  </a:lnTo>
                  <a:cubicBezTo>
                    <a:pt x="14902" y="10499"/>
                    <a:pt x="14740" y="10337"/>
                    <a:pt x="14531" y="10337"/>
                  </a:cubicBezTo>
                  <a:cubicBezTo>
                    <a:pt x="14091" y="10290"/>
                    <a:pt x="14091" y="9641"/>
                    <a:pt x="14531" y="9618"/>
                  </a:cubicBezTo>
                  <a:close/>
                  <a:moveTo>
                    <a:pt x="17266" y="12492"/>
                  </a:moveTo>
                  <a:lnTo>
                    <a:pt x="17452" y="12677"/>
                  </a:lnTo>
                  <a:cubicBezTo>
                    <a:pt x="17660" y="12886"/>
                    <a:pt x="17776" y="13164"/>
                    <a:pt x="17776" y="13442"/>
                  </a:cubicBezTo>
                  <a:lnTo>
                    <a:pt x="17776" y="17405"/>
                  </a:lnTo>
                  <a:cubicBezTo>
                    <a:pt x="17776" y="17614"/>
                    <a:pt x="17614" y="17776"/>
                    <a:pt x="17428" y="17776"/>
                  </a:cubicBezTo>
                  <a:lnTo>
                    <a:pt x="14531" y="17776"/>
                  </a:lnTo>
                  <a:cubicBezTo>
                    <a:pt x="14323" y="17776"/>
                    <a:pt x="14161" y="17614"/>
                    <a:pt x="14161" y="17405"/>
                  </a:cubicBezTo>
                  <a:lnTo>
                    <a:pt x="14161" y="13442"/>
                  </a:lnTo>
                  <a:cubicBezTo>
                    <a:pt x="14161" y="13164"/>
                    <a:pt x="14277" y="12886"/>
                    <a:pt x="14485" y="12677"/>
                  </a:cubicBezTo>
                  <a:lnTo>
                    <a:pt x="14671" y="12492"/>
                  </a:lnTo>
                  <a:close/>
                  <a:moveTo>
                    <a:pt x="8541" y="1"/>
                  </a:moveTo>
                  <a:cubicBezTo>
                    <a:pt x="7753" y="1"/>
                    <a:pt x="6965" y="487"/>
                    <a:pt x="6768" y="1461"/>
                  </a:cubicBezTo>
                  <a:lnTo>
                    <a:pt x="5030" y="1461"/>
                  </a:lnTo>
                  <a:cubicBezTo>
                    <a:pt x="4834" y="493"/>
                    <a:pt x="4048" y="12"/>
                    <a:pt x="3262" y="12"/>
                  </a:cubicBezTo>
                  <a:cubicBezTo>
                    <a:pt x="2467" y="12"/>
                    <a:pt x="1670" y="505"/>
                    <a:pt x="1484" y="1484"/>
                  </a:cubicBezTo>
                  <a:cubicBezTo>
                    <a:pt x="626" y="1646"/>
                    <a:pt x="24" y="2388"/>
                    <a:pt x="1" y="3268"/>
                  </a:cubicBezTo>
                  <a:lnTo>
                    <a:pt x="1" y="16687"/>
                  </a:lnTo>
                  <a:cubicBezTo>
                    <a:pt x="24" y="17683"/>
                    <a:pt x="812" y="18494"/>
                    <a:pt x="1808" y="18494"/>
                  </a:cubicBezTo>
                  <a:lnTo>
                    <a:pt x="6907" y="18494"/>
                  </a:lnTo>
                  <a:cubicBezTo>
                    <a:pt x="7347" y="18448"/>
                    <a:pt x="7347" y="17799"/>
                    <a:pt x="6907" y="17776"/>
                  </a:cubicBezTo>
                  <a:lnTo>
                    <a:pt x="1831" y="17776"/>
                  </a:lnTo>
                  <a:cubicBezTo>
                    <a:pt x="1229" y="17776"/>
                    <a:pt x="742" y="17289"/>
                    <a:pt x="742" y="16687"/>
                  </a:cubicBezTo>
                  <a:lnTo>
                    <a:pt x="742" y="5285"/>
                  </a:lnTo>
                  <a:lnTo>
                    <a:pt x="2040" y="5285"/>
                  </a:lnTo>
                  <a:cubicBezTo>
                    <a:pt x="2054" y="5286"/>
                    <a:pt x="2069" y="5286"/>
                    <a:pt x="2082" y="5286"/>
                  </a:cubicBezTo>
                  <a:cubicBezTo>
                    <a:pt x="2553" y="5286"/>
                    <a:pt x="2559" y="4562"/>
                    <a:pt x="2102" y="4562"/>
                  </a:cubicBezTo>
                  <a:cubicBezTo>
                    <a:pt x="2082" y="4562"/>
                    <a:pt x="2061" y="4563"/>
                    <a:pt x="2040" y="4566"/>
                  </a:cubicBezTo>
                  <a:lnTo>
                    <a:pt x="742" y="4566"/>
                  </a:lnTo>
                  <a:lnTo>
                    <a:pt x="742" y="3268"/>
                  </a:lnTo>
                  <a:cubicBezTo>
                    <a:pt x="742" y="2782"/>
                    <a:pt x="1067" y="2364"/>
                    <a:pt x="1507" y="2225"/>
                  </a:cubicBezTo>
                  <a:cubicBezTo>
                    <a:pt x="1716" y="3037"/>
                    <a:pt x="2434" y="3616"/>
                    <a:pt x="3268" y="3616"/>
                  </a:cubicBezTo>
                  <a:cubicBezTo>
                    <a:pt x="3709" y="3570"/>
                    <a:pt x="3709" y="2944"/>
                    <a:pt x="3268" y="2897"/>
                  </a:cubicBezTo>
                  <a:cubicBezTo>
                    <a:pt x="2805" y="2897"/>
                    <a:pt x="2411" y="2596"/>
                    <a:pt x="2249" y="2179"/>
                  </a:cubicBezTo>
                  <a:lnTo>
                    <a:pt x="6768" y="2179"/>
                  </a:lnTo>
                  <a:cubicBezTo>
                    <a:pt x="6953" y="3013"/>
                    <a:pt x="7695" y="3616"/>
                    <a:pt x="8552" y="3616"/>
                  </a:cubicBezTo>
                  <a:cubicBezTo>
                    <a:pt x="8993" y="3593"/>
                    <a:pt x="8993" y="2944"/>
                    <a:pt x="8552" y="2897"/>
                  </a:cubicBezTo>
                  <a:cubicBezTo>
                    <a:pt x="8089" y="2897"/>
                    <a:pt x="7672" y="2619"/>
                    <a:pt x="7533" y="2179"/>
                  </a:cubicBezTo>
                  <a:lnTo>
                    <a:pt x="12052" y="2179"/>
                  </a:lnTo>
                  <a:cubicBezTo>
                    <a:pt x="12214" y="3013"/>
                    <a:pt x="12956" y="3616"/>
                    <a:pt x="13813" y="3616"/>
                  </a:cubicBezTo>
                  <a:cubicBezTo>
                    <a:pt x="14253" y="3593"/>
                    <a:pt x="14253" y="2944"/>
                    <a:pt x="13813" y="2897"/>
                  </a:cubicBezTo>
                  <a:cubicBezTo>
                    <a:pt x="13350" y="2897"/>
                    <a:pt x="12956" y="2619"/>
                    <a:pt x="12793" y="2179"/>
                  </a:cubicBezTo>
                  <a:lnTo>
                    <a:pt x="15250" y="2179"/>
                  </a:lnTo>
                  <a:cubicBezTo>
                    <a:pt x="15852" y="2179"/>
                    <a:pt x="16339" y="2666"/>
                    <a:pt x="16339" y="3268"/>
                  </a:cubicBezTo>
                  <a:lnTo>
                    <a:pt x="16339" y="4566"/>
                  </a:lnTo>
                  <a:lnTo>
                    <a:pt x="15041" y="4566"/>
                  </a:lnTo>
                  <a:cubicBezTo>
                    <a:pt x="15027" y="4565"/>
                    <a:pt x="15012" y="4564"/>
                    <a:pt x="14998" y="4564"/>
                  </a:cubicBezTo>
                  <a:cubicBezTo>
                    <a:pt x="14523" y="4564"/>
                    <a:pt x="14523" y="5286"/>
                    <a:pt x="14998" y="5286"/>
                  </a:cubicBezTo>
                  <a:cubicBezTo>
                    <a:pt x="15012" y="5286"/>
                    <a:pt x="15027" y="5286"/>
                    <a:pt x="15041" y="5285"/>
                  </a:cubicBezTo>
                  <a:lnTo>
                    <a:pt x="16339" y="5285"/>
                  </a:lnTo>
                  <a:lnTo>
                    <a:pt x="16339" y="8900"/>
                  </a:lnTo>
                  <a:lnTo>
                    <a:pt x="14531" y="8900"/>
                  </a:lnTo>
                  <a:cubicBezTo>
                    <a:pt x="13326" y="8900"/>
                    <a:pt x="13025" y="10592"/>
                    <a:pt x="14184" y="11009"/>
                  </a:cubicBezTo>
                  <a:lnTo>
                    <a:pt x="14184" y="12005"/>
                  </a:lnTo>
                  <a:lnTo>
                    <a:pt x="13975" y="12191"/>
                  </a:lnTo>
                  <a:cubicBezTo>
                    <a:pt x="13651" y="12538"/>
                    <a:pt x="13442" y="12979"/>
                    <a:pt x="13465" y="13465"/>
                  </a:cubicBezTo>
                  <a:lnTo>
                    <a:pt x="13465" y="17428"/>
                  </a:lnTo>
                  <a:cubicBezTo>
                    <a:pt x="13442" y="17544"/>
                    <a:pt x="13465" y="17660"/>
                    <a:pt x="13512" y="17776"/>
                  </a:cubicBezTo>
                  <a:lnTo>
                    <a:pt x="10175" y="17776"/>
                  </a:lnTo>
                  <a:cubicBezTo>
                    <a:pt x="9734" y="17822"/>
                    <a:pt x="9734" y="18471"/>
                    <a:pt x="10175" y="18494"/>
                  </a:cubicBezTo>
                  <a:lnTo>
                    <a:pt x="17405" y="18494"/>
                  </a:lnTo>
                  <a:cubicBezTo>
                    <a:pt x="18008" y="18494"/>
                    <a:pt x="18494" y="18008"/>
                    <a:pt x="18494" y="17428"/>
                  </a:cubicBezTo>
                  <a:lnTo>
                    <a:pt x="18494" y="13442"/>
                  </a:lnTo>
                  <a:cubicBezTo>
                    <a:pt x="18494" y="12955"/>
                    <a:pt x="18309" y="12515"/>
                    <a:pt x="17961" y="12168"/>
                  </a:cubicBezTo>
                  <a:lnTo>
                    <a:pt x="17776" y="11982"/>
                  </a:lnTo>
                  <a:lnTo>
                    <a:pt x="17776" y="10986"/>
                  </a:lnTo>
                  <a:cubicBezTo>
                    <a:pt x="18216" y="10823"/>
                    <a:pt x="18494" y="10429"/>
                    <a:pt x="18518" y="9966"/>
                  </a:cubicBezTo>
                  <a:cubicBezTo>
                    <a:pt x="18518" y="9363"/>
                    <a:pt x="18031" y="8877"/>
                    <a:pt x="17428" y="8877"/>
                  </a:cubicBezTo>
                  <a:lnTo>
                    <a:pt x="17058" y="8877"/>
                  </a:lnTo>
                  <a:lnTo>
                    <a:pt x="17058" y="3268"/>
                  </a:lnTo>
                  <a:cubicBezTo>
                    <a:pt x="17058" y="2388"/>
                    <a:pt x="16432" y="1646"/>
                    <a:pt x="15598" y="1484"/>
                  </a:cubicBezTo>
                  <a:cubicBezTo>
                    <a:pt x="15411" y="505"/>
                    <a:pt x="14615" y="12"/>
                    <a:pt x="13819" y="12"/>
                  </a:cubicBezTo>
                  <a:cubicBezTo>
                    <a:pt x="13033" y="12"/>
                    <a:pt x="12248" y="493"/>
                    <a:pt x="12052" y="1461"/>
                  </a:cubicBezTo>
                  <a:lnTo>
                    <a:pt x="10314" y="1461"/>
                  </a:lnTo>
                  <a:cubicBezTo>
                    <a:pt x="10117" y="487"/>
                    <a:pt x="9329" y="1"/>
                    <a:pt x="8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2" name="Google Shape;6262;p59"/>
            <p:cNvSpPr/>
            <p:nvPr/>
          </p:nvSpPr>
          <p:spPr>
            <a:xfrm>
              <a:off x="3586175" y="2965400"/>
              <a:ext cx="58550" cy="54200"/>
            </a:xfrm>
            <a:custGeom>
              <a:avLst/>
              <a:gdLst/>
              <a:ahLst/>
              <a:cxnLst/>
              <a:rect l="l" t="t" r="r" b="b"/>
              <a:pathLst>
                <a:path w="2342" h="2168" extrusionOk="0">
                  <a:moveTo>
                    <a:pt x="1171" y="0"/>
                  </a:moveTo>
                  <a:cubicBezTo>
                    <a:pt x="1003" y="0"/>
                    <a:pt x="835" y="110"/>
                    <a:pt x="812" y="331"/>
                  </a:cubicBezTo>
                  <a:lnTo>
                    <a:pt x="812" y="701"/>
                  </a:lnTo>
                  <a:lnTo>
                    <a:pt x="441" y="701"/>
                  </a:lnTo>
                  <a:cubicBezTo>
                    <a:pt x="1" y="725"/>
                    <a:pt x="1" y="1373"/>
                    <a:pt x="441" y="1420"/>
                  </a:cubicBezTo>
                  <a:lnTo>
                    <a:pt x="812" y="1420"/>
                  </a:lnTo>
                  <a:lnTo>
                    <a:pt x="812" y="1767"/>
                  </a:lnTo>
                  <a:cubicBezTo>
                    <a:pt x="789" y="2034"/>
                    <a:pt x="980" y="2167"/>
                    <a:pt x="1171" y="2167"/>
                  </a:cubicBezTo>
                  <a:cubicBezTo>
                    <a:pt x="1362" y="2167"/>
                    <a:pt x="1553" y="2034"/>
                    <a:pt x="1530" y="1767"/>
                  </a:cubicBezTo>
                  <a:lnTo>
                    <a:pt x="1530" y="1420"/>
                  </a:lnTo>
                  <a:lnTo>
                    <a:pt x="1901" y="1420"/>
                  </a:lnTo>
                  <a:cubicBezTo>
                    <a:pt x="2341" y="1373"/>
                    <a:pt x="2341" y="725"/>
                    <a:pt x="1901" y="701"/>
                  </a:cubicBezTo>
                  <a:lnTo>
                    <a:pt x="1530" y="701"/>
                  </a:lnTo>
                  <a:lnTo>
                    <a:pt x="1530" y="331"/>
                  </a:lnTo>
                  <a:cubicBezTo>
                    <a:pt x="1507" y="110"/>
                    <a:pt x="1339" y="0"/>
                    <a:pt x="1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3" name="Google Shape;6263;p59"/>
            <p:cNvSpPr/>
            <p:nvPr/>
          </p:nvSpPr>
          <p:spPr>
            <a:xfrm>
              <a:off x="3290475" y="2730200"/>
              <a:ext cx="61875" cy="18150"/>
            </a:xfrm>
            <a:custGeom>
              <a:avLst/>
              <a:gdLst/>
              <a:ahLst/>
              <a:cxnLst/>
              <a:rect l="l" t="t" r="r" b="b"/>
              <a:pathLst>
                <a:path w="2475" h="726" extrusionOk="0">
                  <a:moveTo>
                    <a:pt x="458" y="1"/>
                  </a:moveTo>
                  <a:cubicBezTo>
                    <a:pt x="0" y="1"/>
                    <a:pt x="7" y="725"/>
                    <a:pt x="477" y="725"/>
                  </a:cubicBezTo>
                  <a:cubicBezTo>
                    <a:pt x="491" y="725"/>
                    <a:pt x="505" y="725"/>
                    <a:pt x="519" y="724"/>
                  </a:cubicBezTo>
                  <a:lnTo>
                    <a:pt x="1956" y="724"/>
                  </a:lnTo>
                  <a:cubicBezTo>
                    <a:pt x="1970" y="725"/>
                    <a:pt x="1984" y="725"/>
                    <a:pt x="1998" y="725"/>
                  </a:cubicBezTo>
                  <a:cubicBezTo>
                    <a:pt x="2468" y="725"/>
                    <a:pt x="2475" y="1"/>
                    <a:pt x="2017" y="1"/>
                  </a:cubicBezTo>
                  <a:cubicBezTo>
                    <a:pt x="1998" y="1"/>
                    <a:pt x="1977" y="2"/>
                    <a:pt x="1956" y="5"/>
                  </a:cubicBezTo>
                  <a:lnTo>
                    <a:pt x="519" y="5"/>
                  </a:lnTo>
                  <a:cubicBezTo>
                    <a:pt x="498" y="2"/>
                    <a:pt x="477"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4" name="Google Shape;6264;p59"/>
            <p:cNvSpPr/>
            <p:nvPr/>
          </p:nvSpPr>
          <p:spPr>
            <a:xfrm>
              <a:off x="3362875" y="2730200"/>
              <a:ext cx="61350" cy="18150"/>
            </a:xfrm>
            <a:custGeom>
              <a:avLst/>
              <a:gdLst/>
              <a:ahLst/>
              <a:cxnLst/>
              <a:rect l="l" t="t" r="r" b="b"/>
              <a:pathLst>
                <a:path w="2454" h="726" extrusionOk="0">
                  <a:moveTo>
                    <a:pt x="438" y="1"/>
                  </a:moveTo>
                  <a:cubicBezTo>
                    <a:pt x="0" y="1"/>
                    <a:pt x="7" y="725"/>
                    <a:pt x="457" y="725"/>
                  </a:cubicBezTo>
                  <a:cubicBezTo>
                    <a:pt x="470" y="725"/>
                    <a:pt x="483" y="725"/>
                    <a:pt x="497" y="724"/>
                  </a:cubicBezTo>
                  <a:lnTo>
                    <a:pt x="1957" y="724"/>
                  </a:lnTo>
                  <a:cubicBezTo>
                    <a:pt x="1971" y="725"/>
                    <a:pt x="1984" y="725"/>
                    <a:pt x="1997" y="725"/>
                  </a:cubicBezTo>
                  <a:cubicBezTo>
                    <a:pt x="2447" y="725"/>
                    <a:pt x="2453" y="1"/>
                    <a:pt x="2016" y="1"/>
                  </a:cubicBezTo>
                  <a:cubicBezTo>
                    <a:pt x="1997" y="1"/>
                    <a:pt x="1977" y="2"/>
                    <a:pt x="1957" y="5"/>
                  </a:cubicBezTo>
                  <a:lnTo>
                    <a:pt x="497" y="5"/>
                  </a:lnTo>
                  <a:cubicBezTo>
                    <a:pt x="476" y="2"/>
                    <a:pt x="457" y="1"/>
                    <a:pt x="4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5" name="Google Shape;6265;p59"/>
            <p:cNvSpPr/>
            <p:nvPr/>
          </p:nvSpPr>
          <p:spPr>
            <a:xfrm>
              <a:off x="3434725" y="2730200"/>
              <a:ext cx="61900" cy="18150"/>
            </a:xfrm>
            <a:custGeom>
              <a:avLst/>
              <a:gdLst/>
              <a:ahLst/>
              <a:cxnLst/>
              <a:rect l="l" t="t" r="r" b="b"/>
              <a:pathLst>
                <a:path w="2476" h="726" extrusionOk="0">
                  <a:moveTo>
                    <a:pt x="458" y="1"/>
                  </a:moveTo>
                  <a:cubicBezTo>
                    <a:pt x="1" y="1"/>
                    <a:pt x="7" y="725"/>
                    <a:pt x="478" y="725"/>
                  </a:cubicBezTo>
                  <a:cubicBezTo>
                    <a:pt x="491" y="725"/>
                    <a:pt x="505" y="725"/>
                    <a:pt x="520" y="724"/>
                  </a:cubicBezTo>
                  <a:lnTo>
                    <a:pt x="1957" y="724"/>
                  </a:lnTo>
                  <a:cubicBezTo>
                    <a:pt x="1971" y="725"/>
                    <a:pt x="1985" y="725"/>
                    <a:pt x="1999" y="725"/>
                  </a:cubicBezTo>
                  <a:cubicBezTo>
                    <a:pt x="2469" y="725"/>
                    <a:pt x="2475" y="1"/>
                    <a:pt x="2018" y="1"/>
                  </a:cubicBezTo>
                  <a:cubicBezTo>
                    <a:pt x="1998" y="1"/>
                    <a:pt x="1978" y="2"/>
                    <a:pt x="1957" y="5"/>
                  </a:cubicBezTo>
                  <a:lnTo>
                    <a:pt x="520" y="5"/>
                  </a:lnTo>
                  <a:cubicBezTo>
                    <a:pt x="498" y="2"/>
                    <a:pt x="478"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6" name="Google Shape;6266;p59"/>
            <p:cNvSpPr/>
            <p:nvPr/>
          </p:nvSpPr>
          <p:spPr>
            <a:xfrm>
              <a:off x="3506575" y="2730200"/>
              <a:ext cx="61900" cy="18150"/>
            </a:xfrm>
            <a:custGeom>
              <a:avLst/>
              <a:gdLst/>
              <a:ahLst/>
              <a:cxnLst/>
              <a:rect l="l" t="t" r="r" b="b"/>
              <a:pathLst>
                <a:path w="2476" h="726" extrusionOk="0">
                  <a:moveTo>
                    <a:pt x="458" y="1"/>
                  </a:moveTo>
                  <a:cubicBezTo>
                    <a:pt x="1" y="1"/>
                    <a:pt x="7" y="725"/>
                    <a:pt x="477" y="725"/>
                  </a:cubicBezTo>
                  <a:cubicBezTo>
                    <a:pt x="491" y="725"/>
                    <a:pt x="505" y="725"/>
                    <a:pt x="519" y="724"/>
                  </a:cubicBezTo>
                  <a:lnTo>
                    <a:pt x="1979" y="724"/>
                  </a:lnTo>
                  <a:cubicBezTo>
                    <a:pt x="1993" y="725"/>
                    <a:pt x="2007" y="725"/>
                    <a:pt x="2020" y="725"/>
                  </a:cubicBezTo>
                  <a:cubicBezTo>
                    <a:pt x="2470" y="725"/>
                    <a:pt x="2476" y="1"/>
                    <a:pt x="2038" y="1"/>
                  </a:cubicBezTo>
                  <a:cubicBezTo>
                    <a:pt x="2020" y="1"/>
                    <a:pt x="2000" y="2"/>
                    <a:pt x="1979" y="5"/>
                  </a:cubicBezTo>
                  <a:lnTo>
                    <a:pt x="519" y="5"/>
                  </a:lnTo>
                  <a:cubicBezTo>
                    <a:pt x="498" y="2"/>
                    <a:pt x="478"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7" name="Google Shape;6267;p59"/>
            <p:cNvSpPr/>
            <p:nvPr/>
          </p:nvSpPr>
          <p:spPr>
            <a:xfrm>
              <a:off x="3276200" y="2802150"/>
              <a:ext cx="72450" cy="54500"/>
            </a:xfrm>
            <a:custGeom>
              <a:avLst/>
              <a:gdLst/>
              <a:ahLst/>
              <a:cxnLst/>
              <a:rect l="l" t="t" r="r" b="b"/>
              <a:pathLst>
                <a:path w="2898" h="2180" extrusionOk="0">
                  <a:moveTo>
                    <a:pt x="2156" y="719"/>
                  </a:moveTo>
                  <a:lnTo>
                    <a:pt x="2156" y="1438"/>
                  </a:lnTo>
                  <a:lnTo>
                    <a:pt x="696" y="1438"/>
                  </a:lnTo>
                  <a:lnTo>
                    <a:pt x="696" y="719"/>
                  </a:lnTo>
                  <a:close/>
                  <a:moveTo>
                    <a:pt x="349" y="1"/>
                  </a:moveTo>
                  <a:cubicBezTo>
                    <a:pt x="163" y="1"/>
                    <a:pt x="1" y="163"/>
                    <a:pt x="1" y="372"/>
                  </a:cubicBezTo>
                  <a:lnTo>
                    <a:pt x="1" y="1808"/>
                  </a:lnTo>
                  <a:cubicBezTo>
                    <a:pt x="1" y="2017"/>
                    <a:pt x="163" y="2179"/>
                    <a:pt x="349" y="2179"/>
                  </a:cubicBezTo>
                  <a:lnTo>
                    <a:pt x="2527" y="2179"/>
                  </a:lnTo>
                  <a:cubicBezTo>
                    <a:pt x="2736" y="2179"/>
                    <a:pt x="2898" y="2017"/>
                    <a:pt x="2898" y="1808"/>
                  </a:cubicBezTo>
                  <a:lnTo>
                    <a:pt x="2898" y="372"/>
                  </a:lnTo>
                  <a:cubicBezTo>
                    <a:pt x="2898" y="163"/>
                    <a:pt x="2736" y="1"/>
                    <a:pt x="2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8" name="Google Shape;6268;p59"/>
            <p:cNvSpPr/>
            <p:nvPr/>
          </p:nvSpPr>
          <p:spPr>
            <a:xfrm>
              <a:off x="3366025" y="2802150"/>
              <a:ext cx="72425" cy="54500"/>
            </a:xfrm>
            <a:custGeom>
              <a:avLst/>
              <a:gdLst/>
              <a:ahLst/>
              <a:cxnLst/>
              <a:rect l="l" t="t" r="r" b="b"/>
              <a:pathLst>
                <a:path w="2897" h="2180" extrusionOk="0">
                  <a:moveTo>
                    <a:pt x="2178" y="719"/>
                  </a:moveTo>
                  <a:lnTo>
                    <a:pt x="2178" y="1438"/>
                  </a:lnTo>
                  <a:lnTo>
                    <a:pt x="718" y="1438"/>
                  </a:lnTo>
                  <a:lnTo>
                    <a:pt x="718" y="719"/>
                  </a:lnTo>
                  <a:close/>
                  <a:moveTo>
                    <a:pt x="371" y="1"/>
                  </a:moveTo>
                  <a:cubicBezTo>
                    <a:pt x="162" y="1"/>
                    <a:pt x="0" y="163"/>
                    <a:pt x="0" y="372"/>
                  </a:cubicBezTo>
                  <a:lnTo>
                    <a:pt x="0" y="1808"/>
                  </a:lnTo>
                  <a:cubicBezTo>
                    <a:pt x="0" y="2017"/>
                    <a:pt x="162" y="2179"/>
                    <a:pt x="371" y="2179"/>
                  </a:cubicBezTo>
                  <a:lnTo>
                    <a:pt x="2526" y="2179"/>
                  </a:lnTo>
                  <a:cubicBezTo>
                    <a:pt x="2735" y="2179"/>
                    <a:pt x="2897" y="2017"/>
                    <a:pt x="2897" y="1808"/>
                  </a:cubicBezTo>
                  <a:lnTo>
                    <a:pt x="2897" y="372"/>
                  </a:lnTo>
                  <a:cubicBezTo>
                    <a:pt x="2897" y="163"/>
                    <a:pt x="2735" y="1"/>
                    <a:pt x="25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69" name="Google Shape;6269;p59"/>
            <p:cNvSpPr/>
            <p:nvPr/>
          </p:nvSpPr>
          <p:spPr>
            <a:xfrm>
              <a:off x="3456400" y="2802150"/>
              <a:ext cx="72450" cy="54500"/>
            </a:xfrm>
            <a:custGeom>
              <a:avLst/>
              <a:gdLst/>
              <a:ahLst/>
              <a:cxnLst/>
              <a:rect l="l" t="t" r="r" b="b"/>
              <a:pathLst>
                <a:path w="2898" h="2180" extrusionOk="0">
                  <a:moveTo>
                    <a:pt x="2179" y="719"/>
                  </a:moveTo>
                  <a:lnTo>
                    <a:pt x="2179" y="1438"/>
                  </a:lnTo>
                  <a:lnTo>
                    <a:pt x="742" y="1438"/>
                  </a:lnTo>
                  <a:lnTo>
                    <a:pt x="742" y="719"/>
                  </a:lnTo>
                  <a:close/>
                  <a:moveTo>
                    <a:pt x="371" y="1"/>
                  </a:moveTo>
                  <a:cubicBezTo>
                    <a:pt x="163" y="1"/>
                    <a:pt x="0" y="163"/>
                    <a:pt x="0" y="372"/>
                  </a:cubicBezTo>
                  <a:lnTo>
                    <a:pt x="0" y="1808"/>
                  </a:lnTo>
                  <a:cubicBezTo>
                    <a:pt x="0" y="2017"/>
                    <a:pt x="163" y="2179"/>
                    <a:pt x="371" y="2179"/>
                  </a:cubicBezTo>
                  <a:lnTo>
                    <a:pt x="2526" y="2179"/>
                  </a:lnTo>
                  <a:cubicBezTo>
                    <a:pt x="2735" y="2179"/>
                    <a:pt x="2897" y="2017"/>
                    <a:pt x="2897" y="1808"/>
                  </a:cubicBezTo>
                  <a:lnTo>
                    <a:pt x="2897" y="372"/>
                  </a:lnTo>
                  <a:cubicBezTo>
                    <a:pt x="2897" y="163"/>
                    <a:pt x="2735" y="1"/>
                    <a:pt x="25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0" name="Google Shape;6270;p59"/>
            <p:cNvSpPr/>
            <p:nvPr/>
          </p:nvSpPr>
          <p:spPr>
            <a:xfrm>
              <a:off x="3276200" y="2874575"/>
              <a:ext cx="72450" cy="53900"/>
            </a:xfrm>
            <a:custGeom>
              <a:avLst/>
              <a:gdLst/>
              <a:ahLst/>
              <a:cxnLst/>
              <a:rect l="l" t="t" r="r" b="b"/>
              <a:pathLst>
                <a:path w="2898" h="2156" extrusionOk="0">
                  <a:moveTo>
                    <a:pt x="2156" y="719"/>
                  </a:moveTo>
                  <a:lnTo>
                    <a:pt x="2156" y="1438"/>
                  </a:lnTo>
                  <a:lnTo>
                    <a:pt x="696" y="1438"/>
                  </a:lnTo>
                  <a:lnTo>
                    <a:pt x="696" y="719"/>
                  </a:lnTo>
                  <a:close/>
                  <a:moveTo>
                    <a:pt x="349" y="1"/>
                  </a:moveTo>
                  <a:cubicBezTo>
                    <a:pt x="163" y="1"/>
                    <a:pt x="1" y="163"/>
                    <a:pt x="1" y="348"/>
                  </a:cubicBezTo>
                  <a:lnTo>
                    <a:pt x="1" y="1808"/>
                  </a:lnTo>
                  <a:cubicBezTo>
                    <a:pt x="1" y="1994"/>
                    <a:pt x="163" y="2156"/>
                    <a:pt x="349" y="2156"/>
                  </a:cubicBezTo>
                  <a:lnTo>
                    <a:pt x="2527" y="2156"/>
                  </a:lnTo>
                  <a:cubicBezTo>
                    <a:pt x="2736" y="2156"/>
                    <a:pt x="2898" y="1994"/>
                    <a:pt x="2898" y="1808"/>
                  </a:cubicBezTo>
                  <a:lnTo>
                    <a:pt x="2898" y="348"/>
                  </a:lnTo>
                  <a:cubicBezTo>
                    <a:pt x="2898" y="163"/>
                    <a:pt x="2736" y="1"/>
                    <a:pt x="2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1" name="Google Shape;6271;p59"/>
            <p:cNvSpPr/>
            <p:nvPr/>
          </p:nvSpPr>
          <p:spPr>
            <a:xfrm>
              <a:off x="3366025" y="2874000"/>
              <a:ext cx="72425" cy="54475"/>
            </a:xfrm>
            <a:custGeom>
              <a:avLst/>
              <a:gdLst/>
              <a:ahLst/>
              <a:cxnLst/>
              <a:rect l="l" t="t" r="r" b="b"/>
              <a:pathLst>
                <a:path w="2897" h="2179" extrusionOk="0">
                  <a:moveTo>
                    <a:pt x="2178" y="742"/>
                  </a:moveTo>
                  <a:lnTo>
                    <a:pt x="2178" y="1461"/>
                  </a:lnTo>
                  <a:lnTo>
                    <a:pt x="718" y="1461"/>
                  </a:lnTo>
                  <a:lnTo>
                    <a:pt x="718" y="742"/>
                  </a:lnTo>
                  <a:close/>
                  <a:moveTo>
                    <a:pt x="371" y="0"/>
                  </a:moveTo>
                  <a:cubicBezTo>
                    <a:pt x="162" y="0"/>
                    <a:pt x="0" y="163"/>
                    <a:pt x="0" y="371"/>
                  </a:cubicBezTo>
                  <a:lnTo>
                    <a:pt x="0" y="1831"/>
                  </a:lnTo>
                  <a:cubicBezTo>
                    <a:pt x="0" y="2017"/>
                    <a:pt x="162" y="2179"/>
                    <a:pt x="371" y="2179"/>
                  </a:cubicBezTo>
                  <a:lnTo>
                    <a:pt x="2526" y="2179"/>
                  </a:lnTo>
                  <a:cubicBezTo>
                    <a:pt x="2735" y="2179"/>
                    <a:pt x="2897" y="2017"/>
                    <a:pt x="2897" y="1831"/>
                  </a:cubicBezTo>
                  <a:lnTo>
                    <a:pt x="2897" y="371"/>
                  </a:lnTo>
                  <a:cubicBezTo>
                    <a:pt x="2897" y="163"/>
                    <a:pt x="2735" y="0"/>
                    <a:pt x="2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2" name="Google Shape;6272;p59"/>
            <p:cNvSpPr/>
            <p:nvPr/>
          </p:nvSpPr>
          <p:spPr>
            <a:xfrm>
              <a:off x="3456400" y="2874000"/>
              <a:ext cx="72450" cy="54475"/>
            </a:xfrm>
            <a:custGeom>
              <a:avLst/>
              <a:gdLst/>
              <a:ahLst/>
              <a:cxnLst/>
              <a:rect l="l" t="t" r="r" b="b"/>
              <a:pathLst>
                <a:path w="2898" h="2179" extrusionOk="0">
                  <a:moveTo>
                    <a:pt x="2179" y="742"/>
                  </a:moveTo>
                  <a:lnTo>
                    <a:pt x="2179" y="1461"/>
                  </a:lnTo>
                  <a:lnTo>
                    <a:pt x="742" y="1461"/>
                  </a:lnTo>
                  <a:lnTo>
                    <a:pt x="742" y="742"/>
                  </a:lnTo>
                  <a:close/>
                  <a:moveTo>
                    <a:pt x="371" y="0"/>
                  </a:moveTo>
                  <a:cubicBezTo>
                    <a:pt x="163" y="0"/>
                    <a:pt x="0" y="163"/>
                    <a:pt x="0" y="371"/>
                  </a:cubicBezTo>
                  <a:lnTo>
                    <a:pt x="0" y="1831"/>
                  </a:lnTo>
                  <a:cubicBezTo>
                    <a:pt x="0" y="2017"/>
                    <a:pt x="163" y="2179"/>
                    <a:pt x="371" y="2179"/>
                  </a:cubicBezTo>
                  <a:lnTo>
                    <a:pt x="2526" y="2179"/>
                  </a:lnTo>
                  <a:cubicBezTo>
                    <a:pt x="2735" y="2179"/>
                    <a:pt x="2897" y="2017"/>
                    <a:pt x="2897" y="1831"/>
                  </a:cubicBezTo>
                  <a:lnTo>
                    <a:pt x="2897" y="371"/>
                  </a:lnTo>
                  <a:cubicBezTo>
                    <a:pt x="2897" y="163"/>
                    <a:pt x="2735" y="0"/>
                    <a:pt x="2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3" name="Google Shape;6273;p59"/>
            <p:cNvSpPr/>
            <p:nvPr/>
          </p:nvSpPr>
          <p:spPr>
            <a:xfrm>
              <a:off x="3276200" y="2946425"/>
              <a:ext cx="72450" cy="54475"/>
            </a:xfrm>
            <a:custGeom>
              <a:avLst/>
              <a:gdLst/>
              <a:ahLst/>
              <a:cxnLst/>
              <a:rect l="l" t="t" r="r" b="b"/>
              <a:pathLst>
                <a:path w="2898" h="2179" extrusionOk="0">
                  <a:moveTo>
                    <a:pt x="2156" y="719"/>
                  </a:moveTo>
                  <a:lnTo>
                    <a:pt x="2156" y="1460"/>
                  </a:lnTo>
                  <a:lnTo>
                    <a:pt x="719" y="1460"/>
                  </a:lnTo>
                  <a:lnTo>
                    <a:pt x="719" y="719"/>
                  </a:lnTo>
                  <a:close/>
                  <a:moveTo>
                    <a:pt x="372" y="0"/>
                  </a:moveTo>
                  <a:cubicBezTo>
                    <a:pt x="163" y="0"/>
                    <a:pt x="1" y="163"/>
                    <a:pt x="1" y="371"/>
                  </a:cubicBezTo>
                  <a:lnTo>
                    <a:pt x="1" y="1808"/>
                  </a:lnTo>
                  <a:cubicBezTo>
                    <a:pt x="1" y="2017"/>
                    <a:pt x="163" y="2179"/>
                    <a:pt x="372" y="2179"/>
                  </a:cubicBezTo>
                  <a:lnTo>
                    <a:pt x="2527" y="2179"/>
                  </a:lnTo>
                  <a:cubicBezTo>
                    <a:pt x="2736" y="2179"/>
                    <a:pt x="2898" y="2017"/>
                    <a:pt x="2898" y="1808"/>
                  </a:cubicBezTo>
                  <a:lnTo>
                    <a:pt x="2898" y="371"/>
                  </a:lnTo>
                  <a:cubicBezTo>
                    <a:pt x="2898" y="163"/>
                    <a:pt x="2736" y="0"/>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4" name="Google Shape;6274;p59"/>
            <p:cNvSpPr/>
            <p:nvPr/>
          </p:nvSpPr>
          <p:spPr>
            <a:xfrm>
              <a:off x="3366025" y="2946425"/>
              <a:ext cx="72425" cy="54475"/>
            </a:xfrm>
            <a:custGeom>
              <a:avLst/>
              <a:gdLst/>
              <a:ahLst/>
              <a:cxnLst/>
              <a:rect l="l" t="t" r="r" b="b"/>
              <a:pathLst>
                <a:path w="2897" h="2179" extrusionOk="0">
                  <a:moveTo>
                    <a:pt x="2178" y="719"/>
                  </a:moveTo>
                  <a:lnTo>
                    <a:pt x="2178" y="1460"/>
                  </a:lnTo>
                  <a:lnTo>
                    <a:pt x="718" y="1460"/>
                  </a:lnTo>
                  <a:lnTo>
                    <a:pt x="718" y="719"/>
                  </a:lnTo>
                  <a:close/>
                  <a:moveTo>
                    <a:pt x="371" y="0"/>
                  </a:moveTo>
                  <a:cubicBezTo>
                    <a:pt x="162" y="0"/>
                    <a:pt x="0" y="163"/>
                    <a:pt x="0" y="371"/>
                  </a:cubicBezTo>
                  <a:lnTo>
                    <a:pt x="0" y="1808"/>
                  </a:lnTo>
                  <a:cubicBezTo>
                    <a:pt x="0" y="2017"/>
                    <a:pt x="162" y="2179"/>
                    <a:pt x="371" y="2179"/>
                  </a:cubicBezTo>
                  <a:lnTo>
                    <a:pt x="2526" y="2179"/>
                  </a:lnTo>
                  <a:cubicBezTo>
                    <a:pt x="2735" y="2179"/>
                    <a:pt x="2897" y="2017"/>
                    <a:pt x="2897" y="1808"/>
                  </a:cubicBezTo>
                  <a:lnTo>
                    <a:pt x="2897" y="371"/>
                  </a:lnTo>
                  <a:cubicBezTo>
                    <a:pt x="2897" y="163"/>
                    <a:pt x="2735" y="0"/>
                    <a:pt x="2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5" name="Google Shape;6275;p59"/>
            <p:cNvSpPr/>
            <p:nvPr/>
          </p:nvSpPr>
          <p:spPr>
            <a:xfrm>
              <a:off x="3451450" y="2945700"/>
              <a:ext cx="82500" cy="54925"/>
            </a:xfrm>
            <a:custGeom>
              <a:avLst/>
              <a:gdLst/>
              <a:ahLst/>
              <a:cxnLst/>
              <a:rect l="l" t="t" r="r" b="b"/>
              <a:pathLst>
                <a:path w="3300" h="2197" extrusionOk="0">
                  <a:moveTo>
                    <a:pt x="2761" y="0"/>
                  </a:moveTo>
                  <a:cubicBezTo>
                    <a:pt x="2668" y="0"/>
                    <a:pt x="2573" y="42"/>
                    <a:pt x="2493" y="145"/>
                  </a:cubicBezTo>
                  <a:lnTo>
                    <a:pt x="1288" y="1327"/>
                  </a:lnTo>
                  <a:lnTo>
                    <a:pt x="824" y="864"/>
                  </a:lnTo>
                  <a:cubicBezTo>
                    <a:pt x="744" y="761"/>
                    <a:pt x="647" y="718"/>
                    <a:pt x="552" y="718"/>
                  </a:cubicBezTo>
                  <a:cubicBezTo>
                    <a:pt x="264" y="718"/>
                    <a:pt x="0" y="1112"/>
                    <a:pt x="314" y="1374"/>
                  </a:cubicBezTo>
                  <a:lnTo>
                    <a:pt x="1033" y="2092"/>
                  </a:lnTo>
                  <a:cubicBezTo>
                    <a:pt x="1102" y="2161"/>
                    <a:pt x="1195" y="2196"/>
                    <a:pt x="1288" y="2196"/>
                  </a:cubicBezTo>
                  <a:cubicBezTo>
                    <a:pt x="1380" y="2196"/>
                    <a:pt x="1473" y="2161"/>
                    <a:pt x="1543" y="2092"/>
                  </a:cubicBezTo>
                  <a:lnTo>
                    <a:pt x="3003" y="655"/>
                  </a:lnTo>
                  <a:cubicBezTo>
                    <a:pt x="3299" y="393"/>
                    <a:pt x="3044" y="0"/>
                    <a:pt x="2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6" name="Google Shape;6276;p59"/>
            <p:cNvSpPr/>
            <p:nvPr/>
          </p:nvSpPr>
          <p:spPr>
            <a:xfrm>
              <a:off x="3420475" y="3059975"/>
              <a:ext cx="17975" cy="18575"/>
            </a:xfrm>
            <a:custGeom>
              <a:avLst/>
              <a:gdLst/>
              <a:ahLst/>
              <a:cxnLst/>
              <a:rect l="l" t="t" r="r" b="b"/>
              <a:pathLst>
                <a:path w="719" h="743" extrusionOk="0">
                  <a:moveTo>
                    <a:pt x="371" y="1"/>
                  </a:moveTo>
                  <a:cubicBezTo>
                    <a:pt x="163" y="1"/>
                    <a:pt x="0" y="163"/>
                    <a:pt x="0" y="371"/>
                  </a:cubicBezTo>
                  <a:cubicBezTo>
                    <a:pt x="0" y="580"/>
                    <a:pt x="163" y="742"/>
                    <a:pt x="371" y="742"/>
                  </a:cubicBezTo>
                  <a:cubicBezTo>
                    <a:pt x="557" y="742"/>
                    <a:pt x="719" y="580"/>
                    <a:pt x="719" y="371"/>
                  </a:cubicBezTo>
                  <a:cubicBezTo>
                    <a:pt x="719" y="163"/>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77" name="Google Shape;6277;p59"/>
          <p:cNvGrpSpPr/>
          <p:nvPr/>
        </p:nvGrpSpPr>
        <p:grpSpPr>
          <a:xfrm>
            <a:off x="3247817" y="3308666"/>
            <a:ext cx="452632" cy="450411"/>
            <a:chOff x="3215950" y="3330500"/>
            <a:chExt cx="463525" cy="461250"/>
          </a:xfrm>
        </p:grpSpPr>
        <p:sp>
          <p:nvSpPr>
            <p:cNvPr id="6278" name="Google Shape;6278;p59"/>
            <p:cNvSpPr/>
            <p:nvPr/>
          </p:nvSpPr>
          <p:spPr>
            <a:xfrm>
              <a:off x="3582700" y="3729150"/>
              <a:ext cx="18575" cy="18000"/>
            </a:xfrm>
            <a:custGeom>
              <a:avLst/>
              <a:gdLst/>
              <a:ahLst/>
              <a:cxnLst/>
              <a:rect l="l" t="t" r="r" b="b"/>
              <a:pathLst>
                <a:path w="743" h="720" extrusionOk="0">
                  <a:moveTo>
                    <a:pt x="371" y="1"/>
                  </a:moveTo>
                  <a:cubicBezTo>
                    <a:pt x="163" y="1"/>
                    <a:pt x="1" y="163"/>
                    <a:pt x="1" y="372"/>
                  </a:cubicBezTo>
                  <a:cubicBezTo>
                    <a:pt x="1" y="580"/>
                    <a:pt x="163" y="719"/>
                    <a:pt x="371" y="719"/>
                  </a:cubicBezTo>
                  <a:cubicBezTo>
                    <a:pt x="580" y="719"/>
                    <a:pt x="742" y="580"/>
                    <a:pt x="742" y="372"/>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79" name="Google Shape;6279;p59"/>
            <p:cNvSpPr/>
            <p:nvPr/>
          </p:nvSpPr>
          <p:spPr>
            <a:xfrm>
              <a:off x="3215950" y="3330500"/>
              <a:ext cx="463525" cy="461250"/>
            </a:xfrm>
            <a:custGeom>
              <a:avLst/>
              <a:gdLst/>
              <a:ahLst/>
              <a:cxnLst/>
              <a:rect l="l" t="t" r="r" b="b"/>
              <a:pathLst>
                <a:path w="18541" h="18450" extrusionOk="0">
                  <a:moveTo>
                    <a:pt x="9618" y="721"/>
                  </a:moveTo>
                  <a:lnTo>
                    <a:pt x="9618" y="2389"/>
                  </a:lnTo>
                  <a:lnTo>
                    <a:pt x="8900" y="2389"/>
                  </a:lnTo>
                  <a:lnTo>
                    <a:pt x="8900" y="721"/>
                  </a:lnTo>
                  <a:close/>
                  <a:moveTo>
                    <a:pt x="10360" y="3108"/>
                  </a:moveTo>
                  <a:lnTo>
                    <a:pt x="10360" y="3826"/>
                  </a:lnTo>
                  <a:lnTo>
                    <a:pt x="9989" y="3826"/>
                  </a:lnTo>
                  <a:cubicBezTo>
                    <a:pt x="9549" y="3873"/>
                    <a:pt x="9549" y="4498"/>
                    <a:pt x="9989" y="4545"/>
                  </a:cubicBezTo>
                  <a:lnTo>
                    <a:pt x="10360" y="4545"/>
                  </a:lnTo>
                  <a:lnTo>
                    <a:pt x="10360" y="6005"/>
                  </a:lnTo>
                  <a:lnTo>
                    <a:pt x="9989" y="6005"/>
                  </a:lnTo>
                  <a:cubicBezTo>
                    <a:pt x="9549" y="6028"/>
                    <a:pt x="9549" y="6677"/>
                    <a:pt x="9989" y="6723"/>
                  </a:cubicBezTo>
                  <a:lnTo>
                    <a:pt x="10360" y="6723"/>
                  </a:lnTo>
                  <a:lnTo>
                    <a:pt x="10360" y="8160"/>
                  </a:lnTo>
                  <a:lnTo>
                    <a:pt x="9989" y="8160"/>
                  </a:lnTo>
                  <a:cubicBezTo>
                    <a:pt x="9974" y="8159"/>
                    <a:pt x="9960" y="8158"/>
                    <a:pt x="9946" y="8158"/>
                  </a:cubicBezTo>
                  <a:cubicBezTo>
                    <a:pt x="9471" y="8158"/>
                    <a:pt x="9471" y="8880"/>
                    <a:pt x="9946" y="8880"/>
                  </a:cubicBezTo>
                  <a:cubicBezTo>
                    <a:pt x="9960" y="8880"/>
                    <a:pt x="9974" y="8880"/>
                    <a:pt x="9989" y="8879"/>
                  </a:cubicBezTo>
                  <a:lnTo>
                    <a:pt x="10360" y="8879"/>
                  </a:lnTo>
                  <a:lnTo>
                    <a:pt x="10360" y="9620"/>
                  </a:lnTo>
                  <a:lnTo>
                    <a:pt x="8181" y="9597"/>
                  </a:lnTo>
                  <a:lnTo>
                    <a:pt x="8181" y="3108"/>
                  </a:lnTo>
                  <a:close/>
                  <a:moveTo>
                    <a:pt x="9618" y="10315"/>
                  </a:moveTo>
                  <a:lnTo>
                    <a:pt x="9618" y="11057"/>
                  </a:lnTo>
                  <a:lnTo>
                    <a:pt x="8900" y="11057"/>
                  </a:lnTo>
                  <a:lnTo>
                    <a:pt x="8900" y="10315"/>
                  </a:lnTo>
                  <a:close/>
                  <a:moveTo>
                    <a:pt x="7769" y="1"/>
                  </a:moveTo>
                  <a:cubicBezTo>
                    <a:pt x="7315" y="1"/>
                    <a:pt x="7315" y="723"/>
                    <a:pt x="7769" y="723"/>
                  </a:cubicBezTo>
                  <a:cubicBezTo>
                    <a:pt x="7783" y="723"/>
                    <a:pt x="7797" y="722"/>
                    <a:pt x="7811" y="721"/>
                  </a:cubicBezTo>
                  <a:lnTo>
                    <a:pt x="8181" y="721"/>
                  </a:lnTo>
                  <a:lnTo>
                    <a:pt x="8181" y="2389"/>
                  </a:lnTo>
                  <a:lnTo>
                    <a:pt x="7092" y="2389"/>
                  </a:lnTo>
                  <a:cubicBezTo>
                    <a:pt x="6652" y="2413"/>
                    <a:pt x="6652" y="3062"/>
                    <a:pt x="7092" y="3108"/>
                  </a:cubicBezTo>
                  <a:lnTo>
                    <a:pt x="7463" y="3108"/>
                  </a:lnTo>
                  <a:lnTo>
                    <a:pt x="7463" y="9968"/>
                  </a:lnTo>
                  <a:cubicBezTo>
                    <a:pt x="7463" y="10153"/>
                    <a:pt x="7625" y="10315"/>
                    <a:pt x="7811" y="10315"/>
                  </a:cubicBezTo>
                  <a:lnTo>
                    <a:pt x="8181" y="10315"/>
                  </a:lnTo>
                  <a:lnTo>
                    <a:pt x="8181" y="11405"/>
                  </a:lnTo>
                  <a:cubicBezTo>
                    <a:pt x="8181" y="11613"/>
                    <a:pt x="8344" y="11775"/>
                    <a:pt x="8552" y="11775"/>
                  </a:cubicBezTo>
                  <a:lnTo>
                    <a:pt x="8900" y="11775"/>
                  </a:lnTo>
                  <a:lnTo>
                    <a:pt x="8900" y="12934"/>
                  </a:lnTo>
                  <a:cubicBezTo>
                    <a:pt x="8702" y="12906"/>
                    <a:pt x="8501" y="12893"/>
                    <a:pt x="8300" y="12893"/>
                  </a:cubicBezTo>
                  <a:cubicBezTo>
                    <a:pt x="7842" y="12893"/>
                    <a:pt x="7381" y="12961"/>
                    <a:pt x="6930" y="13073"/>
                  </a:cubicBezTo>
                  <a:cubicBezTo>
                    <a:pt x="6541" y="13224"/>
                    <a:pt x="6676" y="13778"/>
                    <a:pt x="7052" y="13778"/>
                  </a:cubicBezTo>
                  <a:cubicBezTo>
                    <a:pt x="7080" y="13778"/>
                    <a:pt x="7109" y="13775"/>
                    <a:pt x="7139" y="13768"/>
                  </a:cubicBezTo>
                  <a:cubicBezTo>
                    <a:pt x="7518" y="13662"/>
                    <a:pt x="7907" y="13616"/>
                    <a:pt x="8294" y="13616"/>
                  </a:cubicBezTo>
                  <a:cubicBezTo>
                    <a:pt x="8497" y="13616"/>
                    <a:pt x="8700" y="13629"/>
                    <a:pt x="8900" y="13653"/>
                  </a:cubicBezTo>
                  <a:lnTo>
                    <a:pt x="8900" y="14533"/>
                  </a:lnTo>
                  <a:cubicBezTo>
                    <a:pt x="8877" y="14788"/>
                    <a:pt x="9068" y="14916"/>
                    <a:pt x="9259" y="14916"/>
                  </a:cubicBezTo>
                  <a:cubicBezTo>
                    <a:pt x="9450" y="14916"/>
                    <a:pt x="9642" y="14788"/>
                    <a:pt x="9618" y="14533"/>
                  </a:cubicBezTo>
                  <a:lnTo>
                    <a:pt x="9618" y="13792"/>
                  </a:lnTo>
                  <a:cubicBezTo>
                    <a:pt x="10128" y="13908"/>
                    <a:pt x="10615" y="14070"/>
                    <a:pt x="11078" y="14301"/>
                  </a:cubicBezTo>
                  <a:cubicBezTo>
                    <a:pt x="10939" y="15368"/>
                    <a:pt x="11797" y="16318"/>
                    <a:pt x="12863" y="16318"/>
                  </a:cubicBezTo>
                  <a:cubicBezTo>
                    <a:pt x="13303" y="16271"/>
                    <a:pt x="13303" y="15622"/>
                    <a:pt x="12863" y="15599"/>
                  </a:cubicBezTo>
                  <a:cubicBezTo>
                    <a:pt x="11913" y="15599"/>
                    <a:pt x="11426" y="14417"/>
                    <a:pt x="12098" y="13745"/>
                  </a:cubicBezTo>
                  <a:cubicBezTo>
                    <a:pt x="12324" y="13519"/>
                    <a:pt x="12599" y="13418"/>
                    <a:pt x="12868" y="13418"/>
                  </a:cubicBezTo>
                  <a:cubicBezTo>
                    <a:pt x="13425" y="13418"/>
                    <a:pt x="13952" y="13853"/>
                    <a:pt x="13952" y="14510"/>
                  </a:cubicBezTo>
                  <a:lnTo>
                    <a:pt x="13952" y="14603"/>
                  </a:lnTo>
                  <a:cubicBezTo>
                    <a:pt x="13929" y="14788"/>
                    <a:pt x="14068" y="14950"/>
                    <a:pt x="14253" y="14997"/>
                  </a:cubicBezTo>
                  <a:cubicBezTo>
                    <a:pt x="15088" y="15089"/>
                    <a:pt x="15876" y="15391"/>
                    <a:pt x="16617" y="15808"/>
                  </a:cubicBezTo>
                  <a:cubicBezTo>
                    <a:pt x="17289" y="16248"/>
                    <a:pt x="17706" y="16967"/>
                    <a:pt x="17753" y="17755"/>
                  </a:cubicBezTo>
                  <a:lnTo>
                    <a:pt x="11032" y="17755"/>
                  </a:lnTo>
                  <a:cubicBezTo>
                    <a:pt x="10870" y="16920"/>
                    <a:pt x="10128" y="16318"/>
                    <a:pt x="9271" y="16318"/>
                  </a:cubicBezTo>
                  <a:lnTo>
                    <a:pt x="8877" y="16318"/>
                  </a:lnTo>
                  <a:cubicBezTo>
                    <a:pt x="8691" y="15460"/>
                    <a:pt x="7973" y="14858"/>
                    <a:pt x="7115" y="14858"/>
                  </a:cubicBezTo>
                  <a:cubicBezTo>
                    <a:pt x="7101" y="14856"/>
                    <a:pt x="7086" y="14856"/>
                    <a:pt x="7072" y="14856"/>
                  </a:cubicBezTo>
                  <a:cubicBezTo>
                    <a:pt x="6597" y="14856"/>
                    <a:pt x="6597" y="15578"/>
                    <a:pt x="7072" y="15578"/>
                  </a:cubicBezTo>
                  <a:cubicBezTo>
                    <a:pt x="7086" y="15578"/>
                    <a:pt x="7101" y="15577"/>
                    <a:pt x="7115" y="15576"/>
                  </a:cubicBezTo>
                  <a:cubicBezTo>
                    <a:pt x="7695" y="15576"/>
                    <a:pt x="8181" y="16063"/>
                    <a:pt x="8181" y="16665"/>
                  </a:cubicBezTo>
                  <a:cubicBezTo>
                    <a:pt x="8181" y="16874"/>
                    <a:pt x="8344" y="17036"/>
                    <a:pt x="8552" y="17036"/>
                  </a:cubicBezTo>
                  <a:lnTo>
                    <a:pt x="9271" y="17036"/>
                  </a:lnTo>
                  <a:cubicBezTo>
                    <a:pt x="9734" y="17036"/>
                    <a:pt x="10128" y="17314"/>
                    <a:pt x="10290" y="17755"/>
                  </a:cubicBezTo>
                  <a:lnTo>
                    <a:pt x="4960" y="17755"/>
                  </a:lnTo>
                  <a:cubicBezTo>
                    <a:pt x="4728" y="17036"/>
                    <a:pt x="4728" y="16295"/>
                    <a:pt x="4960" y="15576"/>
                  </a:cubicBezTo>
                  <a:cubicBezTo>
                    <a:pt x="5049" y="15309"/>
                    <a:pt x="4825" y="15118"/>
                    <a:pt x="4604" y="15118"/>
                  </a:cubicBezTo>
                  <a:cubicBezTo>
                    <a:pt x="4479" y="15118"/>
                    <a:pt x="4355" y="15179"/>
                    <a:pt x="4288" y="15321"/>
                  </a:cubicBezTo>
                  <a:cubicBezTo>
                    <a:pt x="4010" y="16109"/>
                    <a:pt x="3987" y="16943"/>
                    <a:pt x="4219" y="17755"/>
                  </a:cubicBezTo>
                  <a:lnTo>
                    <a:pt x="2179" y="17755"/>
                  </a:lnTo>
                  <a:cubicBezTo>
                    <a:pt x="2171" y="17755"/>
                    <a:pt x="2164" y="17755"/>
                    <a:pt x="2156" y="17755"/>
                  </a:cubicBezTo>
                  <a:cubicBezTo>
                    <a:pt x="255" y="17755"/>
                    <a:pt x="240" y="14881"/>
                    <a:pt x="2156" y="14858"/>
                  </a:cubicBezTo>
                  <a:cubicBezTo>
                    <a:pt x="2181" y="14855"/>
                    <a:pt x="2206" y="14854"/>
                    <a:pt x="2231" y="14854"/>
                  </a:cubicBezTo>
                  <a:cubicBezTo>
                    <a:pt x="2616" y="14854"/>
                    <a:pt x="2943" y="15184"/>
                    <a:pt x="2921" y="15576"/>
                  </a:cubicBezTo>
                  <a:cubicBezTo>
                    <a:pt x="2921" y="15970"/>
                    <a:pt x="2596" y="16295"/>
                    <a:pt x="2179" y="16295"/>
                  </a:cubicBezTo>
                  <a:cubicBezTo>
                    <a:pt x="1739" y="16341"/>
                    <a:pt x="1739" y="16967"/>
                    <a:pt x="2179" y="17013"/>
                  </a:cubicBezTo>
                  <a:cubicBezTo>
                    <a:pt x="2990" y="17013"/>
                    <a:pt x="3639" y="16364"/>
                    <a:pt x="3639" y="15576"/>
                  </a:cubicBezTo>
                  <a:cubicBezTo>
                    <a:pt x="3684" y="14769"/>
                    <a:pt x="3035" y="14114"/>
                    <a:pt x="2237" y="14114"/>
                  </a:cubicBezTo>
                  <a:cubicBezTo>
                    <a:pt x="2210" y="14114"/>
                    <a:pt x="2183" y="14115"/>
                    <a:pt x="2156" y="14116"/>
                  </a:cubicBezTo>
                  <a:cubicBezTo>
                    <a:pt x="974" y="14116"/>
                    <a:pt x="1" y="15089"/>
                    <a:pt x="24" y="16295"/>
                  </a:cubicBezTo>
                  <a:cubicBezTo>
                    <a:pt x="24" y="17500"/>
                    <a:pt x="997" y="18450"/>
                    <a:pt x="2202" y="18450"/>
                  </a:cubicBezTo>
                  <a:lnTo>
                    <a:pt x="18147" y="18450"/>
                  </a:lnTo>
                  <a:cubicBezTo>
                    <a:pt x="18355" y="18450"/>
                    <a:pt x="18494" y="18288"/>
                    <a:pt x="18494" y="18079"/>
                  </a:cubicBezTo>
                  <a:cubicBezTo>
                    <a:pt x="18541" y="16920"/>
                    <a:pt x="17985" y="15831"/>
                    <a:pt x="17011" y="15205"/>
                  </a:cubicBezTo>
                  <a:cubicBezTo>
                    <a:pt x="16293" y="14765"/>
                    <a:pt x="15505" y="14487"/>
                    <a:pt x="14671" y="14348"/>
                  </a:cubicBezTo>
                  <a:cubicBezTo>
                    <a:pt x="14561" y="13309"/>
                    <a:pt x="13710" y="12714"/>
                    <a:pt x="12855" y="12714"/>
                  </a:cubicBezTo>
                  <a:cubicBezTo>
                    <a:pt x="12259" y="12714"/>
                    <a:pt x="11662" y="13002"/>
                    <a:pt x="11310" y="13629"/>
                  </a:cubicBezTo>
                  <a:cubicBezTo>
                    <a:pt x="10754" y="13374"/>
                    <a:pt x="10198" y="13166"/>
                    <a:pt x="9618" y="13050"/>
                  </a:cubicBezTo>
                  <a:lnTo>
                    <a:pt x="9618" y="11775"/>
                  </a:lnTo>
                  <a:lnTo>
                    <a:pt x="9989" y="11775"/>
                  </a:lnTo>
                  <a:cubicBezTo>
                    <a:pt x="10175" y="11775"/>
                    <a:pt x="10360" y="11613"/>
                    <a:pt x="10360" y="11405"/>
                  </a:cubicBezTo>
                  <a:lnTo>
                    <a:pt x="10360" y="10315"/>
                  </a:lnTo>
                  <a:lnTo>
                    <a:pt x="10708" y="10315"/>
                  </a:lnTo>
                  <a:cubicBezTo>
                    <a:pt x="10916" y="10315"/>
                    <a:pt x="11078" y="10153"/>
                    <a:pt x="11078" y="9968"/>
                  </a:cubicBezTo>
                  <a:lnTo>
                    <a:pt x="11078" y="3108"/>
                  </a:lnTo>
                  <a:lnTo>
                    <a:pt x="11449" y="3108"/>
                  </a:lnTo>
                  <a:cubicBezTo>
                    <a:pt x="11463" y="3109"/>
                    <a:pt x="11477" y="3110"/>
                    <a:pt x="11491" y="3110"/>
                  </a:cubicBezTo>
                  <a:cubicBezTo>
                    <a:pt x="11945" y="3110"/>
                    <a:pt x="11945" y="2388"/>
                    <a:pt x="11491" y="2388"/>
                  </a:cubicBezTo>
                  <a:cubicBezTo>
                    <a:pt x="11477" y="2388"/>
                    <a:pt x="11463" y="2388"/>
                    <a:pt x="11449" y="2389"/>
                  </a:cubicBezTo>
                  <a:lnTo>
                    <a:pt x="10360" y="2389"/>
                  </a:lnTo>
                  <a:lnTo>
                    <a:pt x="10360" y="721"/>
                  </a:lnTo>
                  <a:lnTo>
                    <a:pt x="10708" y="721"/>
                  </a:lnTo>
                  <a:cubicBezTo>
                    <a:pt x="10722" y="722"/>
                    <a:pt x="10737" y="723"/>
                    <a:pt x="10751" y="723"/>
                  </a:cubicBezTo>
                  <a:cubicBezTo>
                    <a:pt x="11226" y="723"/>
                    <a:pt x="11226" y="1"/>
                    <a:pt x="10751" y="1"/>
                  </a:cubicBezTo>
                  <a:cubicBezTo>
                    <a:pt x="10737" y="1"/>
                    <a:pt x="10722" y="1"/>
                    <a:pt x="10708" y="2"/>
                  </a:cubicBezTo>
                  <a:lnTo>
                    <a:pt x="7811" y="2"/>
                  </a:lnTo>
                  <a:cubicBezTo>
                    <a:pt x="7797" y="1"/>
                    <a:pt x="7783" y="1"/>
                    <a:pt x="7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0" name="Google Shape;6280;p59"/>
            <p:cNvSpPr/>
            <p:nvPr/>
          </p:nvSpPr>
          <p:spPr>
            <a:xfrm>
              <a:off x="3346325" y="3675275"/>
              <a:ext cx="18550" cy="18000"/>
            </a:xfrm>
            <a:custGeom>
              <a:avLst/>
              <a:gdLst/>
              <a:ahLst/>
              <a:cxnLst/>
              <a:rect l="l" t="t" r="r" b="b"/>
              <a:pathLst>
                <a:path w="742" h="720" extrusionOk="0">
                  <a:moveTo>
                    <a:pt x="371" y="1"/>
                  </a:moveTo>
                  <a:cubicBezTo>
                    <a:pt x="162" y="1"/>
                    <a:pt x="0" y="163"/>
                    <a:pt x="0" y="348"/>
                  </a:cubicBezTo>
                  <a:cubicBezTo>
                    <a:pt x="0" y="557"/>
                    <a:pt x="162" y="719"/>
                    <a:pt x="371" y="719"/>
                  </a:cubicBezTo>
                  <a:cubicBezTo>
                    <a:pt x="579" y="719"/>
                    <a:pt x="742" y="557"/>
                    <a:pt x="742" y="348"/>
                  </a:cubicBezTo>
                  <a:cubicBezTo>
                    <a:pt x="742" y="163"/>
                    <a:pt x="579"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81" name="Google Shape;6281;p59"/>
          <p:cNvGrpSpPr/>
          <p:nvPr/>
        </p:nvGrpSpPr>
        <p:grpSpPr>
          <a:xfrm>
            <a:off x="3248379" y="1239169"/>
            <a:ext cx="464521" cy="405663"/>
            <a:chOff x="3216525" y="1211200"/>
            <a:chExt cx="475700" cy="415425"/>
          </a:xfrm>
        </p:grpSpPr>
        <p:sp>
          <p:nvSpPr>
            <p:cNvPr id="6282" name="Google Shape;6282;p59"/>
            <p:cNvSpPr/>
            <p:nvPr/>
          </p:nvSpPr>
          <p:spPr>
            <a:xfrm>
              <a:off x="3598925" y="1248125"/>
              <a:ext cx="59925" cy="54350"/>
            </a:xfrm>
            <a:custGeom>
              <a:avLst/>
              <a:gdLst/>
              <a:ahLst/>
              <a:cxnLst/>
              <a:rect l="l" t="t" r="r" b="b"/>
              <a:pathLst>
                <a:path w="2397" h="2174" extrusionOk="0">
                  <a:moveTo>
                    <a:pt x="1162" y="0"/>
                  </a:moveTo>
                  <a:cubicBezTo>
                    <a:pt x="991" y="0"/>
                    <a:pt x="823" y="110"/>
                    <a:pt x="812" y="331"/>
                  </a:cubicBezTo>
                  <a:lnTo>
                    <a:pt x="812" y="701"/>
                  </a:lnTo>
                  <a:lnTo>
                    <a:pt x="441" y="701"/>
                  </a:lnTo>
                  <a:cubicBezTo>
                    <a:pt x="0" y="748"/>
                    <a:pt x="0" y="1374"/>
                    <a:pt x="441" y="1420"/>
                  </a:cubicBezTo>
                  <a:lnTo>
                    <a:pt x="812" y="1420"/>
                  </a:lnTo>
                  <a:lnTo>
                    <a:pt x="812" y="1791"/>
                  </a:lnTo>
                  <a:cubicBezTo>
                    <a:pt x="788" y="2046"/>
                    <a:pt x="980" y="2173"/>
                    <a:pt x="1171" y="2173"/>
                  </a:cubicBezTo>
                  <a:cubicBezTo>
                    <a:pt x="1362" y="2173"/>
                    <a:pt x="1553" y="2046"/>
                    <a:pt x="1530" y="1791"/>
                  </a:cubicBezTo>
                  <a:lnTo>
                    <a:pt x="1530" y="1420"/>
                  </a:lnTo>
                  <a:lnTo>
                    <a:pt x="1901" y="1420"/>
                  </a:lnTo>
                  <a:cubicBezTo>
                    <a:pt x="1915" y="1421"/>
                    <a:pt x="1929" y="1422"/>
                    <a:pt x="1942" y="1422"/>
                  </a:cubicBezTo>
                  <a:cubicBezTo>
                    <a:pt x="2397" y="1422"/>
                    <a:pt x="2397" y="700"/>
                    <a:pt x="1942" y="700"/>
                  </a:cubicBezTo>
                  <a:cubicBezTo>
                    <a:pt x="1929" y="700"/>
                    <a:pt x="1915" y="700"/>
                    <a:pt x="1901" y="701"/>
                  </a:cubicBezTo>
                  <a:lnTo>
                    <a:pt x="1530" y="701"/>
                  </a:lnTo>
                  <a:lnTo>
                    <a:pt x="1530" y="331"/>
                  </a:lnTo>
                  <a:cubicBezTo>
                    <a:pt x="1507" y="110"/>
                    <a:pt x="1333" y="0"/>
                    <a:pt x="1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3" name="Google Shape;6283;p59"/>
            <p:cNvSpPr/>
            <p:nvPr/>
          </p:nvSpPr>
          <p:spPr>
            <a:xfrm>
              <a:off x="3382225" y="1374425"/>
              <a:ext cx="57975" cy="52450"/>
            </a:xfrm>
            <a:custGeom>
              <a:avLst/>
              <a:gdLst/>
              <a:ahLst/>
              <a:cxnLst/>
              <a:rect l="l" t="t" r="r" b="b"/>
              <a:pathLst>
                <a:path w="2319" h="2098" extrusionOk="0">
                  <a:moveTo>
                    <a:pt x="1163" y="1"/>
                  </a:moveTo>
                  <a:cubicBezTo>
                    <a:pt x="992" y="1"/>
                    <a:pt x="824" y="111"/>
                    <a:pt x="812" y="331"/>
                  </a:cubicBezTo>
                  <a:lnTo>
                    <a:pt x="812" y="702"/>
                  </a:lnTo>
                  <a:lnTo>
                    <a:pt x="441" y="702"/>
                  </a:lnTo>
                  <a:cubicBezTo>
                    <a:pt x="1" y="748"/>
                    <a:pt x="1" y="1374"/>
                    <a:pt x="441" y="1420"/>
                  </a:cubicBezTo>
                  <a:lnTo>
                    <a:pt x="812" y="1420"/>
                  </a:lnTo>
                  <a:lnTo>
                    <a:pt x="812" y="1768"/>
                  </a:lnTo>
                  <a:cubicBezTo>
                    <a:pt x="824" y="1988"/>
                    <a:pt x="992" y="2098"/>
                    <a:pt x="1163" y="2098"/>
                  </a:cubicBezTo>
                  <a:cubicBezTo>
                    <a:pt x="1334" y="2098"/>
                    <a:pt x="1507" y="1988"/>
                    <a:pt x="1530" y="1768"/>
                  </a:cubicBezTo>
                  <a:lnTo>
                    <a:pt x="1530" y="1420"/>
                  </a:lnTo>
                  <a:lnTo>
                    <a:pt x="1901" y="1420"/>
                  </a:lnTo>
                  <a:cubicBezTo>
                    <a:pt x="2318" y="1374"/>
                    <a:pt x="2318" y="725"/>
                    <a:pt x="1901" y="702"/>
                  </a:cubicBezTo>
                  <a:lnTo>
                    <a:pt x="1530" y="702"/>
                  </a:lnTo>
                  <a:lnTo>
                    <a:pt x="1530" y="331"/>
                  </a:lnTo>
                  <a:cubicBezTo>
                    <a:pt x="1507" y="111"/>
                    <a:pt x="1334" y="1"/>
                    <a:pt x="11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4" name="Google Shape;6284;p59"/>
            <p:cNvSpPr/>
            <p:nvPr/>
          </p:nvSpPr>
          <p:spPr>
            <a:xfrm>
              <a:off x="3491150" y="1338500"/>
              <a:ext cx="57975" cy="54200"/>
            </a:xfrm>
            <a:custGeom>
              <a:avLst/>
              <a:gdLst/>
              <a:ahLst/>
              <a:cxnLst/>
              <a:rect l="l" t="t" r="r" b="b"/>
              <a:pathLst>
                <a:path w="2319" h="2168" extrusionOk="0">
                  <a:moveTo>
                    <a:pt x="1157" y="1"/>
                  </a:moveTo>
                  <a:cubicBezTo>
                    <a:pt x="986" y="1"/>
                    <a:pt x="812" y="111"/>
                    <a:pt x="789" y="331"/>
                  </a:cubicBezTo>
                  <a:lnTo>
                    <a:pt x="789" y="702"/>
                  </a:lnTo>
                  <a:lnTo>
                    <a:pt x="441" y="702"/>
                  </a:lnTo>
                  <a:cubicBezTo>
                    <a:pt x="1" y="725"/>
                    <a:pt x="1" y="1374"/>
                    <a:pt x="441" y="1420"/>
                  </a:cubicBezTo>
                  <a:lnTo>
                    <a:pt x="789" y="1420"/>
                  </a:lnTo>
                  <a:lnTo>
                    <a:pt x="789" y="1768"/>
                  </a:lnTo>
                  <a:cubicBezTo>
                    <a:pt x="766" y="2034"/>
                    <a:pt x="957" y="2168"/>
                    <a:pt x="1148" y="2168"/>
                  </a:cubicBezTo>
                  <a:cubicBezTo>
                    <a:pt x="1339" y="2168"/>
                    <a:pt x="1530" y="2034"/>
                    <a:pt x="1507" y="1768"/>
                  </a:cubicBezTo>
                  <a:lnTo>
                    <a:pt x="1507" y="1420"/>
                  </a:lnTo>
                  <a:lnTo>
                    <a:pt x="1878" y="1420"/>
                  </a:lnTo>
                  <a:cubicBezTo>
                    <a:pt x="2318" y="1374"/>
                    <a:pt x="2318" y="725"/>
                    <a:pt x="1878" y="702"/>
                  </a:cubicBezTo>
                  <a:lnTo>
                    <a:pt x="1507" y="702"/>
                  </a:lnTo>
                  <a:lnTo>
                    <a:pt x="1507" y="331"/>
                  </a:lnTo>
                  <a:cubicBezTo>
                    <a:pt x="1496" y="111"/>
                    <a:pt x="1328" y="1"/>
                    <a:pt x="1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5" name="Google Shape;6285;p59"/>
            <p:cNvSpPr/>
            <p:nvPr/>
          </p:nvSpPr>
          <p:spPr>
            <a:xfrm>
              <a:off x="3445975" y="1211200"/>
              <a:ext cx="147750" cy="234650"/>
            </a:xfrm>
            <a:custGeom>
              <a:avLst/>
              <a:gdLst/>
              <a:ahLst/>
              <a:cxnLst/>
              <a:rect l="l" t="t" r="r" b="b"/>
              <a:pathLst>
                <a:path w="5910" h="9386" extrusionOk="0">
                  <a:moveTo>
                    <a:pt x="4403" y="718"/>
                  </a:moveTo>
                  <a:cubicBezTo>
                    <a:pt x="4844" y="765"/>
                    <a:pt x="4844" y="1414"/>
                    <a:pt x="4403" y="1460"/>
                  </a:cubicBezTo>
                  <a:cubicBezTo>
                    <a:pt x="4195" y="1460"/>
                    <a:pt x="4056" y="1599"/>
                    <a:pt x="4056" y="1808"/>
                  </a:cubicBezTo>
                  <a:lnTo>
                    <a:pt x="4056" y="2897"/>
                  </a:lnTo>
                  <a:lnTo>
                    <a:pt x="1877" y="2897"/>
                  </a:lnTo>
                  <a:lnTo>
                    <a:pt x="1877" y="1808"/>
                  </a:lnTo>
                  <a:cubicBezTo>
                    <a:pt x="1877" y="1599"/>
                    <a:pt x="1715" y="1460"/>
                    <a:pt x="1530" y="1460"/>
                  </a:cubicBezTo>
                  <a:cubicBezTo>
                    <a:pt x="1089" y="1414"/>
                    <a:pt x="1089" y="765"/>
                    <a:pt x="1530" y="718"/>
                  </a:cubicBezTo>
                  <a:close/>
                  <a:moveTo>
                    <a:pt x="4264" y="3615"/>
                  </a:moveTo>
                  <a:lnTo>
                    <a:pt x="4450" y="3824"/>
                  </a:lnTo>
                  <a:cubicBezTo>
                    <a:pt x="4658" y="4009"/>
                    <a:pt x="4774" y="4287"/>
                    <a:pt x="4774" y="4589"/>
                  </a:cubicBezTo>
                  <a:lnTo>
                    <a:pt x="4774" y="8297"/>
                  </a:lnTo>
                  <a:cubicBezTo>
                    <a:pt x="4774" y="8505"/>
                    <a:pt x="4612" y="8667"/>
                    <a:pt x="4403" y="8667"/>
                  </a:cubicBezTo>
                  <a:lnTo>
                    <a:pt x="1507" y="8667"/>
                  </a:lnTo>
                  <a:cubicBezTo>
                    <a:pt x="1298" y="8667"/>
                    <a:pt x="1136" y="8505"/>
                    <a:pt x="1136" y="8297"/>
                  </a:cubicBezTo>
                  <a:lnTo>
                    <a:pt x="1136" y="4589"/>
                  </a:lnTo>
                  <a:lnTo>
                    <a:pt x="1159" y="4589"/>
                  </a:lnTo>
                  <a:cubicBezTo>
                    <a:pt x="1159" y="4287"/>
                    <a:pt x="1275" y="4009"/>
                    <a:pt x="1483" y="3824"/>
                  </a:cubicBezTo>
                  <a:lnTo>
                    <a:pt x="1669" y="3615"/>
                  </a:lnTo>
                  <a:close/>
                  <a:moveTo>
                    <a:pt x="1507" y="0"/>
                  </a:moveTo>
                  <a:cubicBezTo>
                    <a:pt x="301" y="23"/>
                    <a:pt x="0" y="1692"/>
                    <a:pt x="1159" y="2109"/>
                  </a:cubicBezTo>
                  <a:lnTo>
                    <a:pt x="1159" y="3105"/>
                  </a:lnTo>
                  <a:lnTo>
                    <a:pt x="950" y="3291"/>
                  </a:lnTo>
                  <a:cubicBezTo>
                    <a:pt x="603" y="3638"/>
                    <a:pt x="417" y="4102"/>
                    <a:pt x="417" y="4589"/>
                  </a:cubicBezTo>
                  <a:lnTo>
                    <a:pt x="417" y="8297"/>
                  </a:lnTo>
                  <a:cubicBezTo>
                    <a:pt x="417" y="8899"/>
                    <a:pt x="904" y="9386"/>
                    <a:pt x="1507" y="9386"/>
                  </a:cubicBezTo>
                  <a:lnTo>
                    <a:pt x="4403" y="9386"/>
                  </a:lnTo>
                  <a:cubicBezTo>
                    <a:pt x="5006" y="9386"/>
                    <a:pt x="5493" y="8899"/>
                    <a:pt x="5493" y="8297"/>
                  </a:cubicBezTo>
                  <a:lnTo>
                    <a:pt x="5493" y="4589"/>
                  </a:lnTo>
                  <a:cubicBezTo>
                    <a:pt x="5493" y="4102"/>
                    <a:pt x="5307" y="3638"/>
                    <a:pt x="4960" y="3291"/>
                  </a:cubicBezTo>
                  <a:lnTo>
                    <a:pt x="4774" y="3105"/>
                  </a:lnTo>
                  <a:lnTo>
                    <a:pt x="4774" y="2109"/>
                  </a:lnTo>
                  <a:cubicBezTo>
                    <a:pt x="5910" y="1692"/>
                    <a:pt x="5609" y="23"/>
                    <a:pt x="4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6" name="Google Shape;6286;p59"/>
            <p:cNvSpPr/>
            <p:nvPr/>
          </p:nvSpPr>
          <p:spPr>
            <a:xfrm>
              <a:off x="3564750" y="1577925"/>
              <a:ext cx="17975" cy="18000"/>
            </a:xfrm>
            <a:custGeom>
              <a:avLst/>
              <a:gdLst/>
              <a:ahLst/>
              <a:cxnLst/>
              <a:rect l="l" t="t" r="r" b="b"/>
              <a:pathLst>
                <a:path w="719" h="720" extrusionOk="0">
                  <a:moveTo>
                    <a:pt x="371" y="1"/>
                  </a:moveTo>
                  <a:cubicBezTo>
                    <a:pt x="162" y="1"/>
                    <a:pt x="0" y="163"/>
                    <a:pt x="0" y="348"/>
                  </a:cubicBezTo>
                  <a:cubicBezTo>
                    <a:pt x="0" y="557"/>
                    <a:pt x="162" y="719"/>
                    <a:pt x="371" y="719"/>
                  </a:cubicBezTo>
                  <a:cubicBezTo>
                    <a:pt x="579" y="719"/>
                    <a:pt x="719" y="557"/>
                    <a:pt x="719" y="348"/>
                  </a:cubicBezTo>
                  <a:cubicBezTo>
                    <a:pt x="719" y="163"/>
                    <a:pt x="579"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87" name="Google Shape;6287;p59"/>
            <p:cNvSpPr/>
            <p:nvPr/>
          </p:nvSpPr>
          <p:spPr>
            <a:xfrm>
              <a:off x="3216525" y="1445650"/>
              <a:ext cx="475700" cy="180975"/>
            </a:xfrm>
            <a:custGeom>
              <a:avLst/>
              <a:gdLst/>
              <a:ahLst/>
              <a:cxnLst/>
              <a:rect l="l" t="t" r="r" b="b"/>
              <a:pathLst>
                <a:path w="19028" h="7239" extrusionOk="0">
                  <a:moveTo>
                    <a:pt x="3106" y="1468"/>
                  </a:moveTo>
                  <a:lnTo>
                    <a:pt x="3106" y="5802"/>
                  </a:lnTo>
                  <a:lnTo>
                    <a:pt x="719" y="5802"/>
                  </a:lnTo>
                  <a:lnTo>
                    <a:pt x="719" y="1468"/>
                  </a:lnTo>
                  <a:close/>
                  <a:moveTo>
                    <a:pt x="5989" y="1"/>
                  </a:moveTo>
                  <a:cubicBezTo>
                    <a:pt x="5295" y="1"/>
                    <a:pt x="4718" y="261"/>
                    <a:pt x="4242" y="471"/>
                  </a:cubicBezTo>
                  <a:cubicBezTo>
                    <a:pt x="4010" y="610"/>
                    <a:pt x="3755" y="703"/>
                    <a:pt x="3477" y="726"/>
                  </a:cubicBezTo>
                  <a:lnTo>
                    <a:pt x="372" y="726"/>
                  </a:lnTo>
                  <a:cubicBezTo>
                    <a:pt x="163" y="726"/>
                    <a:pt x="1" y="889"/>
                    <a:pt x="1" y="1097"/>
                  </a:cubicBezTo>
                  <a:lnTo>
                    <a:pt x="1" y="6149"/>
                  </a:lnTo>
                  <a:cubicBezTo>
                    <a:pt x="1" y="6358"/>
                    <a:pt x="163" y="6520"/>
                    <a:pt x="372" y="6520"/>
                  </a:cubicBezTo>
                  <a:lnTo>
                    <a:pt x="3477" y="6520"/>
                  </a:lnTo>
                  <a:cubicBezTo>
                    <a:pt x="3663" y="6520"/>
                    <a:pt x="3825" y="6358"/>
                    <a:pt x="3825" y="6149"/>
                  </a:cubicBezTo>
                  <a:lnTo>
                    <a:pt x="3825" y="5802"/>
                  </a:lnTo>
                  <a:cubicBezTo>
                    <a:pt x="4775" y="5871"/>
                    <a:pt x="5725" y="6103"/>
                    <a:pt x="6583" y="6497"/>
                  </a:cubicBezTo>
                  <a:cubicBezTo>
                    <a:pt x="7649" y="6984"/>
                    <a:pt x="8807" y="7239"/>
                    <a:pt x="9966" y="7239"/>
                  </a:cubicBezTo>
                  <a:cubicBezTo>
                    <a:pt x="10638" y="7239"/>
                    <a:pt x="11612" y="7007"/>
                    <a:pt x="12886" y="6566"/>
                  </a:cubicBezTo>
                  <a:cubicBezTo>
                    <a:pt x="13334" y="6444"/>
                    <a:pt x="13192" y="5858"/>
                    <a:pt x="12821" y="5858"/>
                  </a:cubicBezTo>
                  <a:cubicBezTo>
                    <a:pt x="12770" y="5858"/>
                    <a:pt x="12714" y="5869"/>
                    <a:pt x="12654" y="5894"/>
                  </a:cubicBezTo>
                  <a:cubicBezTo>
                    <a:pt x="11449" y="6312"/>
                    <a:pt x="10546" y="6520"/>
                    <a:pt x="9966" y="6520"/>
                  </a:cubicBezTo>
                  <a:cubicBezTo>
                    <a:pt x="8877" y="6497"/>
                    <a:pt x="7834" y="6265"/>
                    <a:pt x="6861" y="5802"/>
                  </a:cubicBezTo>
                  <a:cubicBezTo>
                    <a:pt x="5911" y="5361"/>
                    <a:pt x="4868" y="5130"/>
                    <a:pt x="3825" y="5060"/>
                  </a:cubicBezTo>
                  <a:lnTo>
                    <a:pt x="3825" y="1422"/>
                  </a:lnTo>
                  <a:cubicBezTo>
                    <a:pt x="4080" y="1329"/>
                    <a:pt x="4311" y="1236"/>
                    <a:pt x="4543" y="1120"/>
                  </a:cubicBezTo>
                  <a:cubicBezTo>
                    <a:pt x="4977" y="924"/>
                    <a:pt x="5436" y="711"/>
                    <a:pt x="5977" y="711"/>
                  </a:cubicBezTo>
                  <a:cubicBezTo>
                    <a:pt x="6332" y="711"/>
                    <a:pt x="6721" y="803"/>
                    <a:pt x="7162" y="1051"/>
                  </a:cubicBezTo>
                  <a:lnTo>
                    <a:pt x="8900" y="2024"/>
                  </a:lnTo>
                  <a:cubicBezTo>
                    <a:pt x="9062" y="2117"/>
                    <a:pt x="9248" y="2163"/>
                    <a:pt x="9433" y="2163"/>
                  </a:cubicBezTo>
                  <a:lnTo>
                    <a:pt x="11774" y="2163"/>
                  </a:lnTo>
                  <a:cubicBezTo>
                    <a:pt x="12585" y="2163"/>
                    <a:pt x="12794" y="3276"/>
                    <a:pt x="12052" y="3554"/>
                  </a:cubicBezTo>
                  <a:cubicBezTo>
                    <a:pt x="11959" y="3600"/>
                    <a:pt x="11867" y="3600"/>
                    <a:pt x="11774" y="3600"/>
                  </a:cubicBezTo>
                  <a:lnTo>
                    <a:pt x="8112" y="3600"/>
                  </a:lnTo>
                  <a:cubicBezTo>
                    <a:pt x="7672" y="3646"/>
                    <a:pt x="7672" y="4295"/>
                    <a:pt x="8112" y="4342"/>
                  </a:cubicBezTo>
                  <a:lnTo>
                    <a:pt x="11774" y="4342"/>
                  </a:lnTo>
                  <a:cubicBezTo>
                    <a:pt x="11959" y="4318"/>
                    <a:pt x="12121" y="4295"/>
                    <a:pt x="12307" y="4226"/>
                  </a:cubicBezTo>
                  <a:lnTo>
                    <a:pt x="16780" y="2580"/>
                  </a:lnTo>
                  <a:cubicBezTo>
                    <a:pt x="16892" y="2530"/>
                    <a:pt x="16999" y="2508"/>
                    <a:pt x="17099" y="2508"/>
                  </a:cubicBezTo>
                  <a:cubicBezTo>
                    <a:pt x="17784" y="2508"/>
                    <a:pt x="18128" y="3558"/>
                    <a:pt x="17359" y="3901"/>
                  </a:cubicBezTo>
                  <a:lnTo>
                    <a:pt x="17127" y="4017"/>
                  </a:lnTo>
                  <a:lnTo>
                    <a:pt x="17011" y="3809"/>
                  </a:lnTo>
                  <a:cubicBezTo>
                    <a:pt x="16935" y="3687"/>
                    <a:pt x="16822" y="3635"/>
                    <a:pt x="16710" y="3635"/>
                  </a:cubicBezTo>
                  <a:cubicBezTo>
                    <a:pt x="16479" y="3635"/>
                    <a:pt x="16253" y="3853"/>
                    <a:pt x="16363" y="4133"/>
                  </a:cubicBezTo>
                  <a:lnTo>
                    <a:pt x="16478" y="4318"/>
                  </a:lnTo>
                  <a:lnTo>
                    <a:pt x="15667" y="4689"/>
                  </a:lnTo>
                  <a:cubicBezTo>
                    <a:pt x="15315" y="4876"/>
                    <a:pt x="15482" y="5359"/>
                    <a:pt x="15836" y="5359"/>
                  </a:cubicBezTo>
                  <a:cubicBezTo>
                    <a:pt x="15878" y="5359"/>
                    <a:pt x="15922" y="5353"/>
                    <a:pt x="15969" y="5338"/>
                  </a:cubicBezTo>
                  <a:cubicBezTo>
                    <a:pt x="16664" y="5037"/>
                    <a:pt x="17127" y="4805"/>
                    <a:pt x="17660" y="4550"/>
                  </a:cubicBezTo>
                  <a:cubicBezTo>
                    <a:pt x="19028" y="3878"/>
                    <a:pt x="18587" y="1816"/>
                    <a:pt x="17058" y="1816"/>
                  </a:cubicBezTo>
                  <a:lnTo>
                    <a:pt x="17035" y="1816"/>
                  </a:lnTo>
                  <a:cubicBezTo>
                    <a:pt x="16849" y="1816"/>
                    <a:pt x="16687" y="1862"/>
                    <a:pt x="16525" y="1908"/>
                  </a:cubicBezTo>
                  <a:lnTo>
                    <a:pt x="13188" y="3160"/>
                  </a:lnTo>
                  <a:cubicBezTo>
                    <a:pt x="13211" y="3067"/>
                    <a:pt x="13211" y="2997"/>
                    <a:pt x="13211" y="2905"/>
                  </a:cubicBezTo>
                  <a:cubicBezTo>
                    <a:pt x="13211" y="2094"/>
                    <a:pt x="12562" y="1468"/>
                    <a:pt x="11774" y="1468"/>
                  </a:cubicBezTo>
                  <a:lnTo>
                    <a:pt x="9433" y="1468"/>
                  </a:lnTo>
                  <a:cubicBezTo>
                    <a:pt x="9364" y="1445"/>
                    <a:pt x="9317" y="1445"/>
                    <a:pt x="9248" y="1422"/>
                  </a:cubicBezTo>
                  <a:lnTo>
                    <a:pt x="7510" y="425"/>
                  </a:lnTo>
                  <a:cubicBezTo>
                    <a:pt x="6950" y="113"/>
                    <a:pt x="6444" y="1"/>
                    <a:pt x="5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288" name="Google Shape;6288;p59"/>
          <p:cNvGrpSpPr/>
          <p:nvPr/>
        </p:nvGrpSpPr>
        <p:grpSpPr>
          <a:xfrm>
            <a:off x="3231412" y="4006302"/>
            <a:ext cx="484881" cy="450923"/>
            <a:chOff x="3199150" y="4044925"/>
            <a:chExt cx="496550" cy="461775"/>
          </a:xfrm>
        </p:grpSpPr>
        <p:sp>
          <p:nvSpPr>
            <p:cNvPr id="6289" name="Google Shape;6289;p59"/>
            <p:cNvSpPr/>
            <p:nvPr/>
          </p:nvSpPr>
          <p:spPr>
            <a:xfrm>
              <a:off x="3619200" y="4452800"/>
              <a:ext cx="18000" cy="18000"/>
            </a:xfrm>
            <a:custGeom>
              <a:avLst/>
              <a:gdLst/>
              <a:ahLst/>
              <a:cxnLst/>
              <a:rect l="l" t="t" r="r" b="b"/>
              <a:pathLst>
                <a:path w="720" h="720" extrusionOk="0">
                  <a:moveTo>
                    <a:pt x="348" y="1"/>
                  </a:moveTo>
                  <a:cubicBezTo>
                    <a:pt x="163" y="1"/>
                    <a:pt x="1" y="140"/>
                    <a:pt x="1" y="348"/>
                  </a:cubicBezTo>
                  <a:cubicBezTo>
                    <a:pt x="1" y="557"/>
                    <a:pt x="163" y="719"/>
                    <a:pt x="348" y="719"/>
                  </a:cubicBezTo>
                  <a:cubicBezTo>
                    <a:pt x="557" y="719"/>
                    <a:pt x="719" y="557"/>
                    <a:pt x="719" y="348"/>
                  </a:cubicBezTo>
                  <a:cubicBezTo>
                    <a:pt x="719" y="140"/>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0" name="Google Shape;6290;p59"/>
            <p:cNvSpPr/>
            <p:nvPr/>
          </p:nvSpPr>
          <p:spPr>
            <a:xfrm>
              <a:off x="3582700" y="4452800"/>
              <a:ext cx="18575" cy="18000"/>
            </a:xfrm>
            <a:custGeom>
              <a:avLst/>
              <a:gdLst/>
              <a:ahLst/>
              <a:cxnLst/>
              <a:rect l="l" t="t" r="r" b="b"/>
              <a:pathLst>
                <a:path w="743" h="720" extrusionOk="0">
                  <a:moveTo>
                    <a:pt x="371" y="1"/>
                  </a:moveTo>
                  <a:cubicBezTo>
                    <a:pt x="163" y="1"/>
                    <a:pt x="1" y="140"/>
                    <a:pt x="1" y="348"/>
                  </a:cubicBezTo>
                  <a:cubicBezTo>
                    <a:pt x="1" y="557"/>
                    <a:pt x="163" y="719"/>
                    <a:pt x="371" y="719"/>
                  </a:cubicBezTo>
                  <a:cubicBezTo>
                    <a:pt x="580" y="719"/>
                    <a:pt x="742" y="557"/>
                    <a:pt x="742" y="348"/>
                  </a:cubicBezTo>
                  <a:cubicBezTo>
                    <a:pt x="742" y="140"/>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1" name="Google Shape;6291;p59"/>
            <p:cNvSpPr/>
            <p:nvPr/>
          </p:nvSpPr>
          <p:spPr>
            <a:xfrm>
              <a:off x="3546775" y="4452800"/>
              <a:ext cx="18000" cy="18000"/>
            </a:xfrm>
            <a:custGeom>
              <a:avLst/>
              <a:gdLst/>
              <a:ahLst/>
              <a:cxnLst/>
              <a:rect l="l" t="t" r="r" b="b"/>
              <a:pathLst>
                <a:path w="720" h="720" extrusionOk="0">
                  <a:moveTo>
                    <a:pt x="371" y="1"/>
                  </a:moveTo>
                  <a:cubicBezTo>
                    <a:pt x="163" y="1"/>
                    <a:pt x="1" y="140"/>
                    <a:pt x="1" y="348"/>
                  </a:cubicBezTo>
                  <a:cubicBezTo>
                    <a:pt x="1" y="557"/>
                    <a:pt x="163" y="719"/>
                    <a:pt x="371" y="719"/>
                  </a:cubicBezTo>
                  <a:cubicBezTo>
                    <a:pt x="557" y="719"/>
                    <a:pt x="719" y="557"/>
                    <a:pt x="719" y="348"/>
                  </a:cubicBezTo>
                  <a:cubicBezTo>
                    <a:pt x="719" y="140"/>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2" name="Google Shape;6292;p59"/>
            <p:cNvSpPr/>
            <p:nvPr/>
          </p:nvSpPr>
          <p:spPr>
            <a:xfrm>
              <a:off x="3510850" y="4452800"/>
              <a:ext cx="18000" cy="18000"/>
            </a:xfrm>
            <a:custGeom>
              <a:avLst/>
              <a:gdLst/>
              <a:ahLst/>
              <a:cxnLst/>
              <a:rect l="l" t="t" r="r" b="b"/>
              <a:pathLst>
                <a:path w="720" h="720" extrusionOk="0">
                  <a:moveTo>
                    <a:pt x="348" y="1"/>
                  </a:moveTo>
                  <a:cubicBezTo>
                    <a:pt x="163" y="1"/>
                    <a:pt x="1" y="140"/>
                    <a:pt x="1" y="348"/>
                  </a:cubicBezTo>
                  <a:cubicBezTo>
                    <a:pt x="1" y="557"/>
                    <a:pt x="163" y="719"/>
                    <a:pt x="348" y="719"/>
                  </a:cubicBezTo>
                  <a:cubicBezTo>
                    <a:pt x="557" y="719"/>
                    <a:pt x="719" y="557"/>
                    <a:pt x="719" y="348"/>
                  </a:cubicBezTo>
                  <a:cubicBezTo>
                    <a:pt x="719" y="140"/>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3" name="Google Shape;6293;p59"/>
            <p:cNvSpPr/>
            <p:nvPr/>
          </p:nvSpPr>
          <p:spPr>
            <a:xfrm>
              <a:off x="3474925" y="4452800"/>
              <a:ext cx="18000" cy="18000"/>
            </a:xfrm>
            <a:custGeom>
              <a:avLst/>
              <a:gdLst/>
              <a:ahLst/>
              <a:cxnLst/>
              <a:rect l="l" t="t" r="r" b="b"/>
              <a:pathLst>
                <a:path w="720" h="720" extrusionOk="0">
                  <a:moveTo>
                    <a:pt x="349" y="1"/>
                  </a:moveTo>
                  <a:cubicBezTo>
                    <a:pt x="140" y="1"/>
                    <a:pt x="1" y="140"/>
                    <a:pt x="1" y="348"/>
                  </a:cubicBezTo>
                  <a:cubicBezTo>
                    <a:pt x="1" y="557"/>
                    <a:pt x="140" y="719"/>
                    <a:pt x="349" y="719"/>
                  </a:cubicBezTo>
                  <a:cubicBezTo>
                    <a:pt x="557" y="719"/>
                    <a:pt x="719" y="557"/>
                    <a:pt x="719" y="348"/>
                  </a:cubicBezTo>
                  <a:cubicBezTo>
                    <a:pt x="719" y="140"/>
                    <a:pt x="557"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4" name="Google Shape;6294;p59"/>
            <p:cNvSpPr/>
            <p:nvPr/>
          </p:nvSpPr>
          <p:spPr>
            <a:xfrm>
              <a:off x="3438425" y="4452800"/>
              <a:ext cx="18000" cy="18000"/>
            </a:xfrm>
            <a:custGeom>
              <a:avLst/>
              <a:gdLst/>
              <a:ahLst/>
              <a:cxnLst/>
              <a:rect l="l" t="t" r="r" b="b"/>
              <a:pathLst>
                <a:path w="720" h="720" extrusionOk="0">
                  <a:moveTo>
                    <a:pt x="372" y="1"/>
                  </a:moveTo>
                  <a:cubicBezTo>
                    <a:pt x="163" y="1"/>
                    <a:pt x="1" y="140"/>
                    <a:pt x="1" y="348"/>
                  </a:cubicBezTo>
                  <a:cubicBezTo>
                    <a:pt x="1" y="557"/>
                    <a:pt x="163" y="719"/>
                    <a:pt x="372" y="719"/>
                  </a:cubicBezTo>
                  <a:cubicBezTo>
                    <a:pt x="580" y="719"/>
                    <a:pt x="719" y="557"/>
                    <a:pt x="719" y="348"/>
                  </a:cubicBezTo>
                  <a:cubicBezTo>
                    <a:pt x="719" y="140"/>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5" name="Google Shape;6295;p59"/>
            <p:cNvSpPr/>
            <p:nvPr/>
          </p:nvSpPr>
          <p:spPr>
            <a:xfrm>
              <a:off x="3402525" y="4452800"/>
              <a:ext cx="17975" cy="18000"/>
            </a:xfrm>
            <a:custGeom>
              <a:avLst/>
              <a:gdLst/>
              <a:ahLst/>
              <a:cxnLst/>
              <a:rect l="l" t="t" r="r" b="b"/>
              <a:pathLst>
                <a:path w="719" h="720" extrusionOk="0">
                  <a:moveTo>
                    <a:pt x="371" y="1"/>
                  </a:moveTo>
                  <a:cubicBezTo>
                    <a:pt x="162" y="1"/>
                    <a:pt x="0" y="140"/>
                    <a:pt x="0" y="348"/>
                  </a:cubicBezTo>
                  <a:cubicBezTo>
                    <a:pt x="0" y="557"/>
                    <a:pt x="162" y="719"/>
                    <a:pt x="371" y="719"/>
                  </a:cubicBezTo>
                  <a:cubicBezTo>
                    <a:pt x="556" y="719"/>
                    <a:pt x="718" y="557"/>
                    <a:pt x="718" y="348"/>
                  </a:cubicBezTo>
                  <a:cubicBezTo>
                    <a:pt x="718" y="140"/>
                    <a:pt x="556"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6" name="Google Shape;6296;p59"/>
            <p:cNvSpPr/>
            <p:nvPr/>
          </p:nvSpPr>
          <p:spPr>
            <a:xfrm>
              <a:off x="3366600" y="4452800"/>
              <a:ext cx="17975" cy="18000"/>
            </a:xfrm>
            <a:custGeom>
              <a:avLst/>
              <a:gdLst/>
              <a:ahLst/>
              <a:cxnLst/>
              <a:rect l="l" t="t" r="r" b="b"/>
              <a:pathLst>
                <a:path w="719" h="720" extrusionOk="0">
                  <a:moveTo>
                    <a:pt x="348" y="1"/>
                  </a:moveTo>
                  <a:cubicBezTo>
                    <a:pt x="162" y="1"/>
                    <a:pt x="0" y="140"/>
                    <a:pt x="0" y="348"/>
                  </a:cubicBezTo>
                  <a:cubicBezTo>
                    <a:pt x="0" y="557"/>
                    <a:pt x="162" y="719"/>
                    <a:pt x="348" y="719"/>
                  </a:cubicBezTo>
                  <a:cubicBezTo>
                    <a:pt x="556" y="719"/>
                    <a:pt x="719" y="557"/>
                    <a:pt x="719" y="348"/>
                  </a:cubicBezTo>
                  <a:cubicBezTo>
                    <a:pt x="719" y="140"/>
                    <a:pt x="556"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7" name="Google Shape;6297;p59"/>
            <p:cNvSpPr/>
            <p:nvPr/>
          </p:nvSpPr>
          <p:spPr>
            <a:xfrm>
              <a:off x="3330100" y="4452800"/>
              <a:ext cx="18550" cy="18000"/>
            </a:xfrm>
            <a:custGeom>
              <a:avLst/>
              <a:gdLst/>
              <a:ahLst/>
              <a:cxnLst/>
              <a:rect l="l" t="t" r="r" b="b"/>
              <a:pathLst>
                <a:path w="742" h="720" extrusionOk="0">
                  <a:moveTo>
                    <a:pt x="371" y="1"/>
                  </a:moveTo>
                  <a:cubicBezTo>
                    <a:pt x="162" y="1"/>
                    <a:pt x="0" y="140"/>
                    <a:pt x="0" y="348"/>
                  </a:cubicBezTo>
                  <a:cubicBezTo>
                    <a:pt x="0" y="557"/>
                    <a:pt x="162" y="719"/>
                    <a:pt x="371" y="719"/>
                  </a:cubicBezTo>
                  <a:cubicBezTo>
                    <a:pt x="580" y="719"/>
                    <a:pt x="742" y="557"/>
                    <a:pt x="742" y="348"/>
                  </a:cubicBezTo>
                  <a:cubicBezTo>
                    <a:pt x="742" y="140"/>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8" name="Google Shape;6298;p59"/>
            <p:cNvSpPr/>
            <p:nvPr/>
          </p:nvSpPr>
          <p:spPr>
            <a:xfrm>
              <a:off x="3294175" y="4452800"/>
              <a:ext cx="17975" cy="18000"/>
            </a:xfrm>
            <a:custGeom>
              <a:avLst/>
              <a:gdLst/>
              <a:ahLst/>
              <a:cxnLst/>
              <a:rect l="l" t="t" r="r" b="b"/>
              <a:pathLst>
                <a:path w="719" h="720" extrusionOk="0">
                  <a:moveTo>
                    <a:pt x="371" y="1"/>
                  </a:moveTo>
                  <a:cubicBezTo>
                    <a:pt x="163" y="1"/>
                    <a:pt x="0" y="140"/>
                    <a:pt x="0" y="348"/>
                  </a:cubicBezTo>
                  <a:cubicBezTo>
                    <a:pt x="0" y="557"/>
                    <a:pt x="163" y="719"/>
                    <a:pt x="371" y="719"/>
                  </a:cubicBezTo>
                  <a:cubicBezTo>
                    <a:pt x="557" y="719"/>
                    <a:pt x="719" y="557"/>
                    <a:pt x="719" y="348"/>
                  </a:cubicBezTo>
                  <a:cubicBezTo>
                    <a:pt x="719" y="140"/>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299" name="Google Shape;6299;p59"/>
            <p:cNvSpPr/>
            <p:nvPr/>
          </p:nvSpPr>
          <p:spPr>
            <a:xfrm>
              <a:off x="3258250" y="4452800"/>
              <a:ext cx="17975" cy="18000"/>
            </a:xfrm>
            <a:custGeom>
              <a:avLst/>
              <a:gdLst/>
              <a:ahLst/>
              <a:cxnLst/>
              <a:rect l="l" t="t" r="r" b="b"/>
              <a:pathLst>
                <a:path w="719" h="720" extrusionOk="0">
                  <a:moveTo>
                    <a:pt x="348" y="1"/>
                  </a:moveTo>
                  <a:cubicBezTo>
                    <a:pt x="163" y="1"/>
                    <a:pt x="0" y="140"/>
                    <a:pt x="0" y="348"/>
                  </a:cubicBezTo>
                  <a:cubicBezTo>
                    <a:pt x="0" y="557"/>
                    <a:pt x="163" y="719"/>
                    <a:pt x="348" y="719"/>
                  </a:cubicBezTo>
                  <a:cubicBezTo>
                    <a:pt x="557" y="719"/>
                    <a:pt x="719" y="557"/>
                    <a:pt x="719" y="348"/>
                  </a:cubicBezTo>
                  <a:cubicBezTo>
                    <a:pt x="719" y="140"/>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0" name="Google Shape;6300;p59"/>
            <p:cNvSpPr/>
            <p:nvPr/>
          </p:nvSpPr>
          <p:spPr>
            <a:xfrm>
              <a:off x="3271575" y="4324025"/>
              <a:ext cx="59925" cy="53050"/>
            </a:xfrm>
            <a:custGeom>
              <a:avLst/>
              <a:gdLst/>
              <a:ahLst/>
              <a:cxnLst/>
              <a:rect l="l" t="t" r="r" b="b"/>
              <a:pathLst>
                <a:path w="2397" h="2122" extrusionOk="0">
                  <a:moveTo>
                    <a:pt x="1159" y="1"/>
                  </a:moveTo>
                  <a:cubicBezTo>
                    <a:pt x="985" y="1"/>
                    <a:pt x="812" y="111"/>
                    <a:pt x="788" y="331"/>
                  </a:cubicBezTo>
                  <a:lnTo>
                    <a:pt x="788" y="702"/>
                  </a:lnTo>
                  <a:lnTo>
                    <a:pt x="441" y="702"/>
                  </a:lnTo>
                  <a:cubicBezTo>
                    <a:pt x="0" y="748"/>
                    <a:pt x="0" y="1374"/>
                    <a:pt x="441" y="1420"/>
                  </a:cubicBezTo>
                  <a:lnTo>
                    <a:pt x="788" y="1420"/>
                  </a:lnTo>
                  <a:lnTo>
                    <a:pt x="788" y="1791"/>
                  </a:lnTo>
                  <a:cubicBezTo>
                    <a:pt x="812" y="2011"/>
                    <a:pt x="985" y="2121"/>
                    <a:pt x="1159" y="2121"/>
                  </a:cubicBezTo>
                  <a:cubicBezTo>
                    <a:pt x="1333" y="2121"/>
                    <a:pt x="1507" y="2011"/>
                    <a:pt x="1530" y="1791"/>
                  </a:cubicBezTo>
                  <a:lnTo>
                    <a:pt x="1530" y="1420"/>
                  </a:lnTo>
                  <a:lnTo>
                    <a:pt x="1878" y="1420"/>
                  </a:lnTo>
                  <a:cubicBezTo>
                    <a:pt x="1892" y="1422"/>
                    <a:pt x="1907" y="1422"/>
                    <a:pt x="1921" y="1422"/>
                  </a:cubicBezTo>
                  <a:cubicBezTo>
                    <a:pt x="2396" y="1422"/>
                    <a:pt x="2396" y="700"/>
                    <a:pt x="1921" y="700"/>
                  </a:cubicBezTo>
                  <a:cubicBezTo>
                    <a:pt x="1907" y="700"/>
                    <a:pt x="1892" y="701"/>
                    <a:pt x="1878" y="702"/>
                  </a:cubicBezTo>
                  <a:lnTo>
                    <a:pt x="1530" y="702"/>
                  </a:lnTo>
                  <a:lnTo>
                    <a:pt x="1530" y="331"/>
                  </a:lnTo>
                  <a:cubicBezTo>
                    <a:pt x="1507" y="111"/>
                    <a:pt x="1333" y="1"/>
                    <a:pt x="1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1" name="Google Shape;6301;p59"/>
            <p:cNvSpPr/>
            <p:nvPr/>
          </p:nvSpPr>
          <p:spPr>
            <a:xfrm>
              <a:off x="3563950" y="4322725"/>
              <a:ext cx="61300" cy="55650"/>
            </a:xfrm>
            <a:custGeom>
              <a:avLst/>
              <a:gdLst/>
              <a:ahLst/>
              <a:cxnLst/>
              <a:rect l="l" t="t" r="r" b="b"/>
              <a:pathLst>
                <a:path w="2452" h="2226" extrusionOk="0">
                  <a:moveTo>
                    <a:pt x="1226" y="1"/>
                  </a:moveTo>
                  <a:cubicBezTo>
                    <a:pt x="1034" y="1"/>
                    <a:pt x="843" y="128"/>
                    <a:pt x="866" y="383"/>
                  </a:cubicBezTo>
                  <a:lnTo>
                    <a:pt x="866" y="754"/>
                  </a:lnTo>
                  <a:lnTo>
                    <a:pt x="519" y="754"/>
                  </a:lnTo>
                  <a:cubicBezTo>
                    <a:pt x="504" y="753"/>
                    <a:pt x="490" y="752"/>
                    <a:pt x="476" y="752"/>
                  </a:cubicBezTo>
                  <a:cubicBezTo>
                    <a:pt x="0" y="752"/>
                    <a:pt x="0" y="1474"/>
                    <a:pt x="476" y="1474"/>
                  </a:cubicBezTo>
                  <a:cubicBezTo>
                    <a:pt x="490" y="1474"/>
                    <a:pt x="504" y="1474"/>
                    <a:pt x="519" y="1472"/>
                  </a:cubicBezTo>
                  <a:lnTo>
                    <a:pt x="866" y="1472"/>
                  </a:lnTo>
                  <a:lnTo>
                    <a:pt x="866" y="1843"/>
                  </a:lnTo>
                  <a:cubicBezTo>
                    <a:pt x="843" y="2098"/>
                    <a:pt x="1034" y="2226"/>
                    <a:pt x="1226" y="2226"/>
                  </a:cubicBezTo>
                  <a:cubicBezTo>
                    <a:pt x="1417" y="2226"/>
                    <a:pt x="1608" y="2098"/>
                    <a:pt x="1585" y="1843"/>
                  </a:cubicBezTo>
                  <a:lnTo>
                    <a:pt x="1585" y="1472"/>
                  </a:lnTo>
                  <a:lnTo>
                    <a:pt x="1932" y="1472"/>
                  </a:lnTo>
                  <a:cubicBezTo>
                    <a:pt x="1947" y="1474"/>
                    <a:pt x="1962" y="1474"/>
                    <a:pt x="1976" y="1474"/>
                  </a:cubicBezTo>
                  <a:cubicBezTo>
                    <a:pt x="2451" y="1474"/>
                    <a:pt x="2451" y="752"/>
                    <a:pt x="1976" y="752"/>
                  </a:cubicBezTo>
                  <a:cubicBezTo>
                    <a:pt x="1962" y="752"/>
                    <a:pt x="1947" y="753"/>
                    <a:pt x="1932" y="754"/>
                  </a:cubicBezTo>
                  <a:lnTo>
                    <a:pt x="1585" y="754"/>
                  </a:lnTo>
                  <a:lnTo>
                    <a:pt x="1585" y="383"/>
                  </a:lnTo>
                  <a:cubicBezTo>
                    <a:pt x="1608" y="128"/>
                    <a:pt x="1417" y="1"/>
                    <a:pt x="12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2" name="Google Shape;6302;p59"/>
            <p:cNvSpPr/>
            <p:nvPr/>
          </p:nvSpPr>
          <p:spPr>
            <a:xfrm>
              <a:off x="3418725" y="4324025"/>
              <a:ext cx="57975" cy="53050"/>
            </a:xfrm>
            <a:custGeom>
              <a:avLst/>
              <a:gdLst/>
              <a:ahLst/>
              <a:cxnLst/>
              <a:rect l="l" t="t" r="r" b="b"/>
              <a:pathLst>
                <a:path w="2319" h="2122" extrusionOk="0">
                  <a:moveTo>
                    <a:pt x="1157" y="1"/>
                  </a:moveTo>
                  <a:cubicBezTo>
                    <a:pt x="986" y="1"/>
                    <a:pt x="812" y="111"/>
                    <a:pt x="789" y="331"/>
                  </a:cubicBezTo>
                  <a:lnTo>
                    <a:pt x="789" y="702"/>
                  </a:lnTo>
                  <a:lnTo>
                    <a:pt x="441" y="702"/>
                  </a:lnTo>
                  <a:cubicBezTo>
                    <a:pt x="1" y="748"/>
                    <a:pt x="1" y="1374"/>
                    <a:pt x="441" y="1420"/>
                  </a:cubicBezTo>
                  <a:lnTo>
                    <a:pt x="789" y="1420"/>
                  </a:lnTo>
                  <a:lnTo>
                    <a:pt x="789" y="1791"/>
                  </a:lnTo>
                  <a:cubicBezTo>
                    <a:pt x="812" y="2011"/>
                    <a:pt x="986" y="2121"/>
                    <a:pt x="1157" y="2121"/>
                  </a:cubicBezTo>
                  <a:cubicBezTo>
                    <a:pt x="1328" y="2121"/>
                    <a:pt x="1496" y="2011"/>
                    <a:pt x="1507" y="1791"/>
                  </a:cubicBezTo>
                  <a:lnTo>
                    <a:pt x="1507" y="1420"/>
                  </a:lnTo>
                  <a:lnTo>
                    <a:pt x="1878" y="1420"/>
                  </a:lnTo>
                  <a:cubicBezTo>
                    <a:pt x="2318" y="1374"/>
                    <a:pt x="2318" y="748"/>
                    <a:pt x="1878" y="702"/>
                  </a:cubicBezTo>
                  <a:lnTo>
                    <a:pt x="1507" y="702"/>
                  </a:lnTo>
                  <a:lnTo>
                    <a:pt x="1507" y="331"/>
                  </a:lnTo>
                  <a:cubicBezTo>
                    <a:pt x="1496" y="111"/>
                    <a:pt x="1328" y="1"/>
                    <a:pt x="1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3" name="Google Shape;6303;p59"/>
            <p:cNvSpPr/>
            <p:nvPr/>
          </p:nvSpPr>
          <p:spPr>
            <a:xfrm>
              <a:off x="3199150" y="4044925"/>
              <a:ext cx="496550" cy="461775"/>
            </a:xfrm>
            <a:custGeom>
              <a:avLst/>
              <a:gdLst/>
              <a:ahLst/>
              <a:cxnLst/>
              <a:rect l="l" t="t" r="r" b="b"/>
              <a:pathLst>
                <a:path w="19862" h="18471" extrusionOk="0">
                  <a:moveTo>
                    <a:pt x="11750" y="719"/>
                  </a:moveTo>
                  <a:lnTo>
                    <a:pt x="11750" y="1437"/>
                  </a:lnTo>
                  <a:lnTo>
                    <a:pt x="8135" y="1437"/>
                  </a:lnTo>
                  <a:lnTo>
                    <a:pt x="8135" y="719"/>
                  </a:lnTo>
                  <a:close/>
                  <a:moveTo>
                    <a:pt x="12816" y="3592"/>
                  </a:moveTo>
                  <a:cubicBezTo>
                    <a:pt x="13025" y="3592"/>
                    <a:pt x="13187" y="3755"/>
                    <a:pt x="13187" y="3963"/>
                  </a:cubicBezTo>
                  <a:cubicBezTo>
                    <a:pt x="13187" y="4182"/>
                    <a:pt x="13008" y="4327"/>
                    <a:pt x="12820" y="4327"/>
                  </a:cubicBezTo>
                  <a:cubicBezTo>
                    <a:pt x="12729" y="4327"/>
                    <a:pt x="12637" y="4294"/>
                    <a:pt x="12562" y="4218"/>
                  </a:cubicBezTo>
                  <a:cubicBezTo>
                    <a:pt x="12330" y="3986"/>
                    <a:pt x="12492" y="3592"/>
                    <a:pt x="12816" y="3592"/>
                  </a:cubicBezTo>
                  <a:close/>
                  <a:moveTo>
                    <a:pt x="5609" y="6698"/>
                  </a:moveTo>
                  <a:cubicBezTo>
                    <a:pt x="6049" y="6744"/>
                    <a:pt x="6049" y="7393"/>
                    <a:pt x="5609" y="7416"/>
                  </a:cubicBezTo>
                  <a:cubicBezTo>
                    <a:pt x="5400" y="7416"/>
                    <a:pt x="5238" y="7579"/>
                    <a:pt x="5238" y="7787"/>
                  </a:cubicBezTo>
                  <a:lnTo>
                    <a:pt x="5238" y="8876"/>
                  </a:lnTo>
                  <a:lnTo>
                    <a:pt x="2874" y="8876"/>
                  </a:lnTo>
                  <a:lnTo>
                    <a:pt x="2874" y="7787"/>
                  </a:lnTo>
                  <a:cubicBezTo>
                    <a:pt x="2874" y="7579"/>
                    <a:pt x="2712" y="7416"/>
                    <a:pt x="2503" y="7416"/>
                  </a:cubicBezTo>
                  <a:cubicBezTo>
                    <a:pt x="2063" y="7393"/>
                    <a:pt x="2063" y="6744"/>
                    <a:pt x="2503" y="6698"/>
                  </a:cubicBezTo>
                  <a:close/>
                  <a:moveTo>
                    <a:pt x="11380" y="6698"/>
                  </a:moveTo>
                  <a:cubicBezTo>
                    <a:pt x="11588" y="6698"/>
                    <a:pt x="11750" y="6860"/>
                    <a:pt x="11750" y="7069"/>
                  </a:cubicBezTo>
                  <a:cubicBezTo>
                    <a:pt x="11750" y="7254"/>
                    <a:pt x="11588" y="7416"/>
                    <a:pt x="11380" y="7416"/>
                  </a:cubicBezTo>
                  <a:cubicBezTo>
                    <a:pt x="11171" y="7416"/>
                    <a:pt x="11009" y="7579"/>
                    <a:pt x="11009" y="7787"/>
                  </a:cubicBezTo>
                  <a:lnTo>
                    <a:pt x="11009" y="8876"/>
                  </a:lnTo>
                  <a:lnTo>
                    <a:pt x="8853" y="8876"/>
                  </a:lnTo>
                  <a:lnTo>
                    <a:pt x="8853" y="7787"/>
                  </a:lnTo>
                  <a:cubicBezTo>
                    <a:pt x="8853" y="7579"/>
                    <a:pt x="8691" y="7416"/>
                    <a:pt x="8483" y="7416"/>
                  </a:cubicBezTo>
                  <a:cubicBezTo>
                    <a:pt x="8042" y="7393"/>
                    <a:pt x="8042" y="6744"/>
                    <a:pt x="8483" y="6698"/>
                  </a:cubicBezTo>
                  <a:close/>
                  <a:moveTo>
                    <a:pt x="17382" y="6698"/>
                  </a:moveTo>
                  <a:cubicBezTo>
                    <a:pt x="17799" y="6744"/>
                    <a:pt x="17799" y="7393"/>
                    <a:pt x="17382" y="7416"/>
                  </a:cubicBezTo>
                  <a:cubicBezTo>
                    <a:pt x="17173" y="7416"/>
                    <a:pt x="17011" y="7579"/>
                    <a:pt x="17011" y="7787"/>
                  </a:cubicBezTo>
                  <a:lnTo>
                    <a:pt x="17011" y="8876"/>
                  </a:lnTo>
                  <a:lnTo>
                    <a:pt x="14624" y="8876"/>
                  </a:lnTo>
                  <a:lnTo>
                    <a:pt x="14624" y="7787"/>
                  </a:lnTo>
                  <a:cubicBezTo>
                    <a:pt x="14624" y="7579"/>
                    <a:pt x="14462" y="7416"/>
                    <a:pt x="14276" y="7416"/>
                  </a:cubicBezTo>
                  <a:cubicBezTo>
                    <a:pt x="13836" y="7393"/>
                    <a:pt x="13836" y="6744"/>
                    <a:pt x="14276" y="6698"/>
                  </a:cubicBezTo>
                  <a:close/>
                  <a:moveTo>
                    <a:pt x="5470" y="9595"/>
                  </a:moveTo>
                  <a:lnTo>
                    <a:pt x="5655" y="9780"/>
                  </a:lnTo>
                  <a:cubicBezTo>
                    <a:pt x="5864" y="9989"/>
                    <a:pt x="5980" y="10267"/>
                    <a:pt x="5980" y="10545"/>
                  </a:cubicBezTo>
                  <a:lnTo>
                    <a:pt x="5980" y="14508"/>
                  </a:lnTo>
                  <a:cubicBezTo>
                    <a:pt x="5980" y="14693"/>
                    <a:pt x="5818" y="14856"/>
                    <a:pt x="5609" y="14856"/>
                  </a:cubicBezTo>
                  <a:lnTo>
                    <a:pt x="2503" y="14856"/>
                  </a:lnTo>
                  <a:cubicBezTo>
                    <a:pt x="2295" y="14856"/>
                    <a:pt x="2133" y="14693"/>
                    <a:pt x="2156" y="14508"/>
                  </a:cubicBezTo>
                  <a:lnTo>
                    <a:pt x="2133" y="14508"/>
                  </a:lnTo>
                  <a:lnTo>
                    <a:pt x="2133" y="10545"/>
                  </a:lnTo>
                  <a:cubicBezTo>
                    <a:pt x="2133" y="10267"/>
                    <a:pt x="2249" y="9989"/>
                    <a:pt x="2457" y="9780"/>
                  </a:cubicBezTo>
                  <a:lnTo>
                    <a:pt x="2666" y="9595"/>
                  </a:lnTo>
                  <a:close/>
                  <a:moveTo>
                    <a:pt x="11241" y="9595"/>
                  </a:moveTo>
                  <a:lnTo>
                    <a:pt x="11426" y="9780"/>
                  </a:lnTo>
                  <a:cubicBezTo>
                    <a:pt x="11635" y="9989"/>
                    <a:pt x="11750" y="10267"/>
                    <a:pt x="11750" y="10545"/>
                  </a:cubicBezTo>
                  <a:lnTo>
                    <a:pt x="11750" y="14508"/>
                  </a:lnTo>
                  <a:cubicBezTo>
                    <a:pt x="11750" y="14693"/>
                    <a:pt x="11588" y="14856"/>
                    <a:pt x="11380" y="14856"/>
                  </a:cubicBezTo>
                  <a:lnTo>
                    <a:pt x="8483" y="14856"/>
                  </a:lnTo>
                  <a:cubicBezTo>
                    <a:pt x="8297" y="14856"/>
                    <a:pt x="8135" y="14693"/>
                    <a:pt x="8135" y="14508"/>
                  </a:cubicBezTo>
                  <a:lnTo>
                    <a:pt x="8135" y="10545"/>
                  </a:lnTo>
                  <a:cubicBezTo>
                    <a:pt x="8135" y="10267"/>
                    <a:pt x="8251" y="9989"/>
                    <a:pt x="8460" y="9780"/>
                  </a:cubicBezTo>
                  <a:lnTo>
                    <a:pt x="8645" y="9595"/>
                  </a:lnTo>
                  <a:close/>
                  <a:moveTo>
                    <a:pt x="17220" y="9595"/>
                  </a:moveTo>
                  <a:lnTo>
                    <a:pt x="17428" y="9780"/>
                  </a:lnTo>
                  <a:cubicBezTo>
                    <a:pt x="17614" y="9989"/>
                    <a:pt x="17730" y="10267"/>
                    <a:pt x="17730" y="10545"/>
                  </a:cubicBezTo>
                  <a:lnTo>
                    <a:pt x="17730" y="14508"/>
                  </a:lnTo>
                  <a:cubicBezTo>
                    <a:pt x="17730" y="14693"/>
                    <a:pt x="17567" y="14856"/>
                    <a:pt x="17382" y="14856"/>
                  </a:cubicBezTo>
                  <a:lnTo>
                    <a:pt x="14276" y="14856"/>
                  </a:lnTo>
                  <a:cubicBezTo>
                    <a:pt x="14068" y="14856"/>
                    <a:pt x="13906" y="14693"/>
                    <a:pt x="13906" y="14508"/>
                  </a:cubicBezTo>
                  <a:lnTo>
                    <a:pt x="13906" y="10545"/>
                  </a:lnTo>
                  <a:cubicBezTo>
                    <a:pt x="13906" y="10267"/>
                    <a:pt x="14022" y="9989"/>
                    <a:pt x="14230" y="9780"/>
                  </a:cubicBezTo>
                  <a:lnTo>
                    <a:pt x="14416" y="9595"/>
                  </a:lnTo>
                  <a:close/>
                  <a:moveTo>
                    <a:pt x="7764" y="0"/>
                  </a:moveTo>
                  <a:cubicBezTo>
                    <a:pt x="7579" y="0"/>
                    <a:pt x="7417" y="139"/>
                    <a:pt x="7417" y="348"/>
                  </a:cubicBezTo>
                  <a:lnTo>
                    <a:pt x="7417" y="719"/>
                  </a:lnTo>
                  <a:lnTo>
                    <a:pt x="1067" y="719"/>
                  </a:lnTo>
                  <a:cubicBezTo>
                    <a:pt x="626" y="742"/>
                    <a:pt x="626" y="1391"/>
                    <a:pt x="1067" y="1437"/>
                  </a:cubicBezTo>
                  <a:lnTo>
                    <a:pt x="7417" y="1437"/>
                  </a:lnTo>
                  <a:lnTo>
                    <a:pt x="7417" y="1808"/>
                  </a:lnTo>
                  <a:cubicBezTo>
                    <a:pt x="7417" y="1993"/>
                    <a:pt x="7579" y="2156"/>
                    <a:pt x="7787" y="2156"/>
                  </a:cubicBezTo>
                  <a:lnTo>
                    <a:pt x="10638" y="2156"/>
                  </a:lnTo>
                  <a:lnTo>
                    <a:pt x="11866" y="3477"/>
                  </a:lnTo>
                  <a:cubicBezTo>
                    <a:pt x="11797" y="3592"/>
                    <a:pt x="11774" y="3732"/>
                    <a:pt x="11750" y="3871"/>
                  </a:cubicBezTo>
                  <a:lnTo>
                    <a:pt x="9850" y="4334"/>
                  </a:lnTo>
                  <a:cubicBezTo>
                    <a:pt x="9688" y="4380"/>
                    <a:pt x="9595" y="4519"/>
                    <a:pt x="9572" y="4682"/>
                  </a:cubicBezTo>
                  <a:lnTo>
                    <a:pt x="9572" y="5980"/>
                  </a:lnTo>
                  <a:lnTo>
                    <a:pt x="8506" y="5980"/>
                  </a:lnTo>
                  <a:cubicBezTo>
                    <a:pt x="7278" y="5980"/>
                    <a:pt x="6999" y="7671"/>
                    <a:pt x="8135" y="8065"/>
                  </a:cubicBezTo>
                  <a:lnTo>
                    <a:pt x="8135" y="9062"/>
                  </a:lnTo>
                  <a:lnTo>
                    <a:pt x="7950" y="9270"/>
                  </a:lnTo>
                  <a:cubicBezTo>
                    <a:pt x="7602" y="9595"/>
                    <a:pt x="7417" y="10058"/>
                    <a:pt x="7417" y="10545"/>
                  </a:cubicBezTo>
                  <a:lnTo>
                    <a:pt x="7417" y="14485"/>
                  </a:lnTo>
                  <a:cubicBezTo>
                    <a:pt x="7417" y="14601"/>
                    <a:pt x="7440" y="14740"/>
                    <a:pt x="7463" y="14856"/>
                  </a:cubicBezTo>
                  <a:lnTo>
                    <a:pt x="6629" y="14856"/>
                  </a:lnTo>
                  <a:cubicBezTo>
                    <a:pt x="6675" y="14740"/>
                    <a:pt x="6698" y="14601"/>
                    <a:pt x="6698" y="14485"/>
                  </a:cubicBezTo>
                  <a:lnTo>
                    <a:pt x="6698" y="10545"/>
                  </a:lnTo>
                  <a:cubicBezTo>
                    <a:pt x="6698" y="10082"/>
                    <a:pt x="6490" y="9618"/>
                    <a:pt x="6165" y="9270"/>
                  </a:cubicBezTo>
                  <a:lnTo>
                    <a:pt x="5957" y="9085"/>
                  </a:lnTo>
                  <a:lnTo>
                    <a:pt x="5957" y="8088"/>
                  </a:lnTo>
                  <a:cubicBezTo>
                    <a:pt x="7115" y="7671"/>
                    <a:pt x="6814" y="5980"/>
                    <a:pt x="5609" y="5980"/>
                  </a:cubicBezTo>
                  <a:lnTo>
                    <a:pt x="2503" y="5980"/>
                  </a:lnTo>
                  <a:cubicBezTo>
                    <a:pt x="1298" y="5980"/>
                    <a:pt x="997" y="7671"/>
                    <a:pt x="2133" y="8088"/>
                  </a:cubicBezTo>
                  <a:lnTo>
                    <a:pt x="2133" y="9085"/>
                  </a:lnTo>
                  <a:lnTo>
                    <a:pt x="1947" y="9270"/>
                  </a:lnTo>
                  <a:cubicBezTo>
                    <a:pt x="1600" y="9618"/>
                    <a:pt x="1414" y="10058"/>
                    <a:pt x="1414" y="10545"/>
                  </a:cubicBezTo>
                  <a:lnTo>
                    <a:pt x="1414" y="14485"/>
                  </a:lnTo>
                  <a:cubicBezTo>
                    <a:pt x="1414" y="14717"/>
                    <a:pt x="1484" y="14925"/>
                    <a:pt x="1600" y="15087"/>
                  </a:cubicBezTo>
                  <a:cubicBezTo>
                    <a:pt x="1" y="16014"/>
                    <a:pt x="649" y="18471"/>
                    <a:pt x="2503" y="18471"/>
                  </a:cubicBezTo>
                  <a:lnTo>
                    <a:pt x="8320" y="18471"/>
                  </a:lnTo>
                  <a:cubicBezTo>
                    <a:pt x="8761" y="18425"/>
                    <a:pt x="8761" y="17776"/>
                    <a:pt x="8320" y="17752"/>
                  </a:cubicBezTo>
                  <a:lnTo>
                    <a:pt x="2503" y="17752"/>
                  </a:lnTo>
                  <a:cubicBezTo>
                    <a:pt x="1136" y="17683"/>
                    <a:pt x="1136" y="15644"/>
                    <a:pt x="2503" y="15574"/>
                  </a:cubicBezTo>
                  <a:lnTo>
                    <a:pt x="17382" y="15574"/>
                  </a:lnTo>
                  <a:cubicBezTo>
                    <a:pt x="17404" y="15573"/>
                    <a:pt x="17426" y="15572"/>
                    <a:pt x="17448" y="15572"/>
                  </a:cubicBezTo>
                  <a:cubicBezTo>
                    <a:pt x="18866" y="15572"/>
                    <a:pt x="18866" y="17754"/>
                    <a:pt x="17448" y="17754"/>
                  </a:cubicBezTo>
                  <a:cubicBezTo>
                    <a:pt x="17426" y="17754"/>
                    <a:pt x="17404" y="17753"/>
                    <a:pt x="17382" y="17752"/>
                  </a:cubicBezTo>
                  <a:lnTo>
                    <a:pt x="11565" y="17752"/>
                  </a:lnTo>
                  <a:cubicBezTo>
                    <a:pt x="11125" y="17776"/>
                    <a:pt x="11125" y="18425"/>
                    <a:pt x="11565" y="18471"/>
                  </a:cubicBezTo>
                  <a:lnTo>
                    <a:pt x="17382" y="18471"/>
                  </a:lnTo>
                  <a:cubicBezTo>
                    <a:pt x="19213" y="18448"/>
                    <a:pt x="19862" y="16014"/>
                    <a:pt x="18263" y="15110"/>
                  </a:cubicBezTo>
                  <a:cubicBezTo>
                    <a:pt x="18378" y="14925"/>
                    <a:pt x="18448" y="14717"/>
                    <a:pt x="18448" y="14508"/>
                  </a:cubicBezTo>
                  <a:lnTo>
                    <a:pt x="18448" y="10545"/>
                  </a:lnTo>
                  <a:cubicBezTo>
                    <a:pt x="18448" y="10082"/>
                    <a:pt x="18263" y="9618"/>
                    <a:pt x="17915" y="9270"/>
                  </a:cubicBezTo>
                  <a:lnTo>
                    <a:pt x="17730" y="9085"/>
                  </a:lnTo>
                  <a:lnTo>
                    <a:pt x="17730" y="8088"/>
                  </a:lnTo>
                  <a:cubicBezTo>
                    <a:pt x="18865" y="7671"/>
                    <a:pt x="18587" y="5980"/>
                    <a:pt x="17359" y="5980"/>
                  </a:cubicBezTo>
                  <a:lnTo>
                    <a:pt x="14276" y="5980"/>
                  </a:lnTo>
                  <a:cubicBezTo>
                    <a:pt x="13048" y="5980"/>
                    <a:pt x="12770" y="7671"/>
                    <a:pt x="13906" y="8088"/>
                  </a:cubicBezTo>
                  <a:lnTo>
                    <a:pt x="13906" y="9085"/>
                  </a:lnTo>
                  <a:lnTo>
                    <a:pt x="13720" y="9270"/>
                  </a:lnTo>
                  <a:cubicBezTo>
                    <a:pt x="13373" y="9618"/>
                    <a:pt x="13187" y="10058"/>
                    <a:pt x="13187" y="10545"/>
                  </a:cubicBezTo>
                  <a:lnTo>
                    <a:pt x="13187" y="14485"/>
                  </a:lnTo>
                  <a:cubicBezTo>
                    <a:pt x="13187" y="14624"/>
                    <a:pt x="13210" y="14740"/>
                    <a:pt x="13257" y="14856"/>
                  </a:cubicBezTo>
                  <a:lnTo>
                    <a:pt x="12399" y="14856"/>
                  </a:lnTo>
                  <a:cubicBezTo>
                    <a:pt x="12446" y="14740"/>
                    <a:pt x="12469" y="14624"/>
                    <a:pt x="12469" y="14485"/>
                  </a:cubicBezTo>
                  <a:lnTo>
                    <a:pt x="12469" y="10545"/>
                  </a:lnTo>
                  <a:cubicBezTo>
                    <a:pt x="12469" y="10082"/>
                    <a:pt x="12283" y="9618"/>
                    <a:pt x="11936" y="9270"/>
                  </a:cubicBezTo>
                  <a:lnTo>
                    <a:pt x="11750" y="9085"/>
                  </a:lnTo>
                  <a:lnTo>
                    <a:pt x="11750" y="8088"/>
                  </a:lnTo>
                  <a:cubicBezTo>
                    <a:pt x="12886" y="7671"/>
                    <a:pt x="12585" y="5980"/>
                    <a:pt x="11380" y="5980"/>
                  </a:cubicBezTo>
                  <a:lnTo>
                    <a:pt x="10290" y="5980"/>
                  </a:lnTo>
                  <a:lnTo>
                    <a:pt x="10290" y="4960"/>
                  </a:lnTo>
                  <a:lnTo>
                    <a:pt x="11913" y="4566"/>
                  </a:lnTo>
                  <a:cubicBezTo>
                    <a:pt x="12130" y="4892"/>
                    <a:pt x="12470" y="5046"/>
                    <a:pt x="12809" y="5046"/>
                  </a:cubicBezTo>
                  <a:cubicBezTo>
                    <a:pt x="13263" y="5046"/>
                    <a:pt x="13713" y="4769"/>
                    <a:pt x="13859" y="4265"/>
                  </a:cubicBezTo>
                  <a:cubicBezTo>
                    <a:pt x="14070" y="3537"/>
                    <a:pt x="13506" y="2873"/>
                    <a:pt x="12820" y="2873"/>
                  </a:cubicBezTo>
                  <a:cubicBezTo>
                    <a:pt x="12675" y="2873"/>
                    <a:pt x="12525" y="2902"/>
                    <a:pt x="12376" y="2967"/>
                  </a:cubicBezTo>
                  <a:lnTo>
                    <a:pt x="11611" y="2156"/>
                  </a:lnTo>
                  <a:lnTo>
                    <a:pt x="12098" y="2156"/>
                  </a:lnTo>
                  <a:cubicBezTo>
                    <a:pt x="12307" y="2156"/>
                    <a:pt x="12469" y="1993"/>
                    <a:pt x="12469" y="1785"/>
                  </a:cubicBezTo>
                  <a:lnTo>
                    <a:pt x="12469" y="1437"/>
                  </a:lnTo>
                  <a:lnTo>
                    <a:pt x="18819" y="1437"/>
                  </a:lnTo>
                  <a:cubicBezTo>
                    <a:pt x="19259" y="1391"/>
                    <a:pt x="19259" y="742"/>
                    <a:pt x="18819" y="719"/>
                  </a:cubicBezTo>
                  <a:lnTo>
                    <a:pt x="12469" y="719"/>
                  </a:lnTo>
                  <a:lnTo>
                    <a:pt x="12469" y="348"/>
                  </a:lnTo>
                  <a:cubicBezTo>
                    <a:pt x="12469" y="139"/>
                    <a:pt x="12307" y="0"/>
                    <a:pt x="1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4" name="Google Shape;6304;p59"/>
            <p:cNvSpPr/>
            <p:nvPr/>
          </p:nvSpPr>
          <p:spPr>
            <a:xfrm>
              <a:off x="3438425" y="4488725"/>
              <a:ext cx="18000" cy="17975"/>
            </a:xfrm>
            <a:custGeom>
              <a:avLst/>
              <a:gdLst/>
              <a:ahLst/>
              <a:cxnLst/>
              <a:rect l="l" t="t" r="r" b="b"/>
              <a:pathLst>
                <a:path w="720" h="719" extrusionOk="0">
                  <a:moveTo>
                    <a:pt x="372" y="0"/>
                  </a:moveTo>
                  <a:cubicBezTo>
                    <a:pt x="163" y="0"/>
                    <a:pt x="1" y="163"/>
                    <a:pt x="1" y="348"/>
                  </a:cubicBezTo>
                  <a:cubicBezTo>
                    <a:pt x="1" y="557"/>
                    <a:pt x="163" y="719"/>
                    <a:pt x="372" y="719"/>
                  </a:cubicBezTo>
                  <a:cubicBezTo>
                    <a:pt x="580" y="719"/>
                    <a:pt x="719" y="557"/>
                    <a:pt x="719" y="348"/>
                  </a:cubicBezTo>
                  <a:cubicBezTo>
                    <a:pt x="719" y="163"/>
                    <a:pt x="580"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05" name="Google Shape;6305;p59"/>
          <p:cNvGrpSpPr/>
          <p:nvPr/>
        </p:nvGrpSpPr>
        <p:grpSpPr>
          <a:xfrm>
            <a:off x="2525329" y="1914102"/>
            <a:ext cx="452071" cy="450948"/>
            <a:chOff x="2476075" y="1902375"/>
            <a:chExt cx="462950" cy="461800"/>
          </a:xfrm>
        </p:grpSpPr>
        <p:sp>
          <p:nvSpPr>
            <p:cNvPr id="6306" name="Google Shape;6306;p59"/>
            <p:cNvSpPr/>
            <p:nvPr/>
          </p:nvSpPr>
          <p:spPr>
            <a:xfrm>
              <a:off x="2535175" y="2159625"/>
              <a:ext cx="126925" cy="126900"/>
            </a:xfrm>
            <a:custGeom>
              <a:avLst/>
              <a:gdLst/>
              <a:ahLst/>
              <a:cxnLst/>
              <a:rect l="l" t="t" r="r" b="b"/>
              <a:pathLst>
                <a:path w="5077" h="5076" extrusionOk="0">
                  <a:moveTo>
                    <a:pt x="2898" y="742"/>
                  </a:moveTo>
                  <a:lnTo>
                    <a:pt x="2898" y="1831"/>
                  </a:lnTo>
                  <a:cubicBezTo>
                    <a:pt x="2898" y="2017"/>
                    <a:pt x="3060" y="2179"/>
                    <a:pt x="3269" y="2179"/>
                  </a:cubicBezTo>
                  <a:lnTo>
                    <a:pt x="4358" y="2179"/>
                  </a:lnTo>
                  <a:lnTo>
                    <a:pt x="4358" y="2921"/>
                  </a:lnTo>
                  <a:lnTo>
                    <a:pt x="3269" y="2921"/>
                  </a:lnTo>
                  <a:cubicBezTo>
                    <a:pt x="3060" y="2921"/>
                    <a:pt x="2898" y="3060"/>
                    <a:pt x="2898" y="3268"/>
                  </a:cubicBezTo>
                  <a:lnTo>
                    <a:pt x="2898" y="4358"/>
                  </a:lnTo>
                  <a:lnTo>
                    <a:pt x="2179" y="4358"/>
                  </a:lnTo>
                  <a:lnTo>
                    <a:pt x="2179" y="3268"/>
                  </a:lnTo>
                  <a:cubicBezTo>
                    <a:pt x="2179" y="3060"/>
                    <a:pt x="2017" y="2921"/>
                    <a:pt x="1808" y="2921"/>
                  </a:cubicBezTo>
                  <a:lnTo>
                    <a:pt x="742" y="2921"/>
                  </a:lnTo>
                  <a:lnTo>
                    <a:pt x="742" y="2179"/>
                  </a:lnTo>
                  <a:lnTo>
                    <a:pt x="1808" y="2179"/>
                  </a:lnTo>
                  <a:cubicBezTo>
                    <a:pt x="2017" y="2179"/>
                    <a:pt x="2179" y="2017"/>
                    <a:pt x="2179" y="1831"/>
                  </a:cubicBezTo>
                  <a:lnTo>
                    <a:pt x="2179" y="742"/>
                  </a:lnTo>
                  <a:close/>
                  <a:moveTo>
                    <a:pt x="1808" y="1"/>
                  </a:moveTo>
                  <a:cubicBezTo>
                    <a:pt x="1623" y="1"/>
                    <a:pt x="1461" y="163"/>
                    <a:pt x="1461" y="371"/>
                  </a:cubicBezTo>
                  <a:lnTo>
                    <a:pt x="1461" y="1461"/>
                  </a:lnTo>
                  <a:lnTo>
                    <a:pt x="372" y="1461"/>
                  </a:lnTo>
                  <a:cubicBezTo>
                    <a:pt x="163" y="1461"/>
                    <a:pt x="1" y="1623"/>
                    <a:pt x="1" y="1831"/>
                  </a:cubicBezTo>
                  <a:lnTo>
                    <a:pt x="1" y="3268"/>
                  </a:lnTo>
                  <a:cubicBezTo>
                    <a:pt x="1" y="3477"/>
                    <a:pt x="163" y="3639"/>
                    <a:pt x="372" y="3639"/>
                  </a:cubicBezTo>
                  <a:lnTo>
                    <a:pt x="1461" y="3639"/>
                  </a:lnTo>
                  <a:lnTo>
                    <a:pt x="1461" y="4705"/>
                  </a:lnTo>
                  <a:cubicBezTo>
                    <a:pt x="1461" y="4914"/>
                    <a:pt x="1623" y="5076"/>
                    <a:pt x="1808" y="5076"/>
                  </a:cubicBezTo>
                  <a:lnTo>
                    <a:pt x="3269" y="5076"/>
                  </a:lnTo>
                  <a:cubicBezTo>
                    <a:pt x="3477" y="5076"/>
                    <a:pt x="3616" y="4914"/>
                    <a:pt x="3616" y="4705"/>
                  </a:cubicBezTo>
                  <a:lnTo>
                    <a:pt x="3616" y="3639"/>
                  </a:lnTo>
                  <a:lnTo>
                    <a:pt x="4705" y="3639"/>
                  </a:lnTo>
                  <a:cubicBezTo>
                    <a:pt x="4914" y="3639"/>
                    <a:pt x="5076" y="3477"/>
                    <a:pt x="5076" y="3268"/>
                  </a:cubicBezTo>
                  <a:lnTo>
                    <a:pt x="5076" y="1831"/>
                  </a:lnTo>
                  <a:cubicBezTo>
                    <a:pt x="5076" y="1623"/>
                    <a:pt x="4914" y="1461"/>
                    <a:pt x="4705" y="1461"/>
                  </a:cubicBezTo>
                  <a:lnTo>
                    <a:pt x="3616" y="1461"/>
                  </a:lnTo>
                  <a:lnTo>
                    <a:pt x="3616" y="371"/>
                  </a:lnTo>
                  <a:cubicBezTo>
                    <a:pt x="3616" y="163"/>
                    <a:pt x="3477" y="1"/>
                    <a:pt x="3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7" name="Google Shape;6307;p59"/>
            <p:cNvSpPr/>
            <p:nvPr/>
          </p:nvSpPr>
          <p:spPr>
            <a:xfrm>
              <a:off x="2476075" y="1902375"/>
              <a:ext cx="462950" cy="461800"/>
            </a:xfrm>
            <a:custGeom>
              <a:avLst/>
              <a:gdLst/>
              <a:ahLst/>
              <a:cxnLst/>
              <a:rect l="l" t="t" r="r" b="b"/>
              <a:pathLst>
                <a:path w="18518" h="18472" extrusionOk="0">
                  <a:moveTo>
                    <a:pt x="7996" y="719"/>
                  </a:moveTo>
                  <a:cubicBezTo>
                    <a:pt x="8205" y="719"/>
                    <a:pt x="8367" y="882"/>
                    <a:pt x="8367" y="1090"/>
                  </a:cubicBezTo>
                  <a:lnTo>
                    <a:pt x="8367" y="2736"/>
                  </a:lnTo>
                  <a:cubicBezTo>
                    <a:pt x="8367" y="2944"/>
                    <a:pt x="8205" y="3106"/>
                    <a:pt x="7996" y="3106"/>
                  </a:cubicBezTo>
                  <a:lnTo>
                    <a:pt x="1809" y="3106"/>
                  </a:lnTo>
                  <a:cubicBezTo>
                    <a:pt x="1600" y="3106"/>
                    <a:pt x="1438" y="2944"/>
                    <a:pt x="1438" y="2736"/>
                  </a:cubicBezTo>
                  <a:lnTo>
                    <a:pt x="1438" y="1067"/>
                  </a:lnTo>
                  <a:cubicBezTo>
                    <a:pt x="1438" y="882"/>
                    <a:pt x="1600" y="719"/>
                    <a:pt x="1809" y="719"/>
                  </a:cubicBezTo>
                  <a:lnTo>
                    <a:pt x="2272" y="719"/>
                  </a:lnTo>
                  <a:lnTo>
                    <a:pt x="2272" y="2017"/>
                  </a:lnTo>
                  <a:cubicBezTo>
                    <a:pt x="2295" y="2237"/>
                    <a:pt x="2463" y="2347"/>
                    <a:pt x="2631" y="2347"/>
                  </a:cubicBezTo>
                  <a:cubicBezTo>
                    <a:pt x="2799" y="2347"/>
                    <a:pt x="2967" y="2237"/>
                    <a:pt x="2991" y="2017"/>
                  </a:cubicBezTo>
                  <a:lnTo>
                    <a:pt x="2991" y="719"/>
                  </a:lnTo>
                  <a:lnTo>
                    <a:pt x="3825" y="719"/>
                  </a:lnTo>
                  <a:lnTo>
                    <a:pt x="3825" y="2017"/>
                  </a:lnTo>
                  <a:cubicBezTo>
                    <a:pt x="3836" y="2237"/>
                    <a:pt x="4004" y="2347"/>
                    <a:pt x="4175" y="2347"/>
                  </a:cubicBezTo>
                  <a:cubicBezTo>
                    <a:pt x="4346" y="2347"/>
                    <a:pt x="4520" y="2237"/>
                    <a:pt x="4543" y="2017"/>
                  </a:cubicBezTo>
                  <a:lnTo>
                    <a:pt x="4543" y="719"/>
                  </a:lnTo>
                  <a:lnTo>
                    <a:pt x="5262" y="719"/>
                  </a:lnTo>
                  <a:lnTo>
                    <a:pt x="5262" y="2017"/>
                  </a:lnTo>
                  <a:cubicBezTo>
                    <a:pt x="5285" y="2237"/>
                    <a:pt x="5453" y="2347"/>
                    <a:pt x="5621" y="2347"/>
                  </a:cubicBezTo>
                  <a:cubicBezTo>
                    <a:pt x="5789" y="2347"/>
                    <a:pt x="5957" y="2237"/>
                    <a:pt x="5980" y="2017"/>
                  </a:cubicBezTo>
                  <a:lnTo>
                    <a:pt x="5980" y="719"/>
                  </a:lnTo>
                  <a:lnTo>
                    <a:pt x="6814" y="719"/>
                  </a:lnTo>
                  <a:lnTo>
                    <a:pt x="6814" y="2017"/>
                  </a:lnTo>
                  <a:cubicBezTo>
                    <a:pt x="6838" y="2237"/>
                    <a:pt x="7006" y="2347"/>
                    <a:pt x="7174" y="2347"/>
                  </a:cubicBezTo>
                  <a:cubicBezTo>
                    <a:pt x="7342" y="2347"/>
                    <a:pt x="7510" y="2237"/>
                    <a:pt x="7533" y="2017"/>
                  </a:cubicBezTo>
                  <a:lnTo>
                    <a:pt x="7533" y="719"/>
                  </a:lnTo>
                  <a:close/>
                  <a:moveTo>
                    <a:pt x="7649" y="3825"/>
                  </a:moveTo>
                  <a:lnTo>
                    <a:pt x="7649" y="4891"/>
                  </a:lnTo>
                  <a:cubicBezTo>
                    <a:pt x="7649" y="4984"/>
                    <a:pt x="7672" y="5076"/>
                    <a:pt x="7741" y="5146"/>
                  </a:cubicBezTo>
                  <a:lnTo>
                    <a:pt x="7765" y="5169"/>
                  </a:lnTo>
                  <a:lnTo>
                    <a:pt x="6861" y="6073"/>
                  </a:lnTo>
                  <a:cubicBezTo>
                    <a:pt x="5725" y="5632"/>
                    <a:pt x="4729" y="4844"/>
                    <a:pt x="4080" y="3825"/>
                  </a:cubicBezTo>
                  <a:close/>
                  <a:moveTo>
                    <a:pt x="3245" y="3825"/>
                  </a:moveTo>
                  <a:cubicBezTo>
                    <a:pt x="3964" y="5146"/>
                    <a:pt x="5146" y="6189"/>
                    <a:pt x="6560" y="6722"/>
                  </a:cubicBezTo>
                  <a:lnTo>
                    <a:pt x="6699" y="7417"/>
                  </a:lnTo>
                  <a:lnTo>
                    <a:pt x="719" y="7417"/>
                  </a:lnTo>
                  <a:lnTo>
                    <a:pt x="719" y="7232"/>
                  </a:lnTo>
                  <a:cubicBezTo>
                    <a:pt x="719" y="6745"/>
                    <a:pt x="905" y="6305"/>
                    <a:pt x="1252" y="5957"/>
                  </a:cubicBezTo>
                  <a:lnTo>
                    <a:pt x="2064" y="5146"/>
                  </a:lnTo>
                  <a:cubicBezTo>
                    <a:pt x="2110" y="5076"/>
                    <a:pt x="2156" y="4984"/>
                    <a:pt x="2156" y="4891"/>
                  </a:cubicBezTo>
                  <a:lnTo>
                    <a:pt x="2156" y="3825"/>
                  </a:lnTo>
                  <a:close/>
                  <a:moveTo>
                    <a:pt x="9460" y="6705"/>
                  </a:moveTo>
                  <a:cubicBezTo>
                    <a:pt x="9648" y="6705"/>
                    <a:pt x="9827" y="6850"/>
                    <a:pt x="9827" y="7069"/>
                  </a:cubicBezTo>
                  <a:cubicBezTo>
                    <a:pt x="9827" y="7288"/>
                    <a:pt x="9648" y="7433"/>
                    <a:pt x="9460" y="7433"/>
                  </a:cubicBezTo>
                  <a:cubicBezTo>
                    <a:pt x="9369" y="7433"/>
                    <a:pt x="9277" y="7400"/>
                    <a:pt x="9201" y="7324"/>
                  </a:cubicBezTo>
                  <a:cubicBezTo>
                    <a:pt x="9062" y="7185"/>
                    <a:pt x="9062" y="6953"/>
                    <a:pt x="9201" y="6814"/>
                  </a:cubicBezTo>
                  <a:cubicBezTo>
                    <a:pt x="9277" y="6739"/>
                    <a:pt x="9369" y="6705"/>
                    <a:pt x="9460" y="6705"/>
                  </a:cubicBezTo>
                  <a:close/>
                  <a:moveTo>
                    <a:pt x="9086" y="4914"/>
                  </a:moveTo>
                  <a:lnTo>
                    <a:pt x="11334" y="5354"/>
                  </a:lnTo>
                  <a:lnTo>
                    <a:pt x="17614" y="11658"/>
                  </a:lnTo>
                  <a:lnTo>
                    <a:pt x="14045" y="15227"/>
                  </a:lnTo>
                  <a:lnTo>
                    <a:pt x="7765" y="8923"/>
                  </a:lnTo>
                  <a:lnTo>
                    <a:pt x="7510" y="7718"/>
                  </a:lnTo>
                  <a:lnTo>
                    <a:pt x="7371" y="7000"/>
                  </a:lnTo>
                  <a:lnTo>
                    <a:pt x="7371" y="7000"/>
                  </a:lnTo>
                  <a:cubicBezTo>
                    <a:pt x="7741" y="7116"/>
                    <a:pt x="8112" y="7208"/>
                    <a:pt x="8390" y="7255"/>
                  </a:cubicBezTo>
                  <a:cubicBezTo>
                    <a:pt x="8505" y="7851"/>
                    <a:pt x="8984" y="8147"/>
                    <a:pt x="9460" y="8147"/>
                  </a:cubicBezTo>
                  <a:cubicBezTo>
                    <a:pt x="9946" y="8147"/>
                    <a:pt x="10429" y="7840"/>
                    <a:pt x="10522" y="7232"/>
                  </a:cubicBezTo>
                  <a:cubicBezTo>
                    <a:pt x="10654" y="6472"/>
                    <a:pt x="10058" y="5970"/>
                    <a:pt x="9448" y="5970"/>
                  </a:cubicBezTo>
                  <a:cubicBezTo>
                    <a:pt x="9091" y="5970"/>
                    <a:pt x="8729" y="6142"/>
                    <a:pt x="8506" y="6536"/>
                  </a:cubicBezTo>
                  <a:cubicBezTo>
                    <a:pt x="8251" y="6490"/>
                    <a:pt x="7950" y="6420"/>
                    <a:pt x="7649" y="6328"/>
                  </a:cubicBezTo>
                  <a:lnTo>
                    <a:pt x="9086" y="4914"/>
                  </a:lnTo>
                  <a:close/>
                  <a:moveTo>
                    <a:pt x="1809" y="1"/>
                  </a:moveTo>
                  <a:cubicBezTo>
                    <a:pt x="1206" y="1"/>
                    <a:pt x="719" y="488"/>
                    <a:pt x="719" y="1090"/>
                  </a:cubicBezTo>
                  <a:lnTo>
                    <a:pt x="719" y="2736"/>
                  </a:lnTo>
                  <a:cubicBezTo>
                    <a:pt x="719" y="3199"/>
                    <a:pt x="997" y="3616"/>
                    <a:pt x="1438" y="3755"/>
                  </a:cubicBezTo>
                  <a:lnTo>
                    <a:pt x="1438" y="4752"/>
                  </a:lnTo>
                  <a:lnTo>
                    <a:pt x="743" y="5447"/>
                  </a:lnTo>
                  <a:cubicBezTo>
                    <a:pt x="256" y="5934"/>
                    <a:pt x="1" y="6559"/>
                    <a:pt x="1" y="7232"/>
                  </a:cubicBezTo>
                  <a:lnTo>
                    <a:pt x="1" y="17382"/>
                  </a:lnTo>
                  <a:cubicBezTo>
                    <a:pt x="1" y="17985"/>
                    <a:pt x="488" y="18471"/>
                    <a:pt x="1090" y="18471"/>
                  </a:cubicBezTo>
                  <a:lnTo>
                    <a:pt x="3292" y="18471"/>
                  </a:lnTo>
                  <a:cubicBezTo>
                    <a:pt x="3709" y="18425"/>
                    <a:pt x="3709" y="17776"/>
                    <a:pt x="3292" y="17753"/>
                  </a:cubicBezTo>
                  <a:lnTo>
                    <a:pt x="1090" y="17753"/>
                  </a:lnTo>
                  <a:cubicBezTo>
                    <a:pt x="882" y="17753"/>
                    <a:pt x="719" y="17591"/>
                    <a:pt x="719" y="17382"/>
                  </a:cubicBezTo>
                  <a:lnTo>
                    <a:pt x="719" y="8159"/>
                  </a:lnTo>
                  <a:lnTo>
                    <a:pt x="6838" y="8159"/>
                  </a:lnTo>
                  <a:lnTo>
                    <a:pt x="7046" y="9178"/>
                  </a:lnTo>
                  <a:cubicBezTo>
                    <a:pt x="7069" y="9248"/>
                    <a:pt x="7093" y="9317"/>
                    <a:pt x="7139" y="9364"/>
                  </a:cubicBezTo>
                  <a:lnTo>
                    <a:pt x="9086" y="11310"/>
                  </a:lnTo>
                  <a:lnTo>
                    <a:pt x="9086" y="17382"/>
                  </a:lnTo>
                  <a:cubicBezTo>
                    <a:pt x="9086" y="17591"/>
                    <a:pt x="8923" y="17753"/>
                    <a:pt x="8715" y="17753"/>
                  </a:cubicBezTo>
                  <a:lnTo>
                    <a:pt x="6513" y="17753"/>
                  </a:lnTo>
                  <a:cubicBezTo>
                    <a:pt x="6073" y="17776"/>
                    <a:pt x="6073" y="18425"/>
                    <a:pt x="6513" y="18471"/>
                  </a:cubicBezTo>
                  <a:lnTo>
                    <a:pt x="8715" y="18471"/>
                  </a:lnTo>
                  <a:cubicBezTo>
                    <a:pt x="9341" y="18471"/>
                    <a:pt x="9827" y="17985"/>
                    <a:pt x="9827" y="17382"/>
                  </a:cubicBezTo>
                  <a:lnTo>
                    <a:pt x="9827" y="12029"/>
                  </a:lnTo>
                  <a:lnTo>
                    <a:pt x="13790" y="15992"/>
                  </a:lnTo>
                  <a:cubicBezTo>
                    <a:pt x="13860" y="16061"/>
                    <a:pt x="13952" y="16096"/>
                    <a:pt x="14045" y="16096"/>
                  </a:cubicBezTo>
                  <a:cubicBezTo>
                    <a:pt x="14138" y="16096"/>
                    <a:pt x="14231" y="16061"/>
                    <a:pt x="14300" y="15992"/>
                  </a:cubicBezTo>
                  <a:lnTo>
                    <a:pt x="18379" y="11913"/>
                  </a:lnTo>
                  <a:cubicBezTo>
                    <a:pt x="18518" y="11774"/>
                    <a:pt x="18518" y="11542"/>
                    <a:pt x="18379" y="11403"/>
                  </a:cubicBezTo>
                  <a:lnTo>
                    <a:pt x="11751" y="4775"/>
                  </a:lnTo>
                  <a:cubicBezTo>
                    <a:pt x="11704" y="4729"/>
                    <a:pt x="11635" y="4682"/>
                    <a:pt x="11565" y="4682"/>
                  </a:cubicBezTo>
                  <a:lnTo>
                    <a:pt x="9016" y="4172"/>
                  </a:lnTo>
                  <a:cubicBezTo>
                    <a:pt x="8985" y="4160"/>
                    <a:pt x="8952" y="4154"/>
                    <a:pt x="8920" y="4154"/>
                  </a:cubicBezTo>
                  <a:cubicBezTo>
                    <a:pt x="8831" y="4154"/>
                    <a:pt x="8743" y="4197"/>
                    <a:pt x="8692" y="4265"/>
                  </a:cubicBezTo>
                  <a:lnTo>
                    <a:pt x="8367" y="4590"/>
                  </a:lnTo>
                  <a:lnTo>
                    <a:pt x="8367" y="3755"/>
                  </a:lnTo>
                  <a:cubicBezTo>
                    <a:pt x="8808" y="3616"/>
                    <a:pt x="9086" y="3199"/>
                    <a:pt x="9086" y="2736"/>
                  </a:cubicBezTo>
                  <a:lnTo>
                    <a:pt x="9086" y="1090"/>
                  </a:lnTo>
                  <a:cubicBezTo>
                    <a:pt x="9086" y="488"/>
                    <a:pt x="8599" y="1"/>
                    <a:pt x="80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8" name="Google Shape;6308;p59"/>
            <p:cNvSpPr/>
            <p:nvPr/>
          </p:nvSpPr>
          <p:spPr>
            <a:xfrm>
              <a:off x="2736475" y="2107325"/>
              <a:ext cx="131125" cy="122850"/>
            </a:xfrm>
            <a:custGeom>
              <a:avLst/>
              <a:gdLst/>
              <a:ahLst/>
              <a:cxnLst/>
              <a:rect l="l" t="t" r="r" b="b"/>
              <a:pathLst>
                <a:path w="5245" h="4914" extrusionOk="0">
                  <a:moveTo>
                    <a:pt x="1103" y="1444"/>
                  </a:moveTo>
                  <a:lnTo>
                    <a:pt x="2030" y="2394"/>
                  </a:lnTo>
                  <a:cubicBezTo>
                    <a:pt x="1783" y="2542"/>
                    <a:pt x="1602" y="2618"/>
                    <a:pt x="1448" y="2618"/>
                  </a:cubicBezTo>
                  <a:cubicBezTo>
                    <a:pt x="1313" y="2618"/>
                    <a:pt x="1199" y="2559"/>
                    <a:pt x="1080" y="2440"/>
                  </a:cubicBezTo>
                  <a:cubicBezTo>
                    <a:pt x="825" y="2185"/>
                    <a:pt x="918" y="1768"/>
                    <a:pt x="1103" y="1444"/>
                  </a:cubicBezTo>
                  <a:close/>
                  <a:moveTo>
                    <a:pt x="3776" y="2265"/>
                  </a:moveTo>
                  <a:cubicBezTo>
                    <a:pt x="3910" y="2265"/>
                    <a:pt x="4022" y="2323"/>
                    <a:pt x="4139" y="2440"/>
                  </a:cubicBezTo>
                  <a:cubicBezTo>
                    <a:pt x="4348" y="2649"/>
                    <a:pt x="4324" y="3066"/>
                    <a:pt x="4116" y="3437"/>
                  </a:cubicBezTo>
                  <a:lnTo>
                    <a:pt x="3166" y="2510"/>
                  </a:lnTo>
                  <a:cubicBezTo>
                    <a:pt x="3429" y="2347"/>
                    <a:pt x="3618" y="2265"/>
                    <a:pt x="3776" y="2265"/>
                  </a:cubicBezTo>
                  <a:close/>
                  <a:moveTo>
                    <a:pt x="544" y="1"/>
                  </a:moveTo>
                  <a:cubicBezTo>
                    <a:pt x="252" y="1"/>
                    <a:pt x="1" y="394"/>
                    <a:pt x="315" y="656"/>
                  </a:cubicBezTo>
                  <a:lnTo>
                    <a:pt x="593" y="934"/>
                  </a:lnTo>
                  <a:cubicBezTo>
                    <a:pt x="60" y="1699"/>
                    <a:pt x="130" y="2510"/>
                    <a:pt x="570" y="2973"/>
                  </a:cubicBezTo>
                  <a:cubicBezTo>
                    <a:pt x="847" y="3251"/>
                    <a:pt x="1134" y="3364"/>
                    <a:pt x="1429" y="3364"/>
                  </a:cubicBezTo>
                  <a:cubicBezTo>
                    <a:pt x="1801" y="3364"/>
                    <a:pt x="2186" y="3185"/>
                    <a:pt x="2586" y="2927"/>
                  </a:cubicBezTo>
                  <a:lnTo>
                    <a:pt x="3606" y="3970"/>
                  </a:lnTo>
                  <a:cubicBezTo>
                    <a:pt x="3410" y="4080"/>
                    <a:pt x="3208" y="4138"/>
                    <a:pt x="3027" y="4138"/>
                  </a:cubicBezTo>
                  <a:cubicBezTo>
                    <a:pt x="2865" y="4138"/>
                    <a:pt x="2719" y="4091"/>
                    <a:pt x="2609" y="3993"/>
                  </a:cubicBezTo>
                  <a:cubicBezTo>
                    <a:pt x="2538" y="3931"/>
                    <a:pt x="2459" y="3905"/>
                    <a:pt x="2383" y="3905"/>
                  </a:cubicBezTo>
                  <a:cubicBezTo>
                    <a:pt x="2116" y="3905"/>
                    <a:pt x="1883" y="4232"/>
                    <a:pt x="2100" y="4503"/>
                  </a:cubicBezTo>
                  <a:cubicBezTo>
                    <a:pt x="2347" y="4751"/>
                    <a:pt x="2670" y="4858"/>
                    <a:pt x="3007" y="4858"/>
                  </a:cubicBezTo>
                  <a:cubicBezTo>
                    <a:pt x="3396" y="4858"/>
                    <a:pt x="3804" y="4715"/>
                    <a:pt x="4139" y="4480"/>
                  </a:cubicBezTo>
                  <a:lnTo>
                    <a:pt x="4417" y="4781"/>
                  </a:lnTo>
                  <a:cubicBezTo>
                    <a:pt x="4500" y="4875"/>
                    <a:pt x="4596" y="4913"/>
                    <a:pt x="4688" y="4913"/>
                  </a:cubicBezTo>
                  <a:cubicBezTo>
                    <a:pt x="4984" y="4913"/>
                    <a:pt x="5245" y="4518"/>
                    <a:pt x="4927" y="4271"/>
                  </a:cubicBezTo>
                  <a:lnTo>
                    <a:pt x="4649" y="3970"/>
                  </a:lnTo>
                  <a:cubicBezTo>
                    <a:pt x="5135" y="3298"/>
                    <a:pt x="5159" y="2440"/>
                    <a:pt x="4672" y="1954"/>
                  </a:cubicBezTo>
                  <a:cubicBezTo>
                    <a:pt x="4388" y="1670"/>
                    <a:pt x="4095" y="1553"/>
                    <a:pt x="3795" y="1553"/>
                  </a:cubicBezTo>
                  <a:cubicBezTo>
                    <a:pt x="3432" y="1553"/>
                    <a:pt x="3059" y="1723"/>
                    <a:pt x="2679" y="1977"/>
                  </a:cubicBezTo>
                  <a:lnTo>
                    <a:pt x="1636" y="957"/>
                  </a:lnTo>
                  <a:cubicBezTo>
                    <a:pt x="1775" y="864"/>
                    <a:pt x="1937" y="795"/>
                    <a:pt x="2100" y="772"/>
                  </a:cubicBezTo>
                  <a:cubicBezTo>
                    <a:pt x="2130" y="768"/>
                    <a:pt x="2161" y="766"/>
                    <a:pt x="2192" y="766"/>
                  </a:cubicBezTo>
                  <a:cubicBezTo>
                    <a:pt x="2346" y="766"/>
                    <a:pt x="2497" y="814"/>
                    <a:pt x="2633" y="911"/>
                  </a:cubicBezTo>
                  <a:cubicBezTo>
                    <a:pt x="2713" y="1014"/>
                    <a:pt x="2808" y="1056"/>
                    <a:pt x="2901" y="1056"/>
                  </a:cubicBezTo>
                  <a:cubicBezTo>
                    <a:pt x="3184" y="1056"/>
                    <a:pt x="3439" y="663"/>
                    <a:pt x="3142" y="401"/>
                  </a:cubicBezTo>
                  <a:cubicBezTo>
                    <a:pt x="2886" y="181"/>
                    <a:pt x="2571" y="48"/>
                    <a:pt x="2244" y="48"/>
                  </a:cubicBezTo>
                  <a:cubicBezTo>
                    <a:pt x="2158" y="48"/>
                    <a:pt x="2071" y="57"/>
                    <a:pt x="1984" y="76"/>
                  </a:cubicBezTo>
                  <a:cubicBezTo>
                    <a:pt x="1659" y="123"/>
                    <a:pt x="1358" y="239"/>
                    <a:pt x="1103" y="424"/>
                  </a:cubicBezTo>
                  <a:lnTo>
                    <a:pt x="825" y="146"/>
                  </a:lnTo>
                  <a:cubicBezTo>
                    <a:pt x="739" y="43"/>
                    <a:pt x="639"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09" name="Google Shape;6309;p59"/>
            <p:cNvSpPr/>
            <p:nvPr/>
          </p:nvSpPr>
          <p:spPr>
            <a:xfrm>
              <a:off x="2589650" y="2346175"/>
              <a:ext cx="17975" cy="18000"/>
            </a:xfrm>
            <a:custGeom>
              <a:avLst/>
              <a:gdLst/>
              <a:ahLst/>
              <a:cxnLst/>
              <a:rect l="l" t="t" r="r" b="b"/>
              <a:pathLst>
                <a:path w="719" h="720" extrusionOk="0">
                  <a:moveTo>
                    <a:pt x="348" y="1"/>
                  </a:moveTo>
                  <a:cubicBezTo>
                    <a:pt x="163" y="1"/>
                    <a:pt x="0" y="163"/>
                    <a:pt x="0" y="349"/>
                  </a:cubicBezTo>
                  <a:cubicBezTo>
                    <a:pt x="0" y="557"/>
                    <a:pt x="163" y="719"/>
                    <a:pt x="348" y="719"/>
                  </a:cubicBezTo>
                  <a:cubicBezTo>
                    <a:pt x="556" y="719"/>
                    <a:pt x="719" y="557"/>
                    <a:pt x="719" y="349"/>
                  </a:cubicBezTo>
                  <a:cubicBezTo>
                    <a:pt x="719" y="163"/>
                    <a:pt x="556"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10" name="Google Shape;6310;p59"/>
          <p:cNvGrpSpPr/>
          <p:nvPr/>
        </p:nvGrpSpPr>
        <p:grpSpPr>
          <a:xfrm>
            <a:off x="2583040" y="2611128"/>
            <a:ext cx="335525" cy="451241"/>
            <a:chOff x="2535175" y="2616175"/>
            <a:chExt cx="343600" cy="462100"/>
          </a:xfrm>
        </p:grpSpPr>
        <p:sp>
          <p:nvSpPr>
            <p:cNvPr id="6311" name="Google Shape;6311;p59"/>
            <p:cNvSpPr/>
            <p:nvPr/>
          </p:nvSpPr>
          <p:spPr>
            <a:xfrm>
              <a:off x="2651050" y="2675850"/>
              <a:ext cx="137350" cy="234675"/>
            </a:xfrm>
            <a:custGeom>
              <a:avLst/>
              <a:gdLst/>
              <a:ahLst/>
              <a:cxnLst/>
              <a:rect l="l" t="t" r="r" b="b"/>
              <a:pathLst>
                <a:path w="5494" h="9387" extrusionOk="0">
                  <a:moveTo>
                    <a:pt x="4404" y="719"/>
                  </a:moveTo>
                  <a:cubicBezTo>
                    <a:pt x="4844" y="765"/>
                    <a:pt x="4844" y="1414"/>
                    <a:pt x="4404" y="1437"/>
                  </a:cubicBezTo>
                  <a:cubicBezTo>
                    <a:pt x="4196" y="1437"/>
                    <a:pt x="4033" y="1600"/>
                    <a:pt x="4033" y="1808"/>
                  </a:cubicBezTo>
                  <a:lnTo>
                    <a:pt x="4033" y="2898"/>
                  </a:lnTo>
                  <a:lnTo>
                    <a:pt x="1878" y="2898"/>
                  </a:lnTo>
                  <a:lnTo>
                    <a:pt x="1878" y="1808"/>
                  </a:lnTo>
                  <a:cubicBezTo>
                    <a:pt x="1878" y="1600"/>
                    <a:pt x="1716" y="1437"/>
                    <a:pt x="1507" y="1437"/>
                  </a:cubicBezTo>
                  <a:cubicBezTo>
                    <a:pt x="1067" y="1414"/>
                    <a:pt x="1067" y="765"/>
                    <a:pt x="1507" y="719"/>
                  </a:cubicBezTo>
                  <a:close/>
                  <a:moveTo>
                    <a:pt x="4242" y="3616"/>
                  </a:moveTo>
                  <a:lnTo>
                    <a:pt x="4427" y="3801"/>
                  </a:lnTo>
                  <a:cubicBezTo>
                    <a:pt x="4636" y="4010"/>
                    <a:pt x="4752" y="4288"/>
                    <a:pt x="4752" y="4566"/>
                  </a:cubicBezTo>
                  <a:lnTo>
                    <a:pt x="4752" y="8297"/>
                  </a:lnTo>
                  <a:cubicBezTo>
                    <a:pt x="4752" y="8506"/>
                    <a:pt x="4590" y="8668"/>
                    <a:pt x="4404" y="8668"/>
                  </a:cubicBezTo>
                  <a:lnTo>
                    <a:pt x="1507" y="8668"/>
                  </a:lnTo>
                  <a:cubicBezTo>
                    <a:pt x="1299" y="8668"/>
                    <a:pt x="1136" y="8506"/>
                    <a:pt x="1136" y="8297"/>
                  </a:cubicBezTo>
                  <a:lnTo>
                    <a:pt x="1136" y="4566"/>
                  </a:lnTo>
                  <a:cubicBezTo>
                    <a:pt x="1136" y="4288"/>
                    <a:pt x="1252" y="4010"/>
                    <a:pt x="1461" y="3801"/>
                  </a:cubicBezTo>
                  <a:lnTo>
                    <a:pt x="1646" y="3616"/>
                  </a:lnTo>
                  <a:close/>
                  <a:moveTo>
                    <a:pt x="1507" y="1"/>
                  </a:moveTo>
                  <a:cubicBezTo>
                    <a:pt x="279" y="1"/>
                    <a:pt x="1" y="1692"/>
                    <a:pt x="1136" y="2110"/>
                  </a:cubicBezTo>
                  <a:lnTo>
                    <a:pt x="1136" y="3106"/>
                  </a:lnTo>
                  <a:lnTo>
                    <a:pt x="951" y="3291"/>
                  </a:lnTo>
                  <a:cubicBezTo>
                    <a:pt x="603" y="3639"/>
                    <a:pt x="418" y="4079"/>
                    <a:pt x="418" y="4566"/>
                  </a:cubicBezTo>
                  <a:lnTo>
                    <a:pt x="418" y="8297"/>
                  </a:lnTo>
                  <a:cubicBezTo>
                    <a:pt x="418" y="8900"/>
                    <a:pt x="905" y="9387"/>
                    <a:pt x="1507" y="9387"/>
                  </a:cubicBezTo>
                  <a:lnTo>
                    <a:pt x="4404" y="9387"/>
                  </a:lnTo>
                  <a:cubicBezTo>
                    <a:pt x="5007" y="9387"/>
                    <a:pt x="5493" y="8900"/>
                    <a:pt x="5493" y="8297"/>
                  </a:cubicBezTo>
                  <a:lnTo>
                    <a:pt x="5493" y="4566"/>
                  </a:lnTo>
                  <a:cubicBezTo>
                    <a:pt x="5493" y="4079"/>
                    <a:pt x="5285" y="3639"/>
                    <a:pt x="4960" y="3291"/>
                  </a:cubicBezTo>
                  <a:lnTo>
                    <a:pt x="4752" y="3106"/>
                  </a:lnTo>
                  <a:lnTo>
                    <a:pt x="4752" y="2110"/>
                  </a:lnTo>
                  <a:cubicBezTo>
                    <a:pt x="5192" y="1947"/>
                    <a:pt x="5470" y="1553"/>
                    <a:pt x="5493" y="1090"/>
                  </a:cubicBezTo>
                  <a:cubicBezTo>
                    <a:pt x="5493" y="487"/>
                    <a:pt x="5007"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2" name="Google Shape;6312;p59"/>
            <p:cNvSpPr/>
            <p:nvPr/>
          </p:nvSpPr>
          <p:spPr>
            <a:xfrm>
              <a:off x="2696250" y="2803175"/>
              <a:ext cx="57975" cy="54200"/>
            </a:xfrm>
            <a:custGeom>
              <a:avLst/>
              <a:gdLst/>
              <a:ahLst/>
              <a:cxnLst/>
              <a:rect l="l" t="t" r="r" b="b"/>
              <a:pathLst>
                <a:path w="2319" h="2168" extrusionOk="0">
                  <a:moveTo>
                    <a:pt x="1162" y="0"/>
                  </a:moveTo>
                  <a:cubicBezTo>
                    <a:pt x="991" y="0"/>
                    <a:pt x="823" y="110"/>
                    <a:pt x="812" y="331"/>
                  </a:cubicBezTo>
                  <a:lnTo>
                    <a:pt x="812" y="678"/>
                  </a:lnTo>
                  <a:lnTo>
                    <a:pt x="441" y="678"/>
                  </a:lnTo>
                  <a:cubicBezTo>
                    <a:pt x="1" y="725"/>
                    <a:pt x="1" y="1373"/>
                    <a:pt x="441" y="1397"/>
                  </a:cubicBezTo>
                  <a:lnTo>
                    <a:pt x="788" y="1397"/>
                  </a:lnTo>
                  <a:lnTo>
                    <a:pt x="788" y="1767"/>
                  </a:lnTo>
                  <a:cubicBezTo>
                    <a:pt x="765" y="2034"/>
                    <a:pt x="962" y="2167"/>
                    <a:pt x="1159" y="2167"/>
                  </a:cubicBezTo>
                  <a:cubicBezTo>
                    <a:pt x="1356" y="2167"/>
                    <a:pt x="1553" y="2034"/>
                    <a:pt x="1530" y="1767"/>
                  </a:cubicBezTo>
                  <a:lnTo>
                    <a:pt x="1530" y="1397"/>
                  </a:lnTo>
                  <a:lnTo>
                    <a:pt x="1878" y="1397"/>
                  </a:lnTo>
                  <a:cubicBezTo>
                    <a:pt x="2318" y="1373"/>
                    <a:pt x="2318" y="725"/>
                    <a:pt x="1878" y="678"/>
                  </a:cubicBezTo>
                  <a:lnTo>
                    <a:pt x="1530" y="678"/>
                  </a:lnTo>
                  <a:lnTo>
                    <a:pt x="1530" y="331"/>
                  </a:lnTo>
                  <a:cubicBezTo>
                    <a:pt x="1507" y="110"/>
                    <a:pt x="1333" y="0"/>
                    <a:pt x="1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3" name="Google Shape;6313;p59"/>
            <p:cNvSpPr/>
            <p:nvPr/>
          </p:nvSpPr>
          <p:spPr>
            <a:xfrm>
              <a:off x="2715950" y="2616175"/>
              <a:ext cx="17975" cy="18575"/>
            </a:xfrm>
            <a:custGeom>
              <a:avLst/>
              <a:gdLst/>
              <a:ahLst/>
              <a:cxnLst/>
              <a:rect l="l" t="t" r="r" b="b"/>
              <a:pathLst>
                <a:path w="719" h="743" extrusionOk="0">
                  <a:moveTo>
                    <a:pt x="371" y="1"/>
                  </a:moveTo>
                  <a:cubicBezTo>
                    <a:pt x="163" y="1"/>
                    <a:pt x="0" y="163"/>
                    <a:pt x="0" y="371"/>
                  </a:cubicBezTo>
                  <a:cubicBezTo>
                    <a:pt x="0" y="580"/>
                    <a:pt x="163" y="742"/>
                    <a:pt x="371" y="742"/>
                  </a:cubicBezTo>
                  <a:cubicBezTo>
                    <a:pt x="557" y="742"/>
                    <a:pt x="719" y="580"/>
                    <a:pt x="719" y="371"/>
                  </a:cubicBezTo>
                  <a:cubicBezTo>
                    <a:pt x="719" y="163"/>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4" name="Google Shape;6314;p59"/>
            <p:cNvSpPr/>
            <p:nvPr/>
          </p:nvSpPr>
          <p:spPr>
            <a:xfrm>
              <a:off x="2535175" y="2616175"/>
              <a:ext cx="343600" cy="462100"/>
            </a:xfrm>
            <a:custGeom>
              <a:avLst/>
              <a:gdLst/>
              <a:ahLst/>
              <a:cxnLst/>
              <a:rect l="l" t="t" r="r" b="b"/>
              <a:pathLst>
                <a:path w="13744" h="18484" extrusionOk="0">
                  <a:moveTo>
                    <a:pt x="1461" y="789"/>
                  </a:moveTo>
                  <a:lnTo>
                    <a:pt x="1461" y="13465"/>
                  </a:lnTo>
                  <a:cubicBezTo>
                    <a:pt x="1206" y="13512"/>
                    <a:pt x="951" y="13628"/>
                    <a:pt x="742" y="13790"/>
                  </a:cubicBezTo>
                  <a:lnTo>
                    <a:pt x="742" y="1808"/>
                  </a:lnTo>
                  <a:cubicBezTo>
                    <a:pt x="742" y="1368"/>
                    <a:pt x="1021" y="951"/>
                    <a:pt x="1461" y="789"/>
                  </a:cubicBezTo>
                  <a:close/>
                  <a:moveTo>
                    <a:pt x="13002" y="14161"/>
                  </a:moveTo>
                  <a:lnTo>
                    <a:pt x="13002" y="16316"/>
                  </a:lnTo>
                  <a:lnTo>
                    <a:pt x="7231" y="16316"/>
                  </a:lnTo>
                  <a:lnTo>
                    <a:pt x="7231" y="15597"/>
                  </a:lnTo>
                  <a:lnTo>
                    <a:pt x="8321" y="15597"/>
                  </a:lnTo>
                  <a:cubicBezTo>
                    <a:pt x="8761" y="15551"/>
                    <a:pt x="8761" y="14902"/>
                    <a:pt x="8321" y="14879"/>
                  </a:cubicBezTo>
                  <a:lnTo>
                    <a:pt x="2527" y="14879"/>
                  </a:lnTo>
                  <a:cubicBezTo>
                    <a:pt x="2513" y="14878"/>
                    <a:pt x="2499" y="14877"/>
                    <a:pt x="2486" y="14877"/>
                  </a:cubicBezTo>
                  <a:cubicBezTo>
                    <a:pt x="2031" y="14877"/>
                    <a:pt x="2031" y="15599"/>
                    <a:pt x="2486" y="15599"/>
                  </a:cubicBezTo>
                  <a:cubicBezTo>
                    <a:pt x="2499" y="15599"/>
                    <a:pt x="2513" y="15599"/>
                    <a:pt x="2527" y="15597"/>
                  </a:cubicBezTo>
                  <a:lnTo>
                    <a:pt x="3616" y="15597"/>
                  </a:lnTo>
                  <a:lnTo>
                    <a:pt x="3616" y="16316"/>
                  </a:lnTo>
                  <a:lnTo>
                    <a:pt x="1808" y="16316"/>
                  </a:lnTo>
                  <a:cubicBezTo>
                    <a:pt x="372" y="16316"/>
                    <a:pt x="372" y="14161"/>
                    <a:pt x="1808" y="14161"/>
                  </a:cubicBezTo>
                  <a:close/>
                  <a:moveTo>
                    <a:pt x="6513" y="15597"/>
                  </a:moveTo>
                  <a:lnTo>
                    <a:pt x="6513" y="17544"/>
                  </a:lnTo>
                  <a:lnTo>
                    <a:pt x="5586" y="17081"/>
                  </a:lnTo>
                  <a:cubicBezTo>
                    <a:pt x="5540" y="17057"/>
                    <a:pt x="5488" y="17046"/>
                    <a:pt x="5432" y="17046"/>
                  </a:cubicBezTo>
                  <a:cubicBezTo>
                    <a:pt x="5377" y="17046"/>
                    <a:pt x="5320" y="17057"/>
                    <a:pt x="5262" y="17081"/>
                  </a:cubicBezTo>
                  <a:lnTo>
                    <a:pt x="4358" y="17544"/>
                  </a:lnTo>
                  <a:lnTo>
                    <a:pt x="4358" y="15597"/>
                  </a:lnTo>
                  <a:close/>
                  <a:moveTo>
                    <a:pt x="9225" y="1"/>
                  </a:moveTo>
                  <a:cubicBezTo>
                    <a:pt x="8738" y="1"/>
                    <a:pt x="8738" y="719"/>
                    <a:pt x="9225" y="719"/>
                  </a:cubicBezTo>
                  <a:lnTo>
                    <a:pt x="13002" y="719"/>
                  </a:lnTo>
                  <a:lnTo>
                    <a:pt x="13002" y="13442"/>
                  </a:lnTo>
                  <a:lnTo>
                    <a:pt x="2179" y="13442"/>
                  </a:lnTo>
                  <a:lnTo>
                    <a:pt x="2179" y="742"/>
                  </a:lnTo>
                  <a:lnTo>
                    <a:pt x="5957" y="742"/>
                  </a:lnTo>
                  <a:cubicBezTo>
                    <a:pt x="6444" y="742"/>
                    <a:pt x="6444" y="24"/>
                    <a:pt x="5957" y="24"/>
                  </a:cubicBezTo>
                  <a:lnTo>
                    <a:pt x="1808" y="24"/>
                  </a:lnTo>
                  <a:cubicBezTo>
                    <a:pt x="812" y="24"/>
                    <a:pt x="1" y="812"/>
                    <a:pt x="1" y="1808"/>
                  </a:cubicBezTo>
                  <a:lnTo>
                    <a:pt x="24" y="1808"/>
                  </a:lnTo>
                  <a:lnTo>
                    <a:pt x="24" y="15250"/>
                  </a:lnTo>
                  <a:cubicBezTo>
                    <a:pt x="24" y="16246"/>
                    <a:pt x="812" y="17057"/>
                    <a:pt x="1832" y="17081"/>
                  </a:cubicBezTo>
                  <a:lnTo>
                    <a:pt x="3616" y="17081"/>
                  </a:lnTo>
                  <a:lnTo>
                    <a:pt x="3616" y="18123"/>
                  </a:lnTo>
                  <a:cubicBezTo>
                    <a:pt x="3616" y="18325"/>
                    <a:pt x="3805" y="18483"/>
                    <a:pt x="3998" y="18483"/>
                  </a:cubicBezTo>
                  <a:cubicBezTo>
                    <a:pt x="4049" y="18483"/>
                    <a:pt x="4101" y="18472"/>
                    <a:pt x="4149" y="18448"/>
                  </a:cubicBezTo>
                  <a:lnTo>
                    <a:pt x="5424" y="17799"/>
                  </a:lnTo>
                  <a:lnTo>
                    <a:pt x="6722" y="18448"/>
                  </a:lnTo>
                  <a:cubicBezTo>
                    <a:pt x="6770" y="18472"/>
                    <a:pt x="6821" y="18483"/>
                    <a:pt x="6870" y="18483"/>
                  </a:cubicBezTo>
                  <a:cubicBezTo>
                    <a:pt x="7058" y="18483"/>
                    <a:pt x="7231" y="18325"/>
                    <a:pt x="7231" y="18123"/>
                  </a:cubicBezTo>
                  <a:lnTo>
                    <a:pt x="7231" y="17034"/>
                  </a:lnTo>
                  <a:lnTo>
                    <a:pt x="13373" y="17034"/>
                  </a:lnTo>
                  <a:cubicBezTo>
                    <a:pt x="13558" y="17034"/>
                    <a:pt x="13744" y="16872"/>
                    <a:pt x="13744" y="16687"/>
                  </a:cubicBezTo>
                  <a:lnTo>
                    <a:pt x="13744" y="371"/>
                  </a:lnTo>
                  <a:cubicBezTo>
                    <a:pt x="13721" y="163"/>
                    <a:pt x="13558" y="1"/>
                    <a:pt x="13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15" name="Google Shape;6315;p59"/>
          <p:cNvGrpSpPr/>
          <p:nvPr/>
        </p:nvGrpSpPr>
        <p:grpSpPr>
          <a:xfrm>
            <a:off x="2520251" y="3309056"/>
            <a:ext cx="492571" cy="451021"/>
            <a:chOff x="2470875" y="3330900"/>
            <a:chExt cx="504425" cy="461875"/>
          </a:xfrm>
        </p:grpSpPr>
        <p:sp>
          <p:nvSpPr>
            <p:cNvPr id="6316" name="Google Shape;6316;p59"/>
            <p:cNvSpPr/>
            <p:nvPr/>
          </p:nvSpPr>
          <p:spPr>
            <a:xfrm>
              <a:off x="2470875" y="3330900"/>
              <a:ext cx="504425" cy="461875"/>
            </a:xfrm>
            <a:custGeom>
              <a:avLst/>
              <a:gdLst/>
              <a:ahLst/>
              <a:cxnLst/>
              <a:rect l="l" t="t" r="r" b="b"/>
              <a:pathLst>
                <a:path w="20177" h="18475" extrusionOk="0">
                  <a:moveTo>
                    <a:pt x="7949" y="10183"/>
                  </a:moveTo>
                  <a:cubicBezTo>
                    <a:pt x="8019" y="10276"/>
                    <a:pt x="8112" y="10369"/>
                    <a:pt x="8181" y="10438"/>
                  </a:cubicBezTo>
                  <a:cubicBezTo>
                    <a:pt x="8274" y="10531"/>
                    <a:pt x="8367" y="10624"/>
                    <a:pt x="8459" y="10693"/>
                  </a:cubicBezTo>
                  <a:lnTo>
                    <a:pt x="6907" y="12223"/>
                  </a:lnTo>
                  <a:lnTo>
                    <a:pt x="6397" y="11713"/>
                  </a:lnTo>
                  <a:lnTo>
                    <a:pt x="7949" y="10183"/>
                  </a:lnTo>
                  <a:close/>
                  <a:moveTo>
                    <a:pt x="5400" y="11736"/>
                  </a:moveTo>
                  <a:lnTo>
                    <a:pt x="6930" y="13266"/>
                  </a:lnTo>
                  <a:lnTo>
                    <a:pt x="2758" y="17414"/>
                  </a:lnTo>
                  <a:cubicBezTo>
                    <a:pt x="2529" y="17617"/>
                    <a:pt x="2281" y="17703"/>
                    <a:pt x="2043" y="17703"/>
                  </a:cubicBezTo>
                  <a:cubicBezTo>
                    <a:pt x="1221" y="17703"/>
                    <a:pt x="528" y="16675"/>
                    <a:pt x="1229" y="15885"/>
                  </a:cubicBezTo>
                  <a:lnTo>
                    <a:pt x="5400" y="11736"/>
                  </a:lnTo>
                  <a:close/>
                  <a:moveTo>
                    <a:pt x="12580" y="0"/>
                  </a:moveTo>
                  <a:cubicBezTo>
                    <a:pt x="12467" y="0"/>
                    <a:pt x="12352" y="4"/>
                    <a:pt x="12237" y="10"/>
                  </a:cubicBezTo>
                  <a:cubicBezTo>
                    <a:pt x="7416" y="265"/>
                    <a:pt x="4751" y="5688"/>
                    <a:pt x="7509" y="9627"/>
                  </a:cubicBezTo>
                  <a:lnTo>
                    <a:pt x="5910" y="11226"/>
                  </a:lnTo>
                  <a:lnTo>
                    <a:pt x="5655" y="10971"/>
                  </a:lnTo>
                  <a:cubicBezTo>
                    <a:pt x="5586" y="10902"/>
                    <a:pt x="5493" y="10867"/>
                    <a:pt x="5400" y="10867"/>
                  </a:cubicBezTo>
                  <a:cubicBezTo>
                    <a:pt x="5307" y="10867"/>
                    <a:pt x="5215" y="10902"/>
                    <a:pt x="5145" y="10971"/>
                  </a:cubicBezTo>
                  <a:lnTo>
                    <a:pt x="742" y="15375"/>
                  </a:lnTo>
                  <a:cubicBezTo>
                    <a:pt x="24" y="16093"/>
                    <a:pt x="0" y="17229"/>
                    <a:pt x="719" y="17947"/>
                  </a:cubicBezTo>
                  <a:cubicBezTo>
                    <a:pt x="1072" y="18301"/>
                    <a:pt x="1527" y="18475"/>
                    <a:pt x="1983" y="18475"/>
                  </a:cubicBezTo>
                  <a:cubicBezTo>
                    <a:pt x="2454" y="18475"/>
                    <a:pt x="2926" y="18289"/>
                    <a:pt x="3291" y="17924"/>
                  </a:cubicBezTo>
                  <a:lnTo>
                    <a:pt x="7718" y="13521"/>
                  </a:lnTo>
                  <a:cubicBezTo>
                    <a:pt x="7857" y="13382"/>
                    <a:pt x="7857" y="13150"/>
                    <a:pt x="7718" y="13011"/>
                  </a:cubicBezTo>
                  <a:lnTo>
                    <a:pt x="7463" y="12756"/>
                  </a:lnTo>
                  <a:lnTo>
                    <a:pt x="9062" y="11157"/>
                  </a:lnTo>
                  <a:cubicBezTo>
                    <a:pt x="10107" y="11883"/>
                    <a:pt x="11334" y="12252"/>
                    <a:pt x="12566" y="12252"/>
                  </a:cubicBezTo>
                  <a:cubicBezTo>
                    <a:pt x="13575" y="12252"/>
                    <a:pt x="14587" y="12005"/>
                    <a:pt x="15505" y="11504"/>
                  </a:cubicBezTo>
                  <a:cubicBezTo>
                    <a:pt x="15909" y="11331"/>
                    <a:pt x="15705" y="10806"/>
                    <a:pt x="15372" y="10806"/>
                  </a:cubicBezTo>
                  <a:cubicBezTo>
                    <a:pt x="15305" y="10806"/>
                    <a:pt x="15231" y="10828"/>
                    <a:pt x="15157" y="10879"/>
                  </a:cubicBezTo>
                  <a:cubicBezTo>
                    <a:pt x="14330" y="11333"/>
                    <a:pt x="13429" y="11551"/>
                    <a:pt x="12539" y="11551"/>
                  </a:cubicBezTo>
                  <a:cubicBezTo>
                    <a:pt x="10885" y="11551"/>
                    <a:pt x="9267" y="10797"/>
                    <a:pt x="8228" y="9396"/>
                  </a:cubicBezTo>
                  <a:cubicBezTo>
                    <a:pt x="6605" y="7240"/>
                    <a:pt x="6814" y="4204"/>
                    <a:pt x="8714" y="2304"/>
                  </a:cubicBezTo>
                  <a:cubicBezTo>
                    <a:pt x="9762" y="1256"/>
                    <a:pt x="11154" y="723"/>
                    <a:pt x="12554" y="723"/>
                  </a:cubicBezTo>
                  <a:cubicBezTo>
                    <a:pt x="13694" y="723"/>
                    <a:pt x="14839" y="1077"/>
                    <a:pt x="15806" y="1794"/>
                  </a:cubicBezTo>
                  <a:cubicBezTo>
                    <a:pt x="17961" y="3416"/>
                    <a:pt x="18587" y="6383"/>
                    <a:pt x="17289" y="8747"/>
                  </a:cubicBezTo>
                  <a:cubicBezTo>
                    <a:pt x="17177" y="9019"/>
                    <a:pt x="17408" y="9247"/>
                    <a:pt x="17638" y="9247"/>
                  </a:cubicBezTo>
                  <a:cubicBezTo>
                    <a:pt x="17741" y="9247"/>
                    <a:pt x="17843" y="9202"/>
                    <a:pt x="17915" y="9094"/>
                  </a:cubicBezTo>
                  <a:cubicBezTo>
                    <a:pt x="20177" y="4978"/>
                    <a:pt x="17185" y="0"/>
                    <a:pt x="12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7" name="Google Shape;6317;p59"/>
            <p:cNvSpPr/>
            <p:nvPr/>
          </p:nvSpPr>
          <p:spPr>
            <a:xfrm>
              <a:off x="2667275" y="3366800"/>
              <a:ext cx="246275" cy="234975"/>
            </a:xfrm>
            <a:custGeom>
              <a:avLst/>
              <a:gdLst/>
              <a:ahLst/>
              <a:cxnLst/>
              <a:rect l="l" t="t" r="r" b="b"/>
              <a:pathLst>
                <a:path w="9851" h="9399" extrusionOk="0">
                  <a:moveTo>
                    <a:pt x="4731" y="718"/>
                  </a:moveTo>
                  <a:cubicBezTo>
                    <a:pt x="5707" y="718"/>
                    <a:pt x="6701" y="1080"/>
                    <a:pt x="7510" y="1888"/>
                  </a:cubicBezTo>
                  <a:cubicBezTo>
                    <a:pt x="9039" y="3440"/>
                    <a:pt x="9039" y="5966"/>
                    <a:pt x="7510" y="7496"/>
                  </a:cubicBezTo>
                  <a:cubicBezTo>
                    <a:pt x="6699" y="8307"/>
                    <a:pt x="5700" y="8670"/>
                    <a:pt x="4721" y="8670"/>
                  </a:cubicBezTo>
                  <a:cubicBezTo>
                    <a:pt x="2678" y="8670"/>
                    <a:pt x="719" y="7089"/>
                    <a:pt x="719" y="4692"/>
                  </a:cubicBezTo>
                  <a:cubicBezTo>
                    <a:pt x="719" y="2307"/>
                    <a:pt x="2685" y="718"/>
                    <a:pt x="4731" y="718"/>
                  </a:cubicBezTo>
                  <a:close/>
                  <a:moveTo>
                    <a:pt x="4731" y="1"/>
                  </a:moveTo>
                  <a:cubicBezTo>
                    <a:pt x="2315" y="1"/>
                    <a:pt x="1" y="1869"/>
                    <a:pt x="1" y="4692"/>
                  </a:cubicBezTo>
                  <a:cubicBezTo>
                    <a:pt x="1" y="7527"/>
                    <a:pt x="2308" y="9398"/>
                    <a:pt x="4720" y="9398"/>
                  </a:cubicBezTo>
                  <a:cubicBezTo>
                    <a:pt x="5877" y="9398"/>
                    <a:pt x="7058" y="8968"/>
                    <a:pt x="8019" y="8006"/>
                  </a:cubicBezTo>
                  <a:cubicBezTo>
                    <a:pt x="9850" y="6175"/>
                    <a:pt x="9850" y="3209"/>
                    <a:pt x="8019" y="1378"/>
                  </a:cubicBezTo>
                  <a:cubicBezTo>
                    <a:pt x="7061" y="427"/>
                    <a:pt x="5884" y="1"/>
                    <a:pt x="47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8" name="Google Shape;6318;p59"/>
            <p:cNvSpPr/>
            <p:nvPr/>
          </p:nvSpPr>
          <p:spPr>
            <a:xfrm>
              <a:off x="2700225" y="3402350"/>
              <a:ext cx="168600" cy="163450"/>
            </a:xfrm>
            <a:custGeom>
              <a:avLst/>
              <a:gdLst/>
              <a:ahLst/>
              <a:cxnLst/>
              <a:rect l="l" t="t" r="r" b="b"/>
              <a:pathLst>
                <a:path w="6744" h="6538" extrusionOk="0">
                  <a:moveTo>
                    <a:pt x="3369" y="2178"/>
                  </a:moveTo>
                  <a:cubicBezTo>
                    <a:pt x="3926" y="2178"/>
                    <a:pt x="4453" y="2613"/>
                    <a:pt x="4453" y="3270"/>
                  </a:cubicBezTo>
                  <a:cubicBezTo>
                    <a:pt x="4453" y="3872"/>
                    <a:pt x="3967" y="4336"/>
                    <a:pt x="3364" y="4336"/>
                  </a:cubicBezTo>
                  <a:lnTo>
                    <a:pt x="3364" y="4359"/>
                  </a:lnTo>
                  <a:cubicBezTo>
                    <a:pt x="2414" y="4359"/>
                    <a:pt x="1927" y="3177"/>
                    <a:pt x="2599" y="2505"/>
                  </a:cubicBezTo>
                  <a:cubicBezTo>
                    <a:pt x="2825" y="2279"/>
                    <a:pt x="3101" y="2178"/>
                    <a:pt x="3369" y="2178"/>
                  </a:cubicBezTo>
                  <a:close/>
                  <a:moveTo>
                    <a:pt x="4147" y="0"/>
                  </a:moveTo>
                  <a:cubicBezTo>
                    <a:pt x="4134" y="0"/>
                    <a:pt x="4120" y="1"/>
                    <a:pt x="4106" y="2"/>
                  </a:cubicBezTo>
                  <a:lnTo>
                    <a:pt x="2646" y="2"/>
                  </a:lnTo>
                  <a:cubicBezTo>
                    <a:pt x="2205" y="49"/>
                    <a:pt x="2205" y="697"/>
                    <a:pt x="2646" y="721"/>
                  </a:cubicBezTo>
                  <a:lnTo>
                    <a:pt x="3017" y="721"/>
                  </a:lnTo>
                  <a:lnTo>
                    <a:pt x="3017" y="1485"/>
                  </a:lnTo>
                  <a:cubicBezTo>
                    <a:pt x="2623" y="1578"/>
                    <a:pt x="2275" y="1763"/>
                    <a:pt x="2020" y="2065"/>
                  </a:cubicBezTo>
                  <a:lnTo>
                    <a:pt x="1371" y="1694"/>
                  </a:lnTo>
                  <a:lnTo>
                    <a:pt x="1556" y="1393"/>
                  </a:lnTo>
                  <a:cubicBezTo>
                    <a:pt x="1685" y="1104"/>
                    <a:pt x="1447" y="860"/>
                    <a:pt x="1203" y="860"/>
                  </a:cubicBezTo>
                  <a:cubicBezTo>
                    <a:pt x="1095" y="860"/>
                    <a:pt x="986" y="908"/>
                    <a:pt x="908" y="1022"/>
                  </a:cubicBezTo>
                  <a:lnTo>
                    <a:pt x="189" y="2273"/>
                  </a:lnTo>
                  <a:cubicBezTo>
                    <a:pt x="61" y="2562"/>
                    <a:pt x="299" y="2806"/>
                    <a:pt x="535" y="2806"/>
                  </a:cubicBezTo>
                  <a:cubicBezTo>
                    <a:pt x="639" y="2806"/>
                    <a:pt x="744" y="2758"/>
                    <a:pt x="815" y="2644"/>
                  </a:cubicBezTo>
                  <a:lnTo>
                    <a:pt x="1000" y="2320"/>
                  </a:lnTo>
                  <a:lnTo>
                    <a:pt x="1672" y="2714"/>
                  </a:lnTo>
                  <a:cubicBezTo>
                    <a:pt x="1533" y="3084"/>
                    <a:pt x="1533" y="3478"/>
                    <a:pt x="1672" y="3849"/>
                  </a:cubicBezTo>
                  <a:lnTo>
                    <a:pt x="1000" y="4220"/>
                  </a:lnTo>
                  <a:lnTo>
                    <a:pt x="815" y="3919"/>
                  </a:lnTo>
                  <a:cubicBezTo>
                    <a:pt x="741" y="3770"/>
                    <a:pt x="621" y="3710"/>
                    <a:pt x="503" y="3710"/>
                  </a:cubicBezTo>
                  <a:cubicBezTo>
                    <a:pt x="250" y="3710"/>
                    <a:pt x="0" y="3983"/>
                    <a:pt x="189" y="4266"/>
                  </a:cubicBezTo>
                  <a:lnTo>
                    <a:pt x="931" y="5518"/>
                  </a:lnTo>
                  <a:cubicBezTo>
                    <a:pt x="1003" y="5640"/>
                    <a:pt x="1108" y="5691"/>
                    <a:pt x="1214" y="5691"/>
                  </a:cubicBezTo>
                  <a:cubicBezTo>
                    <a:pt x="1449" y="5691"/>
                    <a:pt x="1684" y="5442"/>
                    <a:pt x="1556" y="5170"/>
                  </a:cubicBezTo>
                  <a:lnTo>
                    <a:pt x="1371" y="4846"/>
                  </a:lnTo>
                  <a:lnTo>
                    <a:pt x="2020" y="4475"/>
                  </a:lnTo>
                  <a:cubicBezTo>
                    <a:pt x="2275" y="4776"/>
                    <a:pt x="2623" y="4962"/>
                    <a:pt x="3017" y="5054"/>
                  </a:cubicBezTo>
                  <a:lnTo>
                    <a:pt x="3017" y="5819"/>
                  </a:lnTo>
                  <a:lnTo>
                    <a:pt x="2646" y="5819"/>
                  </a:lnTo>
                  <a:cubicBezTo>
                    <a:pt x="2205" y="5842"/>
                    <a:pt x="2205" y="6491"/>
                    <a:pt x="2646" y="6538"/>
                  </a:cubicBezTo>
                  <a:lnTo>
                    <a:pt x="4106" y="6538"/>
                  </a:lnTo>
                  <a:cubicBezTo>
                    <a:pt x="4546" y="6491"/>
                    <a:pt x="4546" y="5842"/>
                    <a:pt x="4106" y="5819"/>
                  </a:cubicBezTo>
                  <a:lnTo>
                    <a:pt x="3735" y="5819"/>
                  </a:lnTo>
                  <a:lnTo>
                    <a:pt x="3735" y="5031"/>
                  </a:lnTo>
                  <a:cubicBezTo>
                    <a:pt x="4129" y="4938"/>
                    <a:pt x="4477" y="4753"/>
                    <a:pt x="4731" y="4452"/>
                  </a:cubicBezTo>
                  <a:lnTo>
                    <a:pt x="5380" y="4823"/>
                  </a:lnTo>
                  <a:lnTo>
                    <a:pt x="5218" y="5147"/>
                  </a:lnTo>
                  <a:cubicBezTo>
                    <a:pt x="5074" y="5419"/>
                    <a:pt x="5305" y="5668"/>
                    <a:pt x="5545" y="5668"/>
                  </a:cubicBezTo>
                  <a:cubicBezTo>
                    <a:pt x="5654" y="5668"/>
                    <a:pt x="5765" y="5617"/>
                    <a:pt x="5844" y="5495"/>
                  </a:cubicBezTo>
                  <a:lnTo>
                    <a:pt x="6562" y="4243"/>
                  </a:lnTo>
                  <a:cubicBezTo>
                    <a:pt x="6655" y="4081"/>
                    <a:pt x="6585" y="3849"/>
                    <a:pt x="6423" y="3757"/>
                  </a:cubicBezTo>
                  <a:lnTo>
                    <a:pt x="6423" y="3780"/>
                  </a:lnTo>
                  <a:cubicBezTo>
                    <a:pt x="6360" y="3740"/>
                    <a:pt x="6294" y="3722"/>
                    <a:pt x="6230" y="3722"/>
                  </a:cubicBezTo>
                  <a:cubicBezTo>
                    <a:pt x="6106" y="3722"/>
                    <a:pt x="5990" y="3789"/>
                    <a:pt x="5913" y="3896"/>
                  </a:cubicBezTo>
                  <a:lnTo>
                    <a:pt x="5751" y="4220"/>
                  </a:lnTo>
                  <a:lnTo>
                    <a:pt x="5079" y="3826"/>
                  </a:lnTo>
                  <a:cubicBezTo>
                    <a:pt x="5218" y="3455"/>
                    <a:pt x="5218" y="3061"/>
                    <a:pt x="5079" y="2690"/>
                  </a:cubicBezTo>
                  <a:lnTo>
                    <a:pt x="5751" y="2320"/>
                  </a:lnTo>
                  <a:lnTo>
                    <a:pt x="5913" y="2621"/>
                  </a:lnTo>
                  <a:cubicBezTo>
                    <a:pt x="5988" y="2769"/>
                    <a:pt x="6109" y="2830"/>
                    <a:pt x="6231" y="2830"/>
                  </a:cubicBezTo>
                  <a:cubicBezTo>
                    <a:pt x="6488" y="2830"/>
                    <a:pt x="6744" y="2557"/>
                    <a:pt x="6539" y="2273"/>
                  </a:cubicBezTo>
                  <a:lnTo>
                    <a:pt x="5821" y="1022"/>
                  </a:lnTo>
                  <a:cubicBezTo>
                    <a:pt x="5741" y="899"/>
                    <a:pt x="5631" y="849"/>
                    <a:pt x="5522" y="849"/>
                  </a:cubicBezTo>
                  <a:cubicBezTo>
                    <a:pt x="5282" y="849"/>
                    <a:pt x="5051" y="1098"/>
                    <a:pt x="5195" y="1370"/>
                  </a:cubicBezTo>
                  <a:lnTo>
                    <a:pt x="5380" y="1694"/>
                  </a:lnTo>
                  <a:lnTo>
                    <a:pt x="4731" y="2065"/>
                  </a:lnTo>
                  <a:cubicBezTo>
                    <a:pt x="4453" y="1763"/>
                    <a:pt x="4106" y="1578"/>
                    <a:pt x="3735" y="1485"/>
                  </a:cubicBezTo>
                  <a:lnTo>
                    <a:pt x="3735" y="721"/>
                  </a:lnTo>
                  <a:lnTo>
                    <a:pt x="4106" y="721"/>
                  </a:lnTo>
                  <a:cubicBezTo>
                    <a:pt x="4120" y="722"/>
                    <a:pt x="4134" y="723"/>
                    <a:pt x="4147" y="723"/>
                  </a:cubicBezTo>
                  <a:cubicBezTo>
                    <a:pt x="4602" y="723"/>
                    <a:pt x="4602" y="0"/>
                    <a:pt x="4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19" name="Google Shape;6319;p59"/>
            <p:cNvSpPr/>
            <p:nvPr/>
          </p:nvSpPr>
          <p:spPr>
            <a:xfrm>
              <a:off x="2877600" y="3576775"/>
              <a:ext cx="17975" cy="18000"/>
            </a:xfrm>
            <a:custGeom>
              <a:avLst/>
              <a:gdLst/>
              <a:ahLst/>
              <a:cxnLst/>
              <a:rect l="l" t="t" r="r" b="b"/>
              <a:pathLst>
                <a:path w="719" h="720" extrusionOk="0">
                  <a:moveTo>
                    <a:pt x="348" y="1"/>
                  </a:moveTo>
                  <a:cubicBezTo>
                    <a:pt x="163" y="1"/>
                    <a:pt x="0" y="163"/>
                    <a:pt x="0" y="372"/>
                  </a:cubicBezTo>
                  <a:cubicBezTo>
                    <a:pt x="0" y="557"/>
                    <a:pt x="163" y="719"/>
                    <a:pt x="348" y="719"/>
                  </a:cubicBezTo>
                  <a:cubicBezTo>
                    <a:pt x="557" y="719"/>
                    <a:pt x="719" y="557"/>
                    <a:pt x="719" y="372"/>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20" name="Google Shape;6320;p59"/>
          <p:cNvGrpSpPr/>
          <p:nvPr/>
        </p:nvGrpSpPr>
        <p:grpSpPr>
          <a:xfrm>
            <a:off x="2542345" y="1216539"/>
            <a:ext cx="423752" cy="450923"/>
            <a:chOff x="2493500" y="1188025"/>
            <a:chExt cx="433950" cy="461775"/>
          </a:xfrm>
        </p:grpSpPr>
        <p:sp>
          <p:nvSpPr>
            <p:cNvPr id="6321" name="Google Shape;6321;p59"/>
            <p:cNvSpPr/>
            <p:nvPr/>
          </p:nvSpPr>
          <p:spPr>
            <a:xfrm>
              <a:off x="2664375" y="1374000"/>
              <a:ext cx="105475" cy="90325"/>
            </a:xfrm>
            <a:custGeom>
              <a:avLst/>
              <a:gdLst/>
              <a:ahLst/>
              <a:cxnLst/>
              <a:rect l="l" t="t" r="r" b="b"/>
              <a:pathLst>
                <a:path w="4219" h="3613" extrusionOk="0">
                  <a:moveTo>
                    <a:pt x="1809" y="719"/>
                  </a:moveTo>
                  <a:cubicBezTo>
                    <a:pt x="2759" y="719"/>
                    <a:pt x="3245" y="1877"/>
                    <a:pt x="2573" y="2573"/>
                  </a:cubicBezTo>
                  <a:cubicBezTo>
                    <a:pt x="2350" y="2788"/>
                    <a:pt x="2079" y="2885"/>
                    <a:pt x="1814" y="2885"/>
                  </a:cubicBezTo>
                  <a:cubicBezTo>
                    <a:pt x="1254" y="2885"/>
                    <a:pt x="719" y="2453"/>
                    <a:pt x="719" y="1808"/>
                  </a:cubicBezTo>
                  <a:cubicBezTo>
                    <a:pt x="719" y="1205"/>
                    <a:pt x="1206" y="719"/>
                    <a:pt x="1809" y="719"/>
                  </a:cubicBezTo>
                  <a:close/>
                  <a:moveTo>
                    <a:pt x="1809" y="0"/>
                  </a:moveTo>
                  <a:cubicBezTo>
                    <a:pt x="812" y="0"/>
                    <a:pt x="1" y="811"/>
                    <a:pt x="1" y="1808"/>
                  </a:cubicBezTo>
                  <a:cubicBezTo>
                    <a:pt x="1" y="2891"/>
                    <a:pt x="894" y="3613"/>
                    <a:pt x="1823" y="3613"/>
                  </a:cubicBezTo>
                  <a:cubicBezTo>
                    <a:pt x="2266" y="3613"/>
                    <a:pt x="2717" y="3449"/>
                    <a:pt x="3083" y="3082"/>
                  </a:cubicBezTo>
                  <a:cubicBezTo>
                    <a:pt x="4219" y="1947"/>
                    <a:pt x="3408" y="0"/>
                    <a:pt x="18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2" name="Google Shape;6322;p59"/>
            <p:cNvSpPr/>
            <p:nvPr/>
          </p:nvSpPr>
          <p:spPr>
            <a:xfrm>
              <a:off x="2493500" y="1188025"/>
              <a:ext cx="433950" cy="461775"/>
            </a:xfrm>
            <a:custGeom>
              <a:avLst/>
              <a:gdLst/>
              <a:ahLst/>
              <a:cxnLst/>
              <a:rect l="l" t="t" r="r" b="b"/>
              <a:pathLst>
                <a:path w="17358" h="18471" extrusionOk="0">
                  <a:moveTo>
                    <a:pt x="7184" y="1437"/>
                  </a:moveTo>
                  <a:lnTo>
                    <a:pt x="7207" y="1460"/>
                  </a:lnTo>
                  <a:cubicBezTo>
                    <a:pt x="7508" y="1460"/>
                    <a:pt x="7670" y="1854"/>
                    <a:pt x="7462" y="2086"/>
                  </a:cubicBezTo>
                  <a:cubicBezTo>
                    <a:pt x="7389" y="2151"/>
                    <a:pt x="7301" y="2180"/>
                    <a:pt x="7215" y="2180"/>
                  </a:cubicBezTo>
                  <a:cubicBezTo>
                    <a:pt x="7023" y="2180"/>
                    <a:pt x="6836" y="2038"/>
                    <a:pt x="6836" y="1831"/>
                  </a:cubicBezTo>
                  <a:cubicBezTo>
                    <a:pt x="6836" y="1622"/>
                    <a:pt x="6998" y="1437"/>
                    <a:pt x="7184" y="1437"/>
                  </a:cubicBezTo>
                  <a:close/>
                  <a:moveTo>
                    <a:pt x="8620" y="718"/>
                  </a:moveTo>
                  <a:cubicBezTo>
                    <a:pt x="9269" y="718"/>
                    <a:pt x="10173" y="1924"/>
                    <a:pt x="10729" y="4658"/>
                  </a:cubicBezTo>
                  <a:lnTo>
                    <a:pt x="10729" y="4681"/>
                  </a:lnTo>
                  <a:cubicBezTo>
                    <a:pt x="9825" y="5029"/>
                    <a:pt x="8945" y="5423"/>
                    <a:pt x="8064" y="5863"/>
                  </a:cubicBezTo>
                  <a:cubicBezTo>
                    <a:pt x="7531" y="5608"/>
                    <a:pt x="6975" y="5377"/>
                    <a:pt x="6442" y="5168"/>
                  </a:cubicBezTo>
                  <a:cubicBezTo>
                    <a:pt x="6558" y="4403"/>
                    <a:pt x="6743" y="3638"/>
                    <a:pt x="6998" y="2874"/>
                  </a:cubicBezTo>
                  <a:cubicBezTo>
                    <a:pt x="7083" y="2892"/>
                    <a:pt x="7166" y="2901"/>
                    <a:pt x="7247" y="2901"/>
                  </a:cubicBezTo>
                  <a:cubicBezTo>
                    <a:pt x="8166" y="2901"/>
                    <a:pt x="8696" y="1746"/>
                    <a:pt x="7971" y="1043"/>
                  </a:cubicBezTo>
                  <a:cubicBezTo>
                    <a:pt x="8134" y="857"/>
                    <a:pt x="8365" y="742"/>
                    <a:pt x="8620" y="718"/>
                  </a:cubicBezTo>
                  <a:close/>
                  <a:moveTo>
                    <a:pt x="6326" y="5886"/>
                  </a:moveTo>
                  <a:cubicBezTo>
                    <a:pt x="6627" y="6002"/>
                    <a:pt x="6952" y="6141"/>
                    <a:pt x="7276" y="6280"/>
                  </a:cubicBezTo>
                  <a:cubicBezTo>
                    <a:pt x="6929" y="6466"/>
                    <a:pt x="6581" y="6674"/>
                    <a:pt x="6210" y="6906"/>
                  </a:cubicBezTo>
                  <a:cubicBezTo>
                    <a:pt x="6233" y="6559"/>
                    <a:pt x="6280" y="6211"/>
                    <a:pt x="6326" y="5886"/>
                  </a:cubicBezTo>
                  <a:close/>
                  <a:moveTo>
                    <a:pt x="10868" y="5400"/>
                  </a:moveTo>
                  <a:cubicBezTo>
                    <a:pt x="10984" y="6072"/>
                    <a:pt x="11054" y="6790"/>
                    <a:pt x="11100" y="7532"/>
                  </a:cubicBezTo>
                  <a:cubicBezTo>
                    <a:pt x="10382" y="7068"/>
                    <a:pt x="9640" y="6628"/>
                    <a:pt x="8875" y="6257"/>
                  </a:cubicBezTo>
                  <a:cubicBezTo>
                    <a:pt x="9524" y="5933"/>
                    <a:pt x="10196" y="5632"/>
                    <a:pt x="10868" y="5400"/>
                  </a:cubicBezTo>
                  <a:close/>
                  <a:moveTo>
                    <a:pt x="2619" y="5049"/>
                  </a:moveTo>
                  <a:cubicBezTo>
                    <a:pt x="3356" y="5049"/>
                    <a:pt x="4364" y="5225"/>
                    <a:pt x="5631" y="5655"/>
                  </a:cubicBezTo>
                  <a:cubicBezTo>
                    <a:pt x="5561" y="6234"/>
                    <a:pt x="5492" y="6813"/>
                    <a:pt x="5445" y="7416"/>
                  </a:cubicBezTo>
                  <a:cubicBezTo>
                    <a:pt x="4681" y="7926"/>
                    <a:pt x="3962" y="8482"/>
                    <a:pt x="3267" y="9085"/>
                  </a:cubicBezTo>
                  <a:cubicBezTo>
                    <a:pt x="2479" y="8366"/>
                    <a:pt x="648" y="6466"/>
                    <a:pt x="1204" y="5539"/>
                  </a:cubicBezTo>
                  <a:cubicBezTo>
                    <a:pt x="1370" y="5242"/>
                    <a:pt x="1846" y="5049"/>
                    <a:pt x="2619" y="5049"/>
                  </a:cubicBezTo>
                  <a:close/>
                  <a:moveTo>
                    <a:pt x="14452" y="4620"/>
                  </a:moveTo>
                  <a:cubicBezTo>
                    <a:pt x="15228" y="4620"/>
                    <a:pt x="15705" y="4809"/>
                    <a:pt x="15874" y="5099"/>
                  </a:cubicBezTo>
                  <a:cubicBezTo>
                    <a:pt x="16477" y="6141"/>
                    <a:pt x="14206" y="8320"/>
                    <a:pt x="13279" y="9108"/>
                  </a:cubicBezTo>
                  <a:cubicBezTo>
                    <a:pt x="12838" y="8737"/>
                    <a:pt x="12352" y="8389"/>
                    <a:pt x="11842" y="8042"/>
                  </a:cubicBezTo>
                  <a:cubicBezTo>
                    <a:pt x="11819" y="7068"/>
                    <a:pt x="11726" y="6118"/>
                    <a:pt x="11564" y="5168"/>
                  </a:cubicBezTo>
                  <a:cubicBezTo>
                    <a:pt x="12774" y="4780"/>
                    <a:pt x="13739" y="4620"/>
                    <a:pt x="14452" y="4620"/>
                  </a:cubicBezTo>
                  <a:close/>
                  <a:moveTo>
                    <a:pt x="11888" y="8922"/>
                  </a:moveTo>
                  <a:cubicBezTo>
                    <a:pt x="12166" y="9131"/>
                    <a:pt x="12444" y="9340"/>
                    <a:pt x="12699" y="9548"/>
                  </a:cubicBezTo>
                  <a:cubicBezTo>
                    <a:pt x="12421" y="9757"/>
                    <a:pt x="12143" y="9965"/>
                    <a:pt x="11865" y="10174"/>
                  </a:cubicBezTo>
                  <a:cubicBezTo>
                    <a:pt x="11865" y="9849"/>
                    <a:pt x="11888" y="9548"/>
                    <a:pt x="11888" y="9224"/>
                  </a:cubicBezTo>
                  <a:lnTo>
                    <a:pt x="11888" y="8922"/>
                  </a:lnTo>
                  <a:close/>
                  <a:moveTo>
                    <a:pt x="5399" y="8320"/>
                  </a:moveTo>
                  <a:cubicBezTo>
                    <a:pt x="5399" y="8621"/>
                    <a:pt x="5399" y="8922"/>
                    <a:pt x="5399" y="9247"/>
                  </a:cubicBezTo>
                  <a:cubicBezTo>
                    <a:pt x="5399" y="9757"/>
                    <a:pt x="5399" y="10290"/>
                    <a:pt x="5445" y="10800"/>
                  </a:cubicBezTo>
                  <a:cubicBezTo>
                    <a:pt x="4866" y="10382"/>
                    <a:pt x="4310" y="9988"/>
                    <a:pt x="3823" y="9571"/>
                  </a:cubicBezTo>
                  <a:cubicBezTo>
                    <a:pt x="4333" y="9108"/>
                    <a:pt x="4866" y="8691"/>
                    <a:pt x="5399" y="8320"/>
                  </a:cubicBezTo>
                  <a:close/>
                  <a:moveTo>
                    <a:pt x="15412" y="11676"/>
                  </a:moveTo>
                  <a:cubicBezTo>
                    <a:pt x="15473" y="11676"/>
                    <a:pt x="15536" y="11692"/>
                    <a:pt x="15596" y="11727"/>
                  </a:cubicBezTo>
                  <a:cubicBezTo>
                    <a:pt x="15758" y="11819"/>
                    <a:pt x="15828" y="12028"/>
                    <a:pt x="15712" y="12213"/>
                  </a:cubicBezTo>
                  <a:lnTo>
                    <a:pt x="15735" y="12213"/>
                  </a:lnTo>
                  <a:cubicBezTo>
                    <a:pt x="15663" y="12336"/>
                    <a:pt x="15542" y="12396"/>
                    <a:pt x="15420" y="12396"/>
                  </a:cubicBezTo>
                  <a:cubicBezTo>
                    <a:pt x="15267" y="12396"/>
                    <a:pt x="15115" y="12301"/>
                    <a:pt x="15063" y="12121"/>
                  </a:cubicBezTo>
                  <a:cubicBezTo>
                    <a:pt x="14990" y="11884"/>
                    <a:pt x="15189" y="11676"/>
                    <a:pt x="15412" y="11676"/>
                  </a:cubicBezTo>
                  <a:close/>
                  <a:moveTo>
                    <a:pt x="8087" y="6651"/>
                  </a:moveTo>
                  <a:cubicBezTo>
                    <a:pt x="9130" y="7161"/>
                    <a:pt x="10173" y="7764"/>
                    <a:pt x="11146" y="8413"/>
                  </a:cubicBezTo>
                  <a:lnTo>
                    <a:pt x="11146" y="9247"/>
                  </a:lnTo>
                  <a:cubicBezTo>
                    <a:pt x="11146" y="9710"/>
                    <a:pt x="11146" y="10197"/>
                    <a:pt x="11123" y="10684"/>
                  </a:cubicBezTo>
                  <a:cubicBezTo>
                    <a:pt x="10127" y="11333"/>
                    <a:pt x="9107" y="11889"/>
                    <a:pt x="8064" y="12399"/>
                  </a:cubicBezTo>
                  <a:cubicBezTo>
                    <a:pt x="7438" y="12074"/>
                    <a:pt x="6836" y="11727"/>
                    <a:pt x="6187" y="11309"/>
                  </a:cubicBezTo>
                  <a:cubicBezTo>
                    <a:pt x="6117" y="10637"/>
                    <a:pt x="6094" y="9942"/>
                    <a:pt x="6094" y="9247"/>
                  </a:cubicBezTo>
                  <a:cubicBezTo>
                    <a:pt x="6094" y="8783"/>
                    <a:pt x="6094" y="8297"/>
                    <a:pt x="6141" y="7810"/>
                  </a:cubicBezTo>
                  <a:cubicBezTo>
                    <a:pt x="6743" y="7393"/>
                    <a:pt x="7415" y="7022"/>
                    <a:pt x="8087" y="6651"/>
                  </a:cubicBezTo>
                  <a:close/>
                  <a:moveTo>
                    <a:pt x="6280" y="12213"/>
                  </a:moveTo>
                  <a:lnTo>
                    <a:pt x="6280" y="12213"/>
                  </a:lnTo>
                  <a:cubicBezTo>
                    <a:pt x="6627" y="12399"/>
                    <a:pt x="6905" y="12561"/>
                    <a:pt x="7253" y="12746"/>
                  </a:cubicBezTo>
                  <a:cubicBezTo>
                    <a:pt x="6952" y="12885"/>
                    <a:pt x="6674" y="12978"/>
                    <a:pt x="6419" y="13094"/>
                  </a:cubicBezTo>
                  <a:cubicBezTo>
                    <a:pt x="6372" y="12793"/>
                    <a:pt x="6326" y="12515"/>
                    <a:pt x="6280" y="12213"/>
                  </a:cubicBezTo>
                  <a:close/>
                  <a:moveTo>
                    <a:pt x="11054" y="11564"/>
                  </a:moveTo>
                  <a:lnTo>
                    <a:pt x="11054" y="11564"/>
                  </a:lnTo>
                  <a:cubicBezTo>
                    <a:pt x="10984" y="12260"/>
                    <a:pt x="10892" y="12932"/>
                    <a:pt x="10776" y="13581"/>
                  </a:cubicBezTo>
                  <a:cubicBezTo>
                    <a:pt x="10150" y="13349"/>
                    <a:pt x="9524" y="13094"/>
                    <a:pt x="8898" y="12793"/>
                  </a:cubicBezTo>
                  <a:cubicBezTo>
                    <a:pt x="9594" y="12422"/>
                    <a:pt x="10312" y="12028"/>
                    <a:pt x="11054" y="11564"/>
                  </a:cubicBezTo>
                  <a:close/>
                  <a:moveTo>
                    <a:pt x="3267" y="10058"/>
                  </a:moveTo>
                  <a:cubicBezTo>
                    <a:pt x="3985" y="10661"/>
                    <a:pt x="4727" y="11194"/>
                    <a:pt x="5515" y="11703"/>
                  </a:cubicBezTo>
                  <a:cubicBezTo>
                    <a:pt x="5561" y="12260"/>
                    <a:pt x="5631" y="12816"/>
                    <a:pt x="5723" y="13326"/>
                  </a:cubicBezTo>
                  <a:cubicBezTo>
                    <a:pt x="5190" y="13488"/>
                    <a:pt x="4657" y="13627"/>
                    <a:pt x="4124" y="13743"/>
                  </a:cubicBezTo>
                  <a:cubicBezTo>
                    <a:pt x="3954" y="13253"/>
                    <a:pt x="3525" y="13010"/>
                    <a:pt x="3098" y="13010"/>
                  </a:cubicBezTo>
                  <a:cubicBezTo>
                    <a:pt x="2656" y="13010"/>
                    <a:pt x="2215" y="13271"/>
                    <a:pt x="2062" y="13789"/>
                  </a:cubicBezTo>
                  <a:cubicBezTo>
                    <a:pt x="1807" y="13743"/>
                    <a:pt x="1598" y="13604"/>
                    <a:pt x="1459" y="13395"/>
                  </a:cubicBezTo>
                  <a:lnTo>
                    <a:pt x="1436" y="13395"/>
                  </a:lnTo>
                  <a:cubicBezTo>
                    <a:pt x="1088" y="12769"/>
                    <a:pt x="1807" y="11472"/>
                    <a:pt x="3267" y="10058"/>
                  </a:cubicBezTo>
                  <a:close/>
                  <a:moveTo>
                    <a:pt x="13279" y="10035"/>
                  </a:moveTo>
                  <a:cubicBezTo>
                    <a:pt x="13761" y="10426"/>
                    <a:pt x="14198" y="10862"/>
                    <a:pt x="14590" y="11321"/>
                  </a:cubicBezTo>
                  <a:lnTo>
                    <a:pt x="14590" y="11321"/>
                  </a:lnTo>
                  <a:cubicBezTo>
                    <a:pt x="14161" y="11854"/>
                    <a:pt x="14303" y="12633"/>
                    <a:pt x="14878" y="12955"/>
                  </a:cubicBezTo>
                  <a:cubicBezTo>
                    <a:pt x="15054" y="13051"/>
                    <a:pt x="15241" y="13103"/>
                    <a:pt x="15431" y="13103"/>
                  </a:cubicBezTo>
                  <a:cubicBezTo>
                    <a:pt x="15517" y="13103"/>
                    <a:pt x="15603" y="13092"/>
                    <a:pt x="15689" y="13071"/>
                  </a:cubicBezTo>
                  <a:lnTo>
                    <a:pt x="15689" y="13071"/>
                  </a:lnTo>
                  <a:cubicBezTo>
                    <a:pt x="15758" y="13326"/>
                    <a:pt x="15758" y="13581"/>
                    <a:pt x="15642" y="13812"/>
                  </a:cubicBezTo>
                  <a:cubicBezTo>
                    <a:pt x="15468" y="14112"/>
                    <a:pt x="14977" y="14311"/>
                    <a:pt x="14184" y="14311"/>
                  </a:cubicBezTo>
                  <a:cubicBezTo>
                    <a:pt x="13505" y="14311"/>
                    <a:pt x="12606" y="14165"/>
                    <a:pt x="11494" y="13812"/>
                  </a:cubicBezTo>
                  <a:cubicBezTo>
                    <a:pt x="11656" y="12909"/>
                    <a:pt x="11772" y="12005"/>
                    <a:pt x="11842" y="11078"/>
                  </a:cubicBezTo>
                  <a:cubicBezTo>
                    <a:pt x="12352" y="10730"/>
                    <a:pt x="12838" y="10382"/>
                    <a:pt x="13279" y="10035"/>
                  </a:cubicBezTo>
                  <a:close/>
                  <a:moveTo>
                    <a:pt x="3124" y="13730"/>
                  </a:moveTo>
                  <a:cubicBezTo>
                    <a:pt x="3242" y="13730"/>
                    <a:pt x="3359" y="13785"/>
                    <a:pt x="3429" y="13905"/>
                  </a:cubicBezTo>
                  <a:cubicBezTo>
                    <a:pt x="3522" y="14090"/>
                    <a:pt x="3452" y="14299"/>
                    <a:pt x="3290" y="14415"/>
                  </a:cubicBezTo>
                  <a:cubicBezTo>
                    <a:pt x="3231" y="14450"/>
                    <a:pt x="3168" y="14465"/>
                    <a:pt x="3107" y="14465"/>
                  </a:cubicBezTo>
                  <a:cubicBezTo>
                    <a:pt x="2884" y="14465"/>
                    <a:pt x="2684" y="14253"/>
                    <a:pt x="2757" y="13998"/>
                  </a:cubicBezTo>
                  <a:cubicBezTo>
                    <a:pt x="2810" y="13826"/>
                    <a:pt x="2968" y="13730"/>
                    <a:pt x="3124" y="13730"/>
                  </a:cubicBezTo>
                  <a:close/>
                  <a:moveTo>
                    <a:pt x="8644" y="0"/>
                  </a:moveTo>
                  <a:cubicBezTo>
                    <a:pt x="8111" y="23"/>
                    <a:pt x="7601" y="301"/>
                    <a:pt x="7299" y="742"/>
                  </a:cubicBezTo>
                  <a:lnTo>
                    <a:pt x="7184" y="742"/>
                  </a:lnTo>
                  <a:cubicBezTo>
                    <a:pt x="6280" y="742"/>
                    <a:pt x="5770" y="1784"/>
                    <a:pt x="6349" y="2503"/>
                  </a:cubicBezTo>
                  <a:cubicBezTo>
                    <a:pt x="6071" y="3291"/>
                    <a:pt x="5886" y="4102"/>
                    <a:pt x="5747" y="4936"/>
                  </a:cubicBezTo>
                  <a:cubicBezTo>
                    <a:pt x="4890" y="4655"/>
                    <a:pt x="3652" y="4331"/>
                    <a:pt x="2578" y="4331"/>
                  </a:cubicBezTo>
                  <a:cubicBezTo>
                    <a:pt x="1706" y="4331"/>
                    <a:pt x="942" y="4545"/>
                    <a:pt x="579" y="5168"/>
                  </a:cubicBezTo>
                  <a:cubicBezTo>
                    <a:pt x="0" y="6186"/>
                    <a:pt x="784" y="7780"/>
                    <a:pt x="2722" y="9583"/>
                  </a:cubicBezTo>
                  <a:lnTo>
                    <a:pt x="2722" y="9583"/>
                  </a:lnTo>
                  <a:cubicBezTo>
                    <a:pt x="1656" y="10628"/>
                    <a:pt x="95" y="12473"/>
                    <a:pt x="834" y="13743"/>
                  </a:cubicBezTo>
                  <a:cubicBezTo>
                    <a:pt x="1112" y="14206"/>
                    <a:pt x="1598" y="14484"/>
                    <a:pt x="2131" y="14531"/>
                  </a:cubicBezTo>
                  <a:cubicBezTo>
                    <a:pt x="2131" y="14577"/>
                    <a:pt x="2154" y="14600"/>
                    <a:pt x="2178" y="14647"/>
                  </a:cubicBezTo>
                  <a:cubicBezTo>
                    <a:pt x="2381" y="15010"/>
                    <a:pt x="2742" y="15186"/>
                    <a:pt x="3104" y="15186"/>
                  </a:cubicBezTo>
                  <a:cubicBezTo>
                    <a:pt x="3526" y="15186"/>
                    <a:pt x="3950" y="14946"/>
                    <a:pt x="4124" y="14484"/>
                  </a:cubicBezTo>
                  <a:cubicBezTo>
                    <a:pt x="4704" y="14369"/>
                    <a:pt x="5283" y="14230"/>
                    <a:pt x="5863" y="14044"/>
                  </a:cubicBezTo>
                  <a:cubicBezTo>
                    <a:pt x="5909" y="14253"/>
                    <a:pt x="5955" y="14438"/>
                    <a:pt x="6002" y="14623"/>
                  </a:cubicBezTo>
                  <a:cubicBezTo>
                    <a:pt x="6030" y="14835"/>
                    <a:pt x="6183" y="14927"/>
                    <a:pt x="6341" y="14927"/>
                  </a:cubicBezTo>
                  <a:cubicBezTo>
                    <a:pt x="6562" y="14927"/>
                    <a:pt x="6792" y="14746"/>
                    <a:pt x="6697" y="14461"/>
                  </a:cubicBezTo>
                  <a:cubicBezTo>
                    <a:pt x="6650" y="14253"/>
                    <a:pt x="6581" y="14021"/>
                    <a:pt x="6558" y="13789"/>
                  </a:cubicBezTo>
                  <a:cubicBezTo>
                    <a:pt x="7044" y="13627"/>
                    <a:pt x="7554" y="13418"/>
                    <a:pt x="8064" y="13163"/>
                  </a:cubicBezTo>
                  <a:cubicBezTo>
                    <a:pt x="8898" y="13604"/>
                    <a:pt x="9756" y="13975"/>
                    <a:pt x="10637" y="14276"/>
                  </a:cubicBezTo>
                  <a:cubicBezTo>
                    <a:pt x="10405" y="15272"/>
                    <a:pt x="9663" y="17752"/>
                    <a:pt x="8644" y="17752"/>
                  </a:cubicBezTo>
                  <a:cubicBezTo>
                    <a:pt x="8342" y="17729"/>
                    <a:pt x="8064" y="17544"/>
                    <a:pt x="7902" y="17289"/>
                  </a:cubicBezTo>
                  <a:cubicBezTo>
                    <a:pt x="7822" y="17178"/>
                    <a:pt x="7719" y="17132"/>
                    <a:pt x="7618" y="17132"/>
                  </a:cubicBezTo>
                  <a:cubicBezTo>
                    <a:pt x="7339" y="17132"/>
                    <a:pt x="7073" y="17480"/>
                    <a:pt x="7346" y="17752"/>
                  </a:cubicBezTo>
                  <a:cubicBezTo>
                    <a:pt x="7647" y="18192"/>
                    <a:pt x="8134" y="18447"/>
                    <a:pt x="8644" y="18471"/>
                  </a:cubicBezTo>
                  <a:cubicBezTo>
                    <a:pt x="10150" y="18471"/>
                    <a:pt x="10961" y="15991"/>
                    <a:pt x="11332" y="14531"/>
                  </a:cubicBezTo>
                  <a:cubicBezTo>
                    <a:pt x="12127" y="14775"/>
                    <a:pt x="13238" y="15046"/>
                    <a:pt x="14222" y="15046"/>
                  </a:cubicBezTo>
                  <a:cubicBezTo>
                    <a:pt x="15104" y="15046"/>
                    <a:pt x="15884" y="14829"/>
                    <a:pt x="16245" y="14183"/>
                  </a:cubicBezTo>
                  <a:cubicBezTo>
                    <a:pt x="16500" y="13720"/>
                    <a:pt x="16500" y="13163"/>
                    <a:pt x="16291" y="12677"/>
                  </a:cubicBezTo>
                  <a:cubicBezTo>
                    <a:pt x="16315" y="12630"/>
                    <a:pt x="16338" y="12607"/>
                    <a:pt x="16338" y="12584"/>
                  </a:cubicBezTo>
                  <a:cubicBezTo>
                    <a:pt x="16771" y="11847"/>
                    <a:pt x="16212" y="10948"/>
                    <a:pt x="15398" y="10948"/>
                  </a:cubicBezTo>
                  <a:cubicBezTo>
                    <a:pt x="15342" y="10948"/>
                    <a:pt x="15284" y="10953"/>
                    <a:pt x="15225" y="10962"/>
                  </a:cubicBezTo>
                  <a:cubicBezTo>
                    <a:pt x="14808" y="10475"/>
                    <a:pt x="14345" y="9988"/>
                    <a:pt x="13835" y="9571"/>
                  </a:cubicBezTo>
                  <a:cubicBezTo>
                    <a:pt x="15133" y="8459"/>
                    <a:pt x="17357" y="6211"/>
                    <a:pt x="16500" y="4728"/>
                  </a:cubicBezTo>
                  <a:cubicBezTo>
                    <a:pt x="16141" y="4094"/>
                    <a:pt x="15372" y="3879"/>
                    <a:pt x="14497" y="3879"/>
                  </a:cubicBezTo>
                  <a:cubicBezTo>
                    <a:pt x="13453" y="3879"/>
                    <a:pt x="12257" y="4185"/>
                    <a:pt x="11425" y="4450"/>
                  </a:cubicBezTo>
                  <a:cubicBezTo>
                    <a:pt x="11100" y="2874"/>
                    <a:pt x="10266" y="0"/>
                    <a:pt x="8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3" name="Google Shape;6323;p59"/>
            <p:cNvSpPr/>
            <p:nvPr/>
          </p:nvSpPr>
          <p:spPr>
            <a:xfrm>
              <a:off x="2655125" y="1581400"/>
              <a:ext cx="17975" cy="18000"/>
            </a:xfrm>
            <a:custGeom>
              <a:avLst/>
              <a:gdLst/>
              <a:ahLst/>
              <a:cxnLst/>
              <a:rect l="l" t="t" r="r" b="b"/>
              <a:pathLst>
                <a:path w="719" h="720" extrusionOk="0">
                  <a:moveTo>
                    <a:pt x="371" y="1"/>
                  </a:moveTo>
                  <a:cubicBezTo>
                    <a:pt x="162" y="1"/>
                    <a:pt x="0" y="163"/>
                    <a:pt x="0" y="372"/>
                  </a:cubicBezTo>
                  <a:cubicBezTo>
                    <a:pt x="0" y="557"/>
                    <a:pt x="162" y="719"/>
                    <a:pt x="371" y="719"/>
                  </a:cubicBezTo>
                  <a:cubicBezTo>
                    <a:pt x="556" y="719"/>
                    <a:pt x="719" y="557"/>
                    <a:pt x="719" y="372"/>
                  </a:cubicBezTo>
                  <a:cubicBezTo>
                    <a:pt x="719" y="163"/>
                    <a:pt x="556"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24" name="Google Shape;6324;p59"/>
          <p:cNvGrpSpPr/>
          <p:nvPr/>
        </p:nvGrpSpPr>
        <p:grpSpPr>
          <a:xfrm>
            <a:off x="2515442" y="4006302"/>
            <a:ext cx="471796" cy="450923"/>
            <a:chOff x="2465950" y="4044925"/>
            <a:chExt cx="483150" cy="461775"/>
          </a:xfrm>
        </p:grpSpPr>
        <p:sp>
          <p:nvSpPr>
            <p:cNvPr id="6325" name="Google Shape;6325;p59"/>
            <p:cNvSpPr/>
            <p:nvPr/>
          </p:nvSpPr>
          <p:spPr>
            <a:xfrm>
              <a:off x="2715950" y="4152675"/>
              <a:ext cx="17975" cy="18575"/>
            </a:xfrm>
            <a:custGeom>
              <a:avLst/>
              <a:gdLst/>
              <a:ahLst/>
              <a:cxnLst/>
              <a:rect l="l" t="t" r="r" b="b"/>
              <a:pathLst>
                <a:path w="719" h="743" extrusionOk="0">
                  <a:moveTo>
                    <a:pt x="371" y="1"/>
                  </a:moveTo>
                  <a:cubicBezTo>
                    <a:pt x="163" y="1"/>
                    <a:pt x="0" y="163"/>
                    <a:pt x="0" y="372"/>
                  </a:cubicBezTo>
                  <a:cubicBezTo>
                    <a:pt x="0" y="580"/>
                    <a:pt x="163" y="743"/>
                    <a:pt x="371" y="743"/>
                  </a:cubicBezTo>
                  <a:cubicBezTo>
                    <a:pt x="557" y="743"/>
                    <a:pt x="719" y="580"/>
                    <a:pt x="719" y="372"/>
                  </a:cubicBezTo>
                  <a:cubicBezTo>
                    <a:pt x="719" y="163"/>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6" name="Google Shape;6326;p59"/>
            <p:cNvSpPr/>
            <p:nvPr/>
          </p:nvSpPr>
          <p:spPr>
            <a:xfrm>
              <a:off x="2680025" y="4152675"/>
              <a:ext cx="18000" cy="18575"/>
            </a:xfrm>
            <a:custGeom>
              <a:avLst/>
              <a:gdLst/>
              <a:ahLst/>
              <a:cxnLst/>
              <a:rect l="l" t="t" r="r" b="b"/>
              <a:pathLst>
                <a:path w="720" h="743" extrusionOk="0">
                  <a:moveTo>
                    <a:pt x="348" y="1"/>
                  </a:moveTo>
                  <a:cubicBezTo>
                    <a:pt x="163" y="1"/>
                    <a:pt x="1" y="163"/>
                    <a:pt x="1" y="372"/>
                  </a:cubicBezTo>
                  <a:cubicBezTo>
                    <a:pt x="1" y="580"/>
                    <a:pt x="163" y="743"/>
                    <a:pt x="348" y="743"/>
                  </a:cubicBezTo>
                  <a:cubicBezTo>
                    <a:pt x="557" y="743"/>
                    <a:pt x="719" y="580"/>
                    <a:pt x="719" y="372"/>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7" name="Google Shape;6327;p59"/>
            <p:cNvSpPr/>
            <p:nvPr/>
          </p:nvSpPr>
          <p:spPr>
            <a:xfrm>
              <a:off x="2465950" y="4044925"/>
              <a:ext cx="483150" cy="461775"/>
            </a:xfrm>
            <a:custGeom>
              <a:avLst/>
              <a:gdLst/>
              <a:ahLst/>
              <a:cxnLst/>
              <a:rect l="l" t="t" r="r" b="b"/>
              <a:pathLst>
                <a:path w="19326" h="18471" extrusionOk="0">
                  <a:moveTo>
                    <a:pt x="12139" y="2145"/>
                  </a:moveTo>
                  <a:cubicBezTo>
                    <a:pt x="12315" y="2145"/>
                    <a:pt x="12500" y="2217"/>
                    <a:pt x="12666" y="2387"/>
                  </a:cubicBezTo>
                  <a:lnTo>
                    <a:pt x="16768" y="6466"/>
                  </a:lnTo>
                  <a:lnTo>
                    <a:pt x="15725" y="7486"/>
                  </a:lnTo>
                  <a:lnTo>
                    <a:pt x="11646" y="3407"/>
                  </a:lnTo>
                  <a:cubicBezTo>
                    <a:pt x="11098" y="2877"/>
                    <a:pt x="11574" y="2145"/>
                    <a:pt x="12139" y="2145"/>
                  </a:cubicBezTo>
                  <a:close/>
                  <a:moveTo>
                    <a:pt x="7157" y="2122"/>
                  </a:moveTo>
                  <a:cubicBezTo>
                    <a:pt x="7718" y="2122"/>
                    <a:pt x="8207" y="2854"/>
                    <a:pt x="7660" y="3384"/>
                  </a:cubicBezTo>
                  <a:lnTo>
                    <a:pt x="3535" y="7509"/>
                  </a:lnTo>
                  <a:lnTo>
                    <a:pt x="2515" y="6489"/>
                  </a:lnTo>
                  <a:lnTo>
                    <a:pt x="6640" y="2364"/>
                  </a:lnTo>
                  <a:cubicBezTo>
                    <a:pt x="6800" y="2193"/>
                    <a:pt x="6982" y="2122"/>
                    <a:pt x="7157" y="2122"/>
                  </a:cubicBezTo>
                  <a:close/>
                  <a:moveTo>
                    <a:pt x="17773" y="6601"/>
                  </a:moveTo>
                  <a:cubicBezTo>
                    <a:pt x="18043" y="6601"/>
                    <a:pt x="18257" y="6939"/>
                    <a:pt x="18042" y="7208"/>
                  </a:cubicBezTo>
                  <a:lnTo>
                    <a:pt x="15447" y="9803"/>
                  </a:lnTo>
                  <a:lnTo>
                    <a:pt x="14937" y="9294"/>
                  </a:lnTo>
                  <a:lnTo>
                    <a:pt x="17532" y="6698"/>
                  </a:lnTo>
                  <a:cubicBezTo>
                    <a:pt x="17611" y="6630"/>
                    <a:pt x="17695" y="6601"/>
                    <a:pt x="17773" y="6601"/>
                  </a:cubicBezTo>
                  <a:close/>
                  <a:moveTo>
                    <a:pt x="1519" y="6659"/>
                  </a:moveTo>
                  <a:cubicBezTo>
                    <a:pt x="1595" y="6659"/>
                    <a:pt x="1675" y="6685"/>
                    <a:pt x="1750" y="6744"/>
                  </a:cubicBezTo>
                  <a:lnTo>
                    <a:pt x="3280" y="8297"/>
                  </a:lnTo>
                  <a:lnTo>
                    <a:pt x="5064" y="10058"/>
                  </a:lnTo>
                  <a:lnTo>
                    <a:pt x="4554" y="10591"/>
                  </a:lnTo>
                  <a:lnTo>
                    <a:pt x="1240" y="7254"/>
                  </a:lnTo>
                  <a:cubicBezTo>
                    <a:pt x="1004" y="6999"/>
                    <a:pt x="1239" y="6659"/>
                    <a:pt x="1519" y="6659"/>
                  </a:cubicBezTo>
                  <a:close/>
                  <a:moveTo>
                    <a:pt x="11851" y="9593"/>
                  </a:moveTo>
                  <a:cubicBezTo>
                    <a:pt x="12327" y="9593"/>
                    <a:pt x="12327" y="10315"/>
                    <a:pt x="11851" y="10315"/>
                  </a:cubicBezTo>
                  <a:cubicBezTo>
                    <a:pt x="11837" y="10315"/>
                    <a:pt x="11823" y="10315"/>
                    <a:pt x="11808" y="10313"/>
                  </a:cubicBezTo>
                  <a:cubicBezTo>
                    <a:pt x="11623" y="10313"/>
                    <a:pt x="11461" y="10475"/>
                    <a:pt x="11461" y="10684"/>
                  </a:cubicBezTo>
                  <a:lnTo>
                    <a:pt x="11461" y="11773"/>
                  </a:lnTo>
                  <a:lnTo>
                    <a:pt x="9282" y="11773"/>
                  </a:lnTo>
                  <a:lnTo>
                    <a:pt x="9282" y="10684"/>
                  </a:lnTo>
                  <a:cubicBezTo>
                    <a:pt x="9282" y="10475"/>
                    <a:pt x="9120" y="10313"/>
                    <a:pt x="8934" y="10313"/>
                  </a:cubicBezTo>
                  <a:cubicBezTo>
                    <a:pt x="8494" y="10290"/>
                    <a:pt x="8494" y="9641"/>
                    <a:pt x="8934" y="9595"/>
                  </a:cubicBezTo>
                  <a:lnTo>
                    <a:pt x="11808" y="9595"/>
                  </a:lnTo>
                  <a:cubicBezTo>
                    <a:pt x="11823" y="9594"/>
                    <a:pt x="11837" y="9593"/>
                    <a:pt x="11851" y="9593"/>
                  </a:cubicBezTo>
                  <a:close/>
                  <a:moveTo>
                    <a:pt x="8123" y="12492"/>
                  </a:moveTo>
                  <a:cubicBezTo>
                    <a:pt x="7938" y="12793"/>
                    <a:pt x="7845" y="13117"/>
                    <a:pt x="7845" y="13442"/>
                  </a:cubicBezTo>
                  <a:lnTo>
                    <a:pt x="7845" y="13929"/>
                  </a:lnTo>
                  <a:lnTo>
                    <a:pt x="7127" y="13929"/>
                  </a:lnTo>
                  <a:lnTo>
                    <a:pt x="7127" y="12492"/>
                  </a:lnTo>
                  <a:close/>
                  <a:moveTo>
                    <a:pt x="11646" y="12469"/>
                  </a:moveTo>
                  <a:lnTo>
                    <a:pt x="11831" y="12677"/>
                  </a:lnTo>
                  <a:cubicBezTo>
                    <a:pt x="12040" y="12863"/>
                    <a:pt x="12156" y="13141"/>
                    <a:pt x="12156" y="13442"/>
                  </a:cubicBezTo>
                  <a:lnTo>
                    <a:pt x="12179" y="17382"/>
                  </a:lnTo>
                  <a:cubicBezTo>
                    <a:pt x="12179" y="17590"/>
                    <a:pt x="12017" y="17752"/>
                    <a:pt x="11808" y="17752"/>
                  </a:cubicBezTo>
                  <a:lnTo>
                    <a:pt x="8911" y="17752"/>
                  </a:lnTo>
                  <a:cubicBezTo>
                    <a:pt x="8703" y="17752"/>
                    <a:pt x="8540" y="17590"/>
                    <a:pt x="8540" y="17382"/>
                  </a:cubicBezTo>
                  <a:lnTo>
                    <a:pt x="8540" y="14647"/>
                  </a:lnTo>
                  <a:lnTo>
                    <a:pt x="8911" y="14647"/>
                  </a:lnTo>
                  <a:cubicBezTo>
                    <a:pt x="9352" y="14601"/>
                    <a:pt x="9352" y="13952"/>
                    <a:pt x="8911" y="13929"/>
                  </a:cubicBezTo>
                  <a:lnTo>
                    <a:pt x="8540" y="13929"/>
                  </a:lnTo>
                  <a:lnTo>
                    <a:pt x="8540" y="13442"/>
                  </a:lnTo>
                  <a:cubicBezTo>
                    <a:pt x="8540" y="13141"/>
                    <a:pt x="8656" y="12863"/>
                    <a:pt x="8865" y="12677"/>
                  </a:cubicBezTo>
                  <a:lnTo>
                    <a:pt x="9050" y="12469"/>
                  </a:lnTo>
                  <a:close/>
                  <a:moveTo>
                    <a:pt x="11275" y="0"/>
                  </a:moveTo>
                  <a:cubicBezTo>
                    <a:pt x="10835" y="24"/>
                    <a:pt x="10835" y="672"/>
                    <a:pt x="11275" y="719"/>
                  </a:cubicBezTo>
                  <a:lnTo>
                    <a:pt x="15493" y="719"/>
                  </a:lnTo>
                  <a:cubicBezTo>
                    <a:pt x="16235" y="719"/>
                    <a:pt x="16768" y="1460"/>
                    <a:pt x="16513" y="2156"/>
                  </a:cubicBezTo>
                  <a:lnTo>
                    <a:pt x="15678" y="4380"/>
                  </a:lnTo>
                  <a:lnTo>
                    <a:pt x="13152" y="1854"/>
                  </a:lnTo>
                  <a:cubicBezTo>
                    <a:pt x="12877" y="1479"/>
                    <a:pt x="12447" y="1286"/>
                    <a:pt x="12011" y="1286"/>
                  </a:cubicBezTo>
                  <a:cubicBezTo>
                    <a:pt x="11639" y="1286"/>
                    <a:pt x="11262" y="1427"/>
                    <a:pt x="10974" y="1715"/>
                  </a:cubicBezTo>
                  <a:cubicBezTo>
                    <a:pt x="10348" y="2318"/>
                    <a:pt x="10418" y="3361"/>
                    <a:pt x="11136" y="3894"/>
                  </a:cubicBezTo>
                  <a:lnTo>
                    <a:pt x="13013" y="5771"/>
                  </a:lnTo>
                  <a:lnTo>
                    <a:pt x="6292" y="5771"/>
                  </a:lnTo>
                  <a:lnTo>
                    <a:pt x="8170" y="3894"/>
                  </a:lnTo>
                  <a:cubicBezTo>
                    <a:pt x="8957" y="2832"/>
                    <a:pt x="8067" y="1554"/>
                    <a:pt x="6996" y="1554"/>
                  </a:cubicBezTo>
                  <a:cubicBezTo>
                    <a:pt x="6711" y="1554"/>
                    <a:pt x="6413" y="1645"/>
                    <a:pt x="6130" y="1854"/>
                  </a:cubicBezTo>
                  <a:lnTo>
                    <a:pt x="3604" y="4380"/>
                  </a:lnTo>
                  <a:lnTo>
                    <a:pt x="2770" y="2179"/>
                  </a:lnTo>
                  <a:cubicBezTo>
                    <a:pt x="2515" y="1484"/>
                    <a:pt x="3048" y="742"/>
                    <a:pt x="3790" y="742"/>
                  </a:cubicBezTo>
                  <a:lnTo>
                    <a:pt x="8031" y="742"/>
                  </a:lnTo>
                  <a:cubicBezTo>
                    <a:pt x="8045" y="743"/>
                    <a:pt x="8059" y="744"/>
                    <a:pt x="8072" y="744"/>
                  </a:cubicBezTo>
                  <a:cubicBezTo>
                    <a:pt x="8527" y="744"/>
                    <a:pt x="8527" y="22"/>
                    <a:pt x="8072" y="22"/>
                  </a:cubicBezTo>
                  <a:cubicBezTo>
                    <a:pt x="8059" y="22"/>
                    <a:pt x="8045" y="22"/>
                    <a:pt x="8031" y="24"/>
                  </a:cubicBezTo>
                  <a:lnTo>
                    <a:pt x="3790" y="24"/>
                  </a:lnTo>
                  <a:cubicBezTo>
                    <a:pt x="2538" y="24"/>
                    <a:pt x="1657" y="1275"/>
                    <a:pt x="2098" y="2457"/>
                  </a:cubicBezTo>
                  <a:lnTo>
                    <a:pt x="3048" y="4960"/>
                  </a:lnTo>
                  <a:lnTo>
                    <a:pt x="1959" y="6026"/>
                  </a:lnTo>
                  <a:cubicBezTo>
                    <a:pt x="1797" y="5950"/>
                    <a:pt x="1638" y="5916"/>
                    <a:pt x="1486" y="5916"/>
                  </a:cubicBezTo>
                  <a:cubicBezTo>
                    <a:pt x="615" y="5916"/>
                    <a:pt x="0" y="7034"/>
                    <a:pt x="730" y="7764"/>
                  </a:cubicBezTo>
                  <a:lnTo>
                    <a:pt x="4299" y="11333"/>
                  </a:lnTo>
                  <a:cubicBezTo>
                    <a:pt x="4369" y="11402"/>
                    <a:pt x="4462" y="11437"/>
                    <a:pt x="4554" y="11437"/>
                  </a:cubicBezTo>
                  <a:cubicBezTo>
                    <a:pt x="4647" y="11437"/>
                    <a:pt x="4740" y="11402"/>
                    <a:pt x="4809" y="11333"/>
                  </a:cubicBezTo>
                  <a:lnTo>
                    <a:pt x="5064" y="11078"/>
                  </a:lnTo>
                  <a:lnTo>
                    <a:pt x="6339" y="12353"/>
                  </a:lnTo>
                  <a:cubicBezTo>
                    <a:pt x="6339" y="12376"/>
                    <a:pt x="6362" y="12399"/>
                    <a:pt x="6385" y="12399"/>
                  </a:cubicBezTo>
                  <a:lnTo>
                    <a:pt x="6385" y="14276"/>
                  </a:lnTo>
                  <a:cubicBezTo>
                    <a:pt x="6385" y="14485"/>
                    <a:pt x="6547" y="14647"/>
                    <a:pt x="6756" y="14647"/>
                  </a:cubicBezTo>
                  <a:lnTo>
                    <a:pt x="7845" y="14647"/>
                  </a:lnTo>
                  <a:lnTo>
                    <a:pt x="7845" y="17405"/>
                  </a:lnTo>
                  <a:cubicBezTo>
                    <a:pt x="7845" y="17984"/>
                    <a:pt x="8332" y="18471"/>
                    <a:pt x="8934" y="18471"/>
                  </a:cubicBezTo>
                  <a:lnTo>
                    <a:pt x="11831" y="18471"/>
                  </a:lnTo>
                  <a:cubicBezTo>
                    <a:pt x="12411" y="18471"/>
                    <a:pt x="12897" y="17984"/>
                    <a:pt x="12897" y="17405"/>
                  </a:cubicBezTo>
                  <a:lnTo>
                    <a:pt x="12897" y="13442"/>
                  </a:lnTo>
                  <a:cubicBezTo>
                    <a:pt x="12897" y="12955"/>
                    <a:pt x="12712" y="12492"/>
                    <a:pt x="12388" y="12167"/>
                  </a:cubicBezTo>
                  <a:lnTo>
                    <a:pt x="12179" y="11959"/>
                  </a:lnTo>
                  <a:lnTo>
                    <a:pt x="12179" y="10985"/>
                  </a:lnTo>
                  <a:cubicBezTo>
                    <a:pt x="13315" y="10568"/>
                    <a:pt x="13036" y="8876"/>
                    <a:pt x="11831" y="8876"/>
                  </a:cubicBezTo>
                  <a:lnTo>
                    <a:pt x="8934" y="8876"/>
                  </a:lnTo>
                  <a:cubicBezTo>
                    <a:pt x="7706" y="8876"/>
                    <a:pt x="7428" y="10568"/>
                    <a:pt x="8564" y="10985"/>
                  </a:cubicBezTo>
                  <a:lnTo>
                    <a:pt x="8564" y="11750"/>
                  </a:lnTo>
                  <a:lnTo>
                    <a:pt x="6756" y="11750"/>
                  </a:lnTo>
                  <a:lnTo>
                    <a:pt x="5551" y="10568"/>
                  </a:lnTo>
                  <a:lnTo>
                    <a:pt x="5806" y="10313"/>
                  </a:lnTo>
                  <a:cubicBezTo>
                    <a:pt x="5945" y="10174"/>
                    <a:pt x="5945" y="9942"/>
                    <a:pt x="5806" y="9803"/>
                  </a:cubicBezTo>
                  <a:lnTo>
                    <a:pt x="4021" y="8019"/>
                  </a:lnTo>
                  <a:lnTo>
                    <a:pt x="5551" y="6489"/>
                  </a:lnTo>
                  <a:lnTo>
                    <a:pt x="13709" y="6489"/>
                  </a:lnTo>
                  <a:lnTo>
                    <a:pt x="15215" y="7996"/>
                  </a:lnTo>
                  <a:lnTo>
                    <a:pt x="14172" y="9015"/>
                  </a:lnTo>
                  <a:cubicBezTo>
                    <a:pt x="14033" y="9154"/>
                    <a:pt x="14033" y="9386"/>
                    <a:pt x="14172" y="9525"/>
                  </a:cubicBezTo>
                  <a:lnTo>
                    <a:pt x="14427" y="9780"/>
                  </a:lnTo>
                  <a:lnTo>
                    <a:pt x="13152" y="11055"/>
                  </a:lnTo>
                  <a:cubicBezTo>
                    <a:pt x="12838" y="11317"/>
                    <a:pt x="13089" y="11710"/>
                    <a:pt x="13381" y="11710"/>
                  </a:cubicBezTo>
                  <a:cubicBezTo>
                    <a:pt x="13476" y="11710"/>
                    <a:pt x="13576" y="11668"/>
                    <a:pt x="13662" y="11565"/>
                  </a:cubicBezTo>
                  <a:lnTo>
                    <a:pt x="14937" y="10290"/>
                  </a:lnTo>
                  <a:lnTo>
                    <a:pt x="15192" y="10545"/>
                  </a:lnTo>
                  <a:cubicBezTo>
                    <a:pt x="15261" y="10615"/>
                    <a:pt x="15354" y="10649"/>
                    <a:pt x="15447" y="10649"/>
                  </a:cubicBezTo>
                  <a:cubicBezTo>
                    <a:pt x="15539" y="10649"/>
                    <a:pt x="15632" y="10615"/>
                    <a:pt x="15702" y="10545"/>
                  </a:cubicBezTo>
                  <a:lnTo>
                    <a:pt x="18552" y="7694"/>
                  </a:lnTo>
                  <a:cubicBezTo>
                    <a:pt x="19325" y="6960"/>
                    <a:pt x="18712" y="5807"/>
                    <a:pt x="17842" y="5807"/>
                  </a:cubicBezTo>
                  <a:cubicBezTo>
                    <a:pt x="17669" y="5807"/>
                    <a:pt x="17485" y="5852"/>
                    <a:pt x="17301" y="5956"/>
                  </a:cubicBezTo>
                  <a:lnTo>
                    <a:pt x="17301" y="5980"/>
                  </a:lnTo>
                  <a:lnTo>
                    <a:pt x="16258" y="4937"/>
                  </a:lnTo>
                  <a:lnTo>
                    <a:pt x="17185" y="2434"/>
                  </a:lnTo>
                  <a:cubicBezTo>
                    <a:pt x="17625" y="1252"/>
                    <a:pt x="16768" y="0"/>
                    <a:pt x="154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8" name="Google Shape;6328;p59"/>
            <p:cNvSpPr/>
            <p:nvPr/>
          </p:nvSpPr>
          <p:spPr>
            <a:xfrm>
              <a:off x="2694275" y="4394725"/>
              <a:ext cx="59950" cy="54200"/>
            </a:xfrm>
            <a:custGeom>
              <a:avLst/>
              <a:gdLst/>
              <a:ahLst/>
              <a:cxnLst/>
              <a:rect l="l" t="t" r="r" b="b"/>
              <a:pathLst>
                <a:path w="2398" h="2168" extrusionOk="0">
                  <a:moveTo>
                    <a:pt x="1241" y="0"/>
                  </a:moveTo>
                  <a:cubicBezTo>
                    <a:pt x="1047" y="0"/>
                    <a:pt x="856" y="134"/>
                    <a:pt x="891" y="400"/>
                  </a:cubicBezTo>
                  <a:lnTo>
                    <a:pt x="891" y="771"/>
                  </a:lnTo>
                  <a:lnTo>
                    <a:pt x="520" y="771"/>
                  </a:lnTo>
                  <a:cubicBezTo>
                    <a:pt x="498" y="768"/>
                    <a:pt x="478" y="767"/>
                    <a:pt x="458" y="767"/>
                  </a:cubicBezTo>
                  <a:cubicBezTo>
                    <a:pt x="1" y="767"/>
                    <a:pt x="7" y="1491"/>
                    <a:pt x="478" y="1491"/>
                  </a:cubicBezTo>
                  <a:cubicBezTo>
                    <a:pt x="491" y="1491"/>
                    <a:pt x="505" y="1491"/>
                    <a:pt x="520" y="1489"/>
                  </a:cubicBezTo>
                  <a:lnTo>
                    <a:pt x="867" y="1489"/>
                  </a:lnTo>
                  <a:lnTo>
                    <a:pt x="867" y="1837"/>
                  </a:lnTo>
                  <a:cubicBezTo>
                    <a:pt x="891" y="2057"/>
                    <a:pt x="1064" y="2167"/>
                    <a:pt x="1238" y="2167"/>
                  </a:cubicBezTo>
                  <a:cubicBezTo>
                    <a:pt x="1412" y="2167"/>
                    <a:pt x="1586" y="2057"/>
                    <a:pt x="1609" y="1837"/>
                  </a:cubicBezTo>
                  <a:lnTo>
                    <a:pt x="1609" y="1489"/>
                  </a:lnTo>
                  <a:lnTo>
                    <a:pt x="1957" y="1489"/>
                  </a:lnTo>
                  <a:cubicBezTo>
                    <a:pt x="2397" y="1443"/>
                    <a:pt x="2397" y="794"/>
                    <a:pt x="1957" y="771"/>
                  </a:cubicBezTo>
                  <a:lnTo>
                    <a:pt x="1609" y="771"/>
                  </a:lnTo>
                  <a:lnTo>
                    <a:pt x="1609" y="400"/>
                  </a:lnTo>
                  <a:cubicBezTo>
                    <a:pt x="1632" y="134"/>
                    <a:pt x="1435" y="0"/>
                    <a:pt x="1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29" name="Google Shape;6329;p59"/>
            <p:cNvSpPr/>
            <p:nvPr/>
          </p:nvSpPr>
          <p:spPr>
            <a:xfrm>
              <a:off x="2698000" y="4044925"/>
              <a:ext cx="17975" cy="17975"/>
            </a:xfrm>
            <a:custGeom>
              <a:avLst/>
              <a:gdLst/>
              <a:ahLst/>
              <a:cxnLst/>
              <a:rect l="l" t="t" r="r" b="b"/>
              <a:pathLst>
                <a:path w="719" h="719" extrusionOk="0">
                  <a:moveTo>
                    <a:pt x="371" y="0"/>
                  </a:moveTo>
                  <a:cubicBezTo>
                    <a:pt x="162" y="0"/>
                    <a:pt x="0" y="163"/>
                    <a:pt x="0" y="348"/>
                  </a:cubicBezTo>
                  <a:cubicBezTo>
                    <a:pt x="0" y="557"/>
                    <a:pt x="162" y="719"/>
                    <a:pt x="371" y="719"/>
                  </a:cubicBezTo>
                  <a:cubicBezTo>
                    <a:pt x="556" y="719"/>
                    <a:pt x="718" y="557"/>
                    <a:pt x="718" y="348"/>
                  </a:cubicBezTo>
                  <a:cubicBezTo>
                    <a:pt x="718" y="163"/>
                    <a:pt x="556"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30" name="Google Shape;6330;p59"/>
          <p:cNvGrpSpPr/>
          <p:nvPr/>
        </p:nvGrpSpPr>
        <p:grpSpPr>
          <a:xfrm>
            <a:off x="3967815" y="1927700"/>
            <a:ext cx="456245" cy="423777"/>
            <a:chOff x="3953275" y="1916300"/>
            <a:chExt cx="467225" cy="433975"/>
          </a:xfrm>
        </p:grpSpPr>
        <p:sp>
          <p:nvSpPr>
            <p:cNvPr id="6331" name="Google Shape;6331;p59"/>
            <p:cNvSpPr/>
            <p:nvPr/>
          </p:nvSpPr>
          <p:spPr>
            <a:xfrm>
              <a:off x="4142375" y="2134000"/>
              <a:ext cx="19725" cy="90700"/>
            </a:xfrm>
            <a:custGeom>
              <a:avLst/>
              <a:gdLst/>
              <a:ahLst/>
              <a:cxnLst/>
              <a:rect l="l" t="t" r="r" b="b"/>
              <a:pathLst>
                <a:path w="789" h="3628" extrusionOk="0">
                  <a:moveTo>
                    <a:pt x="395" y="0"/>
                  </a:moveTo>
                  <a:cubicBezTo>
                    <a:pt x="221" y="0"/>
                    <a:pt x="47" y="110"/>
                    <a:pt x="24" y="330"/>
                  </a:cubicBezTo>
                  <a:lnTo>
                    <a:pt x="24" y="3227"/>
                  </a:lnTo>
                  <a:cubicBezTo>
                    <a:pt x="1" y="3494"/>
                    <a:pt x="198" y="3627"/>
                    <a:pt x="395" y="3627"/>
                  </a:cubicBezTo>
                  <a:cubicBezTo>
                    <a:pt x="592" y="3627"/>
                    <a:pt x="789" y="3494"/>
                    <a:pt x="766" y="3227"/>
                  </a:cubicBezTo>
                  <a:lnTo>
                    <a:pt x="766" y="330"/>
                  </a:lnTo>
                  <a:cubicBezTo>
                    <a:pt x="742" y="110"/>
                    <a:pt x="569" y="0"/>
                    <a:pt x="3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2" name="Google Shape;6332;p59"/>
            <p:cNvSpPr/>
            <p:nvPr/>
          </p:nvSpPr>
          <p:spPr>
            <a:xfrm>
              <a:off x="4251300" y="2132975"/>
              <a:ext cx="18000" cy="89975"/>
            </a:xfrm>
            <a:custGeom>
              <a:avLst/>
              <a:gdLst/>
              <a:ahLst/>
              <a:cxnLst/>
              <a:rect l="l" t="t" r="r" b="b"/>
              <a:pathLst>
                <a:path w="720" h="3599" extrusionOk="0">
                  <a:moveTo>
                    <a:pt x="372" y="1"/>
                  </a:moveTo>
                  <a:cubicBezTo>
                    <a:pt x="163" y="1"/>
                    <a:pt x="1" y="163"/>
                    <a:pt x="1" y="371"/>
                  </a:cubicBezTo>
                  <a:lnTo>
                    <a:pt x="1" y="3268"/>
                  </a:lnTo>
                  <a:cubicBezTo>
                    <a:pt x="24" y="3488"/>
                    <a:pt x="198" y="3598"/>
                    <a:pt x="369" y="3598"/>
                  </a:cubicBezTo>
                  <a:cubicBezTo>
                    <a:pt x="540" y="3598"/>
                    <a:pt x="708" y="3488"/>
                    <a:pt x="719" y="3268"/>
                  </a:cubicBezTo>
                  <a:lnTo>
                    <a:pt x="719" y="371"/>
                  </a:ln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3" name="Google Shape;6333;p59"/>
            <p:cNvSpPr/>
            <p:nvPr/>
          </p:nvSpPr>
          <p:spPr>
            <a:xfrm>
              <a:off x="4196850" y="2134000"/>
              <a:ext cx="19150" cy="90700"/>
            </a:xfrm>
            <a:custGeom>
              <a:avLst/>
              <a:gdLst/>
              <a:ahLst/>
              <a:cxnLst/>
              <a:rect l="l" t="t" r="r" b="b"/>
              <a:pathLst>
                <a:path w="766" h="3628" extrusionOk="0">
                  <a:moveTo>
                    <a:pt x="374" y="0"/>
                  </a:moveTo>
                  <a:cubicBezTo>
                    <a:pt x="203" y="0"/>
                    <a:pt x="35" y="110"/>
                    <a:pt x="23" y="330"/>
                  </a:cubicBezTo>
                  <a:lnTo>
                    <a:pt x="23" y="3227"/>
                  </a:lnTo>
                  <a:cubicBezTo>
                    <a:pt x="0" y="3494"/>
                    <a:pt x="191" y="3627"/>
                    <a:pt x="383" y="3627"/>
                  </a:cubicBezTo>
                  <a:cubicBezTo>
                    <a:pt x="574" y="3627"/>
                    <a:pt x="765" y="3494"/>
                    <a:pt x="742" y="3227"/>
                  </a:cubicBezTo>
                  <a:lnTo>
                    <a:pt x="742" y="330"/>
                  </a:lnTo>
                  <a:cubicBezTo>
                    <a:pt x="719" y="110"/>
                    <a:pt x="545"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4" name="Google Shape;6334;p59"/>
            <p:cNvSpPr/>
            <p:nvPr/>
          </p:nvSpPr>
          <p:spPr>
            <a:xfrm>
              <a:off x="4305775" y="2133400"/>
              <a:ext cx="17975" cy="88975"/>
            </a:xfrm>
            <a:custGeom>
              <a:avLst/>
              <a:gdLst/>
              <a:ahLst/>
              <a:cxnLst/>
              <a:rect l="l" t="t" r="r" b="b"/>
              <a:pathLst>
                <a:path w="719" h="3559" extrusionOk="0">
                  <a:moveTo>
                    <a:pt x="351" y="1"/>
                  </a:moveTo>
                  <a:cubicBezTo>
                    <a:pt x="180" y="1"/>
                    <a:pt x="12" y="111"/>
                    <a:pt x="0" y="331"/>
                  </a:cubicBezTo>
                  <a:lnTo>
                    <a:pt x="0" y="3228"/>
                  </a:lnTo>
                  <a:cubicBezTo>
                    <a:pt x="12" y="3448"/>
                    <a:pt x="180" y="3558"/>
                    <a:pt x="351" y="3558"/>
                  </a:cubicBezTo>
                  <a:cubicBezTo>
                    <a:pt x="522" y="3558"/>
                    <a:pt x="695" y="3448"/>
                    <a:pt x="719" y="3228"/>
                  </a:cubicBezTo>
                  <a:lnTo>
                    <a:pt x="719" y="331"/>
                  </a:lnTo>
                  <a:cubicBezTo>
                    <a:pt x="695" y="111"/>
                    <a:pt x="522" y="1"/>
                    <a:pt x="3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5" name="Google Shape;6335;p59"/>
            <p:cNvSpPr/>
            <p:nvPr/>
          </p:nvSpPr>
          <p:spPr>
            <a:xfrm>
              <a:off x="4141225" y="2025650"/>
              <a:ext cx="57950" cy="54200"/>
            </a:xfrm>
            <a:custGeom>
              <a:avLst/>
              <a:gdLst/>
              <a:ahLst/>
              <a:cxnLst/>
              <a:rect l="l" t="t" r="r" b="b"/>
              <a:pathLst>
                <a:path w="2318" h="2168" extrusionOk="0">
                  <a:moveTo>
                    <a:pt x="1162" y="0"/>
                  </a:moveTo>
                  <a:cubicBezTo>
                    <a:pt x="991" y="0"/>
                    <a:pt x="823" y="110"/>
                    <a:pt x="812" y="331"/>
                  </a:cubicBezTo>
                  <a:lnTo>
                    <a:pt x="812" y="701"/>
                  </a:lnTo>
                  <a:lnTo>
                    <a:pt x="441" y="701"/>
                  </a:lnTo>
                  <a:cubicBezTo>
                    <a:pt x="0" y="725"/>
                    <a:pt x="0" y="1374"/>
                    <a:pt x="441" y="1420"/>
                  </a:cubicBezTo>
                  <a:lnTo>
                    <a:pt x="812" y="1420"/>
                  </a:lnTo>
                  <a:lnTo>
                    <a:pt x="812" y="1767"/>
                  </a:lnTo>
                  <a:cubicBezTo>
                    <a:pt x="777" y="2034"/>
                    <a:pt x="968" y="2167"/>
                    <a:pt x="1162" y="2167"/>
                  </a:cubicBezTo>
                  <a:cubicBezTo>
                    <a:pt x="1356" y="2167"/>
                    <a:pt x="1553" y="2034"/>
                    <a:pt x="1530" y="1767"/>
                  </a:cubicBezTo>
                  <a:lnTo>
                    <a:pt x="1530" y="1420"/>
                  </a:lnTo>
                  <a:lnTo>
                    <a:pt x="1878" y="1420"/>
                  </a:lnTo>
                  <a:cubicBezTo>
                    <a:pt x="2318" y="1374"/>
                    <a:pt x="2318" y="725"/>
                    <a:pt x="1878" y="701"/>
                  </a:cubicBezTo>
                  <a:lnTo>
                    <a:pt x="1530" y="701"/>
                  </a:lnTo>
                  <a:lnTo>
                    <a:pt x="1530" y="331"/>
                  </a:lnTo>
                  <a:cubicBezTo>
                    <a:pt x="1507" y="110"/>
                    <a:pt x="1333" y="0"/>
                    <a:pt x="1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6" name="Google Shape;6336;p59"/>
            <p:cNvSpPr/>
            <p:nvPr/>
          </p:nvSpPr>
          <p:spPr>
            <a:xfrm>
              <a:off x="4285500" y="2025650"/>
              <a:ext cx="57950" cy="52450"/>
            </a:xfrm>
            <a:custGeom>
              <a:avLst/>
              <a:gdLst/>
              <a:ahLst/>
              <a:cxnLst/>
              <a:rect l="l" t="t" r="r" b="b"/>
              <a:pathLst>
                <a:path w="2318" h="2098" extrusionOk="0">
                  <a:moveTo>
                    <a:pt x="1162" y="0"/>
                  </a:moveTo>
                  <a:cubicBezTo>
                    <a:pt x="991" y="0"/>
                    <a:pt x="823" y="110"/>
                    <a:pt x="811" y="331"/>
                  </a:cubicBezTo>
                  <a:lnTo>
                    <a:pt x="811" y="701"/>
                  </a:lnTo>
                  <a:lnTo>
                    <a:pt x="440" y="701"/>
                  </a:lnTo>
                  <a:cubicBezTo>
                    <a:pt x="0" y="725"/>
                    <a:pt x="0" y="1374"/>
                    <a:pt x="440" y="1420"/>
                  </a:cubicBezTo>
                  <a:lnTo>
                    <a:pt x="811" y="1420"/>
                  </a:lnTo>
                  <a:lnTo>
                    <a:pt x="811" y="1767"/>
                  </a:lnTo>
                  <a:cubicBezTo>
                    <a:pt x="823" y="1988"/>
                    <a:pt x="991" y="2098"/>
                    <a:pt x="1162" y="2098"/>
                  </a:cubicBezTo>
                  <a:cubicBezTo>
                    <a:pt x="1333" y="2098"/>
                    <a:pt x="1506" y="1988"/>
                    <a:pt x="1530" y="1767"/>
                  </a:cubicBezTo>
                  <a:lnTo>
                    <a:pt x="1530" y="1420"/>
                  </a:lnTo>
                  <a:lnTo>
                    <a:pt x="1877" y="1420"/>
                  </a:lnTo>
                  <a:cubicBezTo>
                    <a:pt x="2318" y="1374"/>
                    <a:pt x="2318" y="725"/>
                    <a:pt x="1877" y="701"/>
                  </a:cubicBezTo>
                  <a:lnTo>
                    <a:pt x="1530" y="701"/>
                  </a:lnTo>
                  <a:lnTo>
                    <a:pt x="1530" y="331"/>
                  </a:lnTo>
                  <a:cubicBezTo>
                    <a:pt x="1506" y="110"/>
                    <a:pt x="1333" y="0"/>
                    <a:pt x="1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7" name="Google Shape;6337;p59"/>
            <p:cNvSpPr/>
            <p:nvPr/>
          </p:nvSpPr>
          <p:spPr>
            <a:xfrm>
              <a:off x="3953275" y="1916300"/>
              <a:ext cx="467225" cy="433975"/>
            </a:xfrm>
            <a:custGeom>
              <a:avLst/>
              <a:gdLst/>
              <a:ahLst/>
              <a:cxnLst/>
              <a:rect l="l" t="t" r="r" b="b"/>
              <a:pathLst>
                <a:path w="18689" h="17359" extrusionOk="0">
                  <a:moveTo>
                    <a:pt x="10157" y="740"/>
                  </a:moveTo>
                  <a:cubicBezTo>
                    <a:pt x="10633" y="740"/>
                    <a:pt x="10633" y="1462"/>
                    <a:pt x="10157" y="1462"/>
                  </a:cubicBezTo>
                  <a:cubicBezTo>
                    <a:pt x="10143" y="1462"/>
                    <a:pt x="10129" y="1461"/>
                    <a:pt x="10114" y="1460"/>
                  </a:cubicBezTo>
                  <a:cubicBezTo>
                    <a:pt x="9929" y="1460"/>
                    <a:pt x="9766" y="1622"/>
                    <a:pt x="9766" y="1831"/>
                  </a:cubicBezTo>
                  <a:lnTo>
                    <a:pt x="9766" y="2920"/>
                  </a:lnTo>
                  <a:lnTo>
                    <a:pt x="7588" y="2920"/>
                  </a:lnTo>
                  <a:lnTo>
                    <a:pt x="7588" y="1831"/>
                  </a:lnTo>
                  <a:cubicBezTo>
                    <a:pt x="7588" y="1622"/>
                    <a:pt x="7426" y="1460"/>
                    <a:pt x="7217" y="1460"/>
                  </a:cubicBezTo>
                  <a:cubicBezTo>
                    <a:pt x="6777" y="1414"/>
                    <a:pt x="6777" y="788"/>
                    <a:pt x="7217" y="742"/>
                  </a:cubicBezTo>
                  <a:lnTo>
                    <a:pt x="10114" y="742"/>
                  </a:lnTo>
                  <a:cubicBezTo>
                    <a:pt x="10129" y="740"/>
                    <a:pt x="10143" y="740"/>
                    <a:pt x="10157" y="740"/>
                  </a:cubicBezTo>
                  <a:close/>
                  <a:moveTo>
                    <a:pt x="15951" y="740"/>
                  </a:moveTo>
                  <a:cubicBezTo>
                    <a:pt x="16426" y="740"/>
                    <a:pt x="16426" y="1462"/>
                    <a:pt x="15951" y="1462"/>
                  </a:cubicBezTo>
                  <a:cubicBezTo>
                    <a:pt x="15937" y="1462"/>
                    <a:pt x="15923" y="1461"/>
                    <a:pt x="15908" y="1460"/>
                  </a:cubicBezTo>
                  <a:cubicBezTo>
                    <a:pt x="15722" y="1460"/>
                    <a:pt x="15560" y="1622"/>
                    <a:pt x="15560" y="1831"/>
                  </a:cubicBezTo>
                  <a:lnTo>
                    <a:pt x="15560" y="2920"/>
                  </a:lnTo>
                  <a:lnTo>
                    <a:pt x="13382" y="2920"/>
                  </a:lnTo>
                  <a:lnTo>
                    <a:pt x="13382" y="1831"/>
                  </a:lnTo>
                  <a:cubicBezTo>
                    <a:pt x="13382" y="1622"/>
                    <a:pt x="13220" y="1460"/>
                    <a:pt x="13011" y="1460"/>
                  </a:cubicBezTo>
                  <a:cubicBezTo>
                    <a:pt x="12571" y="1414"/>
                    <a:pt x="12571" y="788"/>
                    <a:pt x="13011" y="742"/>
                  </a:cubicBezTo>
                  <a:lnTo>
                    <a:pt x="15908" y="742"/>
                  </a:lnTo>
                  <a:cubicBezTo>
                    <a:pt x="15923" y="740"/>
                    <a:pt x="15937" y="740"/>
                    <a:pt x="15951" y="740"/>
                  </a:cubicBezTo>
                  <a:close/>
                  <a:moveTo>
                    <a:pt x="9975" y="3615"/>
                  </a:moveTo>
                  <a:lnTo>
                    <a:pt x="10184" y="3824"/>
                  </a:lnTo>
                  <a:cubicBezTo>
                    <a:pt x="10369" y="4009"/>
                    <a:pt x="10485" y="4287"/>
                    <a:pt x="10485" y="4589"/>
                  </a:cubicBezTo>
                  <a:lnTo>
                    <a:pt x="10485" y="7231"/>
                  </a:lnTo>
                  <a:lnTo>
                    <a:pt x="6893" y="7231"/>
                  </a:lnTo>
                  <a:lnTo>
                    <a:pt x="6893" y="4589"/>
                  </a:lnTo>
                  <a:cubicBezTo>
                    <a:pt x="6870" y="4287"/>
                    <a:pt x="6985" y="4009"/>
                    <a:pt x="7194" y="3824"/>
                  </a:cubicBezTo>
                  <a:lnTo>
                    <a:pt x="7403" y="3615"/>
                  </a:lnTo>
                  <a:close/>
                  <a:moveTo>
                    <a:pt x="15746" y="3615"/>
                  </a:moveTo>
                  <a:lnTo>
                    <a:pt x="15954" y="3824"/>
                  </a:lnTo>
                  <a:cubicBezTo>
                    <a:pt x="16163" y="4009"/>
                    <a:pt x="16279" y="4287"/>
                    <a:pt x="16255" y="4589"/>
                  </a:cubicBezTo>
                  <a:lnTo>
                    <a:pt x="16255" y="7231"/>
                  </a:lnTo>
                  <a:lnTo>
                    <a:pt x="12640" y="7231"/>
                  </a:lnTo>
                  <a:lnTo>
                    <a:pt x="12663" y="4589"/>
                  </a:lnTo>
                  <a:cubicBezTo>
                    <a:pt x="12663" y="4287"/>
                    <a:pt x="12779" y="4009"/>
                    <a:pt x="12965" y="3824"/>
                  </a:cubicBezTo>
                  <a:lnTo>
                    <a:pt x="13173" y="3615"/>
                  </a:lnTo>
                  <a:close/>
                  <a:moveTo>
                    <a:pt x="8330" y="15180"/>
                  </a:moveTo>
                  <a:cubicBezTo>
                    <a:pt x="8724" y="15180"/>
                    <a:pt x="9048" y="15504"/>
                    <a:pt x="9048" y="15898"/>
                  </a:cubicBezTo>
                  <a:cubicBezTo>
                    <a:pt x="9048" y="16325"/>
                    <a:pt x="8682" y="16611"/>
                    <a:pt x="8302" y="16611"/>
                  </a:cubicBezTo>
                  <a:cubicBezTo>
                    <a:pt x="8125" y="16611"/>
                    <a:pt x="7944" y="16548"/>
                    <a:pt x="7797" y="16408"/>
                  </a:cubicBezTo>
                  <a:cubicBezTo>
                    <a:pt x="7356" y="15945"/>
                    <a:pt x="7681" y="15180"/>
                    <a:pt x="8330" y="15180"/>
                  </a:cubicBezTo>
                  <a:close/>
                  <a:moveTo>
                    <a:pt x="14100" y="15180"/>
                  </a:moveTo>
                  <a:cubicBezTo>
                    <a:pt x="14494" y="15180"/>
                    <a:pt x="14819" y="15504"/>
                    <a:pt x="14819" y="15898"/>
                  </a:cubicBezTo>
                  <a:cubicBezTo>
                    <a:pt x="14819" y="16325"/>
                    <a:pt x="14453" y="16611"/>
                    <a:pt x="14080" y="16611"/>
                  </a:cubicBezTo>
                  <a:cubicBezTo>
                    <a:pt x="13906" y="16611"/>
                    <a:pt x="13731" y="16548"/>
                    <a:pt x="13590" y="16408"/>
                  </a:cubicBezTo>
                  <a:cubicBezTo>
                    <a:pt x="13127" y="15945"/>
                    <a:pt x="13451" y="15180"/>
                    <a:pt x="14100" y="15180"/>
                  </a:cubicBezTo>
                  <a:close/>
                  <a:moveTo>
                    <a:pt x="13011" y="0"/>
                  </a:moveTo>
                  <a:cubicBezTo>
                    <a:pt x="11806" y="23"/>
                    <a:pt x="11505" y="1692"/>
                    <a:pt x="12663" y="2109"/>
                  </a:cubicBezTo>
                  <a:lnTo>
                    <a:pt x="12663" y="3106"/>
                  </a:lnTo>
                  <a:lnTo>
                    <a:pt x="12455" y="3291"/>
                  </a:lnTo>
                  <a:cubicBezTo>
                    <a:pt x="12130" y="3639"/>
                    <a:pt x="11922" y="4102"/>
                    <a:pt x="11945" y="4589"/>
                  </a:cubicBezTo>
                  <a:lnTo>
                    <a:pt x="11945" y="7231"/>
                  </a:lnTo>
                  <a:lnTo>
                    <a:pt x="11203" y="7231"/>
                  </a:lnTo>
                  <a:lnTo>
                    <a:pt x="11203" y="4589"/>
                  </a:lnTo>
                  <a:cubicBezTo>
                    <a:pt x="11203" y="4102"/>
                    <a:pt x="11018" y="3639"/>
                    <a:pt x="10693" y="3291"/>
                  </a:cubicBezTo>
                  <a:lnTo>
                    <a:pt x="10485" y="3106"/>
                  </a:lnTo>
                  <a:lnTo>
                    <a:pt x="10485" y="2109"/>
                  </a:lnTo>
                  <a:cubicBezTo>
                    <a:pt x="11597" y="1692"/>
                    <a:pt x="11319" y="23"/>
                    <a:pt x="10114" y="23"/>
                  </a:cubicBezTo>
                  <a:lnTo>
                    <a:pt x="7217" y="23"/>
                  </a:lnTo>
                  <a:cubicBezTo>
                    <a:pt x="6012" y="23"/>
                    <a:pt x="5711" y="1715"/>
                    <a:pt x="6870" y="2109"/>
                  </a:cubicBezTo>
                  <a:lnTo>
                    <a:pt x="6870" y="3106"/>
                  </a:lnTo>
                  <a:lnTo>
                    <a:pt x="6684" y="3314"/>
                  </a:lnTo>
                  <a:cubicBezTo>
                    <a:pt x="6336" y="3639"/>
                    <a:pt x="6151" y="4102"/>
                    <a:pt x="6151" y="4589"/>
                  </a:cubicBezTo>
                  <a:lnTo>
                    <a:pt x="6151" y="7231"/>
                  </a:lnTo>
                  <a:lnTo>
                    <a:pt x="4529" y="7231"/>
                  </a:lnTo>
                  <a:lnTo>
                    <a:pt x="3973" y="4635"/>
                  </a:lnTo>
                  <a:cubicBezTo>
                    <a:pt x="3949" y="4450"/>
                    <a:pt x="3810" y="4334"/>
                    <a:pt x="3625" y="4334"/>
                  </a:cubicBezTo>
                  <a:lnTo>
                    <a:pt x="520" y="4334"/>
                  </a:lnTo>
                  <a:cubicBezTo>
                    <a:pt x="505" y="4333"/>
                    <a:pt x="490" y="4332"/>
                    <a:pt x="476" y="4332"/>
                  </a:cubicBezTo>
                  <a:cubicBezTo>
                    <a:pt x="1" y="4332"/>
                    <a:pt x="1" y="5054"/>
                    <a:pt x="476" y="5054"/>
                  </a:cubicBezTo>
                  <a:cubicBezTo>
                    <a:pt x="490" y="5054"/>
                    <a:pt x="505" y="5054"/>
                    <a:pt x="520" y="5052"/>
                  </a:cubicBezTo>
                  <a:lnTo>
                    <a:pt x="3347" y="5052"/>
                  </a:lnTo>
                  <a:lnTo>
                    <a:pt x="5433" y="14878"/>
                  </a:lnTo>
                  <a:cubicBezTo>
                    <a:pt x="5479" y="15041"/>
                    <a:pt x="5618" y="15180"/>
                    <a:pt x="5803" y="15180"/>
                  </a:cubicBezTo>
                  <a:lnTo>
                    <a:pt x="7078" y="15180"/>
                  </a:lnTo>
                  <a:cubicBezTo>
                    <a:pt x="6499" y="16130"/>
                    <a:pt x="7194" y="17358"/>
                    <a:pt x="8330" y="17358"/>
                  </a:cubicBezTo>
                  <a:cubicBezTo>
                    <a:pt x="9442" y="17358"/>
                    <a:pt x="10137" y="16130"/>
                    <a:pt x="9581" y="15180"/>
                  </a:cubicBezTo>
                  <a:lnTo>
                    <a:pt x="12849" y="15180"/>
                  </a:lnTo>
                  <a:cubicBezTo>
                    <a:pt x="12269" y="16130"/>
                    <a:pt x="12965" y="17358"/>
                    <a:pt x="14100" y="17358"/>
                  </a:cubicBezTo>
                  <a:cubicBezTo>
                    <a:pt x="15213" y="17358"/>
                    <a:pt x="15908" y="16130"/>
                    <a:pt x="15352" y="15180"/>
                  </a:cubicBezTo>
                  <a:lnTo>
                    <a:pt x="16835" y="15180"/>
                  </a:lnTo>
                  <a:cubicBezTo>
                    <a:pt x="16849" y="15181"/>
                    <a:pt x="16863" y="15182"/>
                    <a:pt x="16877" y="15182"/>
                  </a:cubicBezTo>
                  <a:cubicBezTo>
                    <a:pt x="17354" y="15182"/>
                    <a:pt x="17354" y="14436"/>
                    <a:pt x="16877" y="14436"/>
                  </a:cubicBezTo>
                  <a:cubicBezTo>
                    <a:pt x="16863" y="14436"/>
                    <a:pt x="16849" y="14437"/>
                    <a:pt x="16835" y="14438"/>
                  </a:cubicBezTo>
                  <a:lnTo>
                    <a:pt x="6082" y="14438"/>
                  </a:lnTo>
                  <a:lnTo>
                    <a:pt x="5943" y="13720"/>
                  </a:lnTo>
                  <a:lnTo>
                    <a:pt x="9766" y="13720"/>
                  </a:lnTo>
                  <a:cubicBezTo>
                    <a:pt x="10207" y="13697"/>
                    <a:pt x="10207" y="13048"/>
                    <a:pt x="9766" y="13001"/>
                  </a:cubicBezTo>
                  <a:lnTo>
                    <a:pt x="5780" y="13001"/>
                  </a:lnTo>
                  <a:lnTo>
                    <a:pt x="4691" y="7949"/>
                  </a:lnTo>
                  <a:lnTo>
                    <a:pt x="17808" y="7949"/>
                  </a:lnTo>
                  <a:lnTo>
                    <a:pt x="16557" y="13001"/>
                  </a:lnTo>
                  <a:lnTo>
                    <a:pt x="13011" y="13001"/>
                  </a:lnTo>
                  <a:cubicBezTo>
                    <a:pt x="12571" y="13048"/>
                    <a:pt x="12571" y="13697"/>
                    <a:pt x="13011" y="13720"/>
                  </a:cubicBezTo>
                  <a:lnTo>
                    <a:pt x="16835" y="13720"/>
                  </a:lnTo>
                  <a:cubicBezTo>
                    <a:pt x="16997" y="13720"/>
                    <a:pt x="17159" y="13604"/>
                    <a:pt x="17182" y="13465"/>
                  </a:cubicBezTo>
                  <a:lnTo>
                    <a:pt x="18643" y="7671"/>
                  </a:lnTo>
                  <a:cubicBezTo>
                    <a:pt x="18689" y="7462"/>
                    <a:pt x="18527" y="7231"/>
                    <a:pt x="18295" y="7231"/>
                  </a:cubicBezTo>
                  <a:lnTo>
                    <a:pt x="16997" y="7231"/>
                  </a:lnTo>
                  <a:lnTo>
                    <a:pt x="16997" y="4589"/>
                  </a:lnTo>
                  <a:cubicBezTo>
                    <a:pt x="16997" y="4102"/>
                    <a:pt x="16812" y="3639"/>
                    <a:pt x="16464" y="3291"/>
                  </a:cubicBezTo>
                  <a:lnTo>
                    <a:pt x="16279" y="3106"/>
                  </a:lnTo>
                  <a:lnTo>
                    <a:pt x="16279" y="2109"/>
                  </a:lnTo>
                  <a:cubicBezTo>
                    <a:pt x="17414" y="1692"/>
                    <a:pt x="17113" y="23"/>
                    <a:pt x="159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38" name="Google Shape;6338;p59"/>
            <p:cNvSpPr/>
            <p:nvPr/>
          </p:nvSpPr>
          <p:spPr>
            <a:xfrm>
              <a:off x="4228700" y="2241325"/>
              <a:ext cx="18000" cy="17975"/>
            </a:xfrm>
            <a:custGeom>
              <a:avLst/>
              <a:gdLst/>
              <a:ahLst/>
              <a:cxnLst/>
              <a:rect l="l" t="t" r="r" b="b"/>
              <a:pathLst>
                <a:path w="720" h="719" extrusionOk="0">
                  <a:moveTo>
                    <a:pt x="372" y="0"/>
                  </a:moveTo>
                  <a:cubicBezTo>
                    <a:pt x="163" y="0"/>
                    <a:pt x="1" y="163"/>
                    <a:pt x="1" y="371"/>
                  </a:cubicBezTo>
                  <a:cubicBezTo>
                    <a:pt x="1" y="557"/>
                    <a:pt x="163" y="719"/>
                    <a:pt x="372" y="719"/>
                  </a:cubicBezTo>
                  <a:cubicBezTo>
                    <a:pt x="580" y="719"/>
                    <a:pt x="719" y="557"/>
                    <a:pt x="719" y="371"/>
                  </a:cubicBezTo>
                  <a:cubicBezTo>
                    <a:pt x="719" y="163"/>
                    <a:pt x="580"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39" name="Google Shape;6339;p59"/>
          <p:cNvGrpSpPr/>
          <p:nvPr/>
        </p:nvGrpSpPr>
        <p:grpSpPr>
          <a:xfrm>
            <a:off x="3971428" y="2642815"/>
            <a:ext cx="467914" cy="388134"/>
            <a:chOff x="3956975" y="2648625"/>
            <a:chExt cx="479175" cy="397475"/>
          </a:xfrm>
        </p:grpSpPr>
        <p:sp>
          <p:nvSpPr>
            <p:cNvPr id="6340" name="Google Shape;6340;p59"/>
            <p:cNvSpPr/>
            <p:nvPr/>
          </p:nvSpPr>
          <p:spPr>
            <a:xfrm>
              <a:off x="4364875" y="2792875"/>
              <a:ext cx="18550" cy="18575"/>
            </a:xfrm>
            <a:custGeom>
              <a:avLst/>
              <a:gdLst/>
              <a:ahLst/>
              <a:cxnLst/>
              <a:rect l="l" t="t" r="r" b="b"/>
              <a:pathLst>
                <a:path w="742" h="743" extrusionOk="0">
                  <a:moveTo>
                    <a:pt x="371" y="1"/>
                  </a:moveTo>
                  <a:cubicBezTo>
                    <a:pt x="162" y="1"/>
                    <a:pt x="0" y="163"/>
                    <a:pt x="0" y="372"/>
                  </a:cubicBezTo>
                  <a:cubicBezTo>
                    <a:pt x="0" y="580"/>
                    <a:pt x="162" y="743"/>
                    <a:pt x="371" y="743"/>
                  </a:cubicBezTo>
                  <a:cubicBezTo>
                    <a:pt x="579" y="743"/>
                    <a:pt x="742" y="580"/>
                    <a:pt x="742" y="372"/>
                  </a:cubicBezTo>
                  <a:cubicBezTo>
                    <a:pt x="742" y="163"/>
                    <a:pt x="579"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1" name="Google Shape;6341;p59"/>
            <p:cNvSpPr/>
            <p:nvPr/>
          </p:nvSpPr>
          <p:spPr>
            <a:xfrm>
              <a:off x="4269275" y="2901225"/>
              <a:ext cx="18550" cy="18575"/>
            </a:xfrm>
            <a:custGeom>
              <a:avLst/>
              <a:gdLst/>
              <a:ahLst/>
              <a:cxnLst/>
              <a:rect l="l" t="t" r="r" b="b"/>
              <a:pathLst>
                <a:path w="742" h="743" extrusionOk="0">
                  <a:moveTo>
                    <a:pt x="371" y="1"/>
                  </a:moveTo>
                  <a:cubicBezTo>
                    <a:pt x="162" y="1"/>
                    <a:pt x="0" y="163"/>
                    <a:pt x="0" y="372"/>
                  </a:cubicBezTo>
                  <a:cubicBezTo>
                    <a:pt x="0" y="580"/>
                    <a:pt x="162" y="742"/>
                    <a:pt x="371" y="742"/>
                  </a:cubicBezTo>
                  <a:cubicBezTo>
                    <a:pt x="580" y="742"/>
                    <a:pt x="742" y="580"/>
                    <a:pt x="742" y="372"/>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2" name="Google Shape;6342;p59"/>
            <p:cNvSpPr/>
            <p:nvPr/>
          </p:nvSpPr>
          <p:spPr>
            <a:xfrm>
              <a:off x="4269275" y="2937725"/>
              <a:ext cx="18550" cy="18000"/>
            </a:xfrm>
            <a:custGeom>
              <a:avLst/>
              <a:gdLst/>
              <a:ahLst/>
              <a:cxnLst/>
              <a:rect l="l" t="t" r="r" b="b"/>
              <a:pathLst>
                <a:path w="742" h="720" extrusionOk="0">
                  <a:moveTo>
                    <a:pt x="371" y="1"/>
                  </a:moveTo>
                  <a:cubicBezTo>
                    <a:pt x="162" y="1"/>
                    <a:pt x="0" y="163"/>
                    <a:pt x="0" y="348"/>
                  </a:cubicBezTo>
                  <a:cubicBezTo>
                    <a:pt x="0" y="557"/>
                    <a:pt x="162" y="719"/>
                    <a:pt x="371" y="719"/>
                  </a:cubicBezTo>
                  <a:cubicBezTo>
                    <a:pt x="580" y="719"/>
                    <a:pt x="742" y="557"/>
                    <a:pt x="742" y="348"/>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3" name="Google Shape;6343;p59"/>
            <p:cNvSpPr/>
            <p:nvPr/>
          </p:nvSpPr>
          <p:spPr>
            <a:xfrm>
              <a:off x="4269275" y="2973650"/>
              <a:ext cx="18550" cy="18000"/>
            </a:xfrm>
            <a:custGeom>
              <a:avLst/>
              <a:gdLst/>
              <a:ahLst/>
              <a:cxnLst/>
              <a:rect l="l" t="t" r="r" b="b"/>
              <a:pathLst>
                <a:path w="742" h="720" extrusionOk="0">
                  <a:moveTo>
                    <a:pt x="371" y="1"/>
                  </a:moveTo>
                  <a:cubicBezTo>
                    <a:pt x="162" y="1"/>
                    <a:pt x="0" y="163"/>
                    <a:pt x="0" y="371"/>
                  </a:cubicBezTo>
                  <a:cubicBezTo>
                    <a:pt x="0" y="557"/>
                    <a:pt x="162" y="719"/>
                    <a:pt x="371" y="719"/>
                  </a:cubicBezTo>
                  <a:cubicBezTo>
                    <a:pt x="580" y="719"/>
                    <a:pt x="742" y="557"/>
                    <a:pt x="742" y="371"/>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4" name="Google Shape;6344;p59"/>
            <p:cNvSpPr/>
            <p:nvPr/>
          </p:nvSpPr>
          <p:spPr>
            <a:xfrm>
              <a:off x="4104150" y="2748275"/>
              <a:ext cx="18550" cy="17975"/>
            </a:xfrm>
            <a:custGeom>
              <a:avLst/>
              <a:gdLst/>
              <a:ahLst/>
              <a:cxnLst/>
              <a:rect l="l" t="t" r="r" b="b"/>
              <a:pathLst>
                <a:path w="742" h="719" extrusionOk="0">
                  <a:moveTo>
                    <a:pt x="371" y="1"/>
                  </a:moveTo>
                  <a:cubicBezTo>
                    <a:pt x="162" y="1"/>
                    <a:pt x="0" y="163"/>
                    <a:pt x="0" y="348"/>
                  </a:cubicBezTo>
                  <a:cubicBezTo>
                    <a:pt x="0" y="557"/>
                    <a:pt x="162" y="719"/>
                    <a:pt x="371" y="719"/>
                  </a:cubicBezTo>
                  <a:cubicBezTo>
                    <a:pt x="580" y="719"/>
                    <a:pt x="742" y="557"/>
                    <a:pt x="742" y="348"/>
                  </a:cubicBezTo>
                  <a:cubicBezTo>
                    <a:pt x="742" y="163"/>
                    <a:pt x="580"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5" name="Google Shape;6345;p59"/>
            <p:cNvSpPr/>
            <p:nvPr/>
          </p:nvSpPr>
          <p:spPr>
            <a:xfrm>
              <a:off x="4068225" y="2748275"/>
              <a:ext cx="17975" cy="17975"/>
            </a:xfrm>
            <a:custGeom>
              <a:avLst/>
              <a:gdLst/>
              <a:ahLst/>
              <a:cxnLst/>
              <a:rect l="l" t="t" r="r" b="b"/>
              <a:pathLst>
                <a:path w="719" h="719" extrusionOk="0">
                  <a:moveTo>
                    <a:pt x="371" y="1"/>
                  </a:moveTo>
                  <a:cubicBezTo>
                    <a:pt x="163" y="1"/>
                    <a:pt x="0" y="163"/>
                    <a:pt x="0" y="348"/>
                  </a:cubicBezTo>
                  <a:cubicBezTo>
                    <a:pt x="0" y="557"/>
                    <a:pt x="163" y="719"/>
                    <a:pt x="371" y="719"/>
                  </a:cubicBezTo>
                  <a:cubicBezTo>
                    <a:pt x="557" y="719"/>
                    <a:pt x="719" y="557"/>
                    <a:pt x="719" y="348"/>
                  </a:cubicBezTo>
                  <a:cubicBezTo>
                    <a:pt x="719" y="163"/>
                    <a:pt x="557"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6" name="Google Shape;6346;p59"/>
            <p:cNvSpPr/>
            <p:nvPr/>
          </p:nvSpPr>
          <p:spPr>
            <a:xfrm>
              <a:off x="3956975" y="2648625"/>
              <a:ext cx="464125" cy="397475"/>
            </a:xfrm>
            <a:custGeom>
              <a:avLst/>
              <a:gdLst/>
              <a:ahLst/>
              <a:cxnLst/>
              <a:rect l="l" t="t" r="r" b="b"/>
              <a:pathLst>
                <a:path w="18565" h="15899" extrusionOk="0">
                  <a:moveTo>
                    <a:pt x="5540" y="2897"/>
                  </a:moveTo>
                  <a:cubicBezTo>
                    <a:pt x="5887" y="3361"/>
                    <a:pt x="6420" y="3616"/>
                    <a:pt x="7000" y="3616"/>
                  </a:cubicBezTo>
                  <a:lnTo>
                    <a:pt x="7347" y="3616"/>
                  </a:lnTo>
                  <a:lnTo>
                    <a:pt x="7347" y="5423"/>
                  </a:lnTo>
                  <a:cubicBezTo>
                    <a:pt x="7347" y="6188"/>
                    <a:pt x="6861" y="6860"/>
                    <a:pt x="6165" y="7115"/>
                  </a:cubicBezTo>
                  <a:cubicBezTo>
                    <a:pt x="6003" y="7185"/>
                    <a:pt x="5887" y="7347"/>
                    <a:pt x="5910" y="7509"/>
                  </a:cubicBezTo>
                  <a:cubicBezTo>
                    <a:pt x="5957" y="7834"/>
                    <a:pt x="6096" y="8135"/>
                    <a:pt x="6281" y="8390"/>
                  </a:cubicBezTo>
                  <a:cubicBezTo>
                    <a:pt x="6073" y="8575"/>
                    <a:pt x="5818" y="8668"/>
                    <a:pt x="5540" y="8668"/>
                  </a:cubicBezTo>
                  <a:cubicBezTo>
                    <a:pt x="5261" y="8668"/>
                    <a:pt x="4983" y="8575"/>
                    <a:pt x="4798" y="8390"/>
                  </a:cubicBezTo>
                  <a:cubicBezTo>
                    <a:pt x="4983" y="8135"/>
                    <a:pt x="5122" y="7834"/>
                    <a:pt x="5169" y="7509"/>
                  </a:cubicBezTo>
                  <a:cubicBezTo>
                    <a:pt x="5169" y="7347"/>
                    <a:pt x="5076" y="7185"/>
                    <a:pt x="4914" y="7115"/>
                  </a:cubicBezTo>
                  <a:cubicBezTo>
                    <a:pt x="4219" y="6860"/>
                    <a:pt x="3732" y="6188"/>
                    <a:pt x="3732" y="5423"/>
                  </a:cubicBezTo>
                  <a:lnTo>
                    <a:pt x="3732" y="3616"/>
                  </a:lnTo>
                  <a:lnTo>
                    <a:pt x="4103" y="3616"/>
                  </a:lnTo>
                  <a:cubicBezTo>
                    <a:pt x="4659" y="3616"/>
                    <a:pt x="5192" y="3361"/>
                    <a:pt x="5540" y="2897"/>
                  </a:cubicBezTo>
                  <a:close/>
                  <a:moveTo>
                    <a:pt x="5540" y="742"/>
                  </a:moveTo>
                  <a:cubicBezTo>
                    <a:pt x="7324" y="742"/>
                    <a:pt x="8784" y="2179"/>
                    <a:pt x="8784" y="3987"/>
                  </a:cubicBezTo>
                  <a:lnTo>
                    <a:pt x="8784" y="8761"/>
                  </a:lnTo>
                  <a:lnTo>
                    <a:pt x="7370" y="8297"/>
                  </a:lnTo>
                  <a:cubicBezTo>
                    <a:pt x="7069" y="8204"/>
                    <a:pt x="6814" y="7973"/>
                    <a:pt x="6698" y="7671"/>
                  </a:cubicBezTo>
                  <a:cubicBezTo>
                    <a:pt x="7533" y="7231"/>
                    <a:pt x="8066" y="6374"/>
                    <a:pt x="8066" y="5423"/>
                  </a:cubicBezTo>
                  <a:lnTo>
                    <a:pt x="8066" y="3268"/>
                  </a:lnTo>
                  <a:cubicBezTo>
                    <a:pt x="8066" y="3059"/>
                    <a:pt x="7903" y="2897"/>
                    <a:pt x="7695" y="2897"/>
                  </a:cubicBezTo>
                  <a:lnTo>
                    <a:pt x="6976" y="2897"/>
                  </a:lnTo>
                  <a:cubicBezTo>
                    <a:pt x="6374" y="2897"/>
                    <a:pt x="5887" y="2411"/>
                    <a:pt x="5887" y="1808"/>
                  </a:cubicBezTo>
                  <a:cubicBezTo>
                    <a:pt x="5910" y="1553"/>
                    <a:pt x="5719" y="1426"/>
                    <a:pt x="5528" y="1426"/>
                  </a:cubicBezTo>
                  <a:cubicBezTo>
                    <a:pt x="5337" y="1426"/>
                    <a:pt x="5146" y="1553"/>
                    <a:pt x="5169" y="1808"/>
                  </a:cubicBezTo>
                  <a:cubicBezTo>
                    <a:pt x="5169" y="2411"/>
                    <a:pt x="4682" y="2897"/>
                    <a:pt x="4080" y="2897"/>
                  </a:cubicBezTo>
                  <a:lnTo>
                    <a:pt x="3361" y="2897"/>
                  </a:lnTo>
                  <a:cubicBezTo>
                    <a:pt x="3176" y="2897"/>
                    <a:pt x="3013" y="3059"/>
                    <a:pt x="3013" y="3268"/>
                  </a:cubicBezTo>
                  <a:lnTo>
                    <a:pt x="3013" y="5423"/>
                  </a:lnTo>
                  <a:cubicBezTo>
                    <a:pt x="3013" y="6374"/>
                    <a:pt x="3523" y="7231"/>
                    <a:pt x="4381" y="7671"/>
                  </a:cubicBezTo>
                  <a:cubicBezTo>
                    <a:pt x="4265" y="7973"/>
                    <a:pt x="4010" y="8204"/>
                    <a:pt x="3709" y="8297"/>
                  </a:cubicBezTo>
                  <a:lnTo>
                    <a:pt x="2295" y="8784"/>
                  </a:lnTo>
                  <a:lnTo>
                    <a:pt x="2295" y="3987"/>
                  </a:lnTo>
                  <a:cubicBezTo>
                    <a:pt x="2295" y="2179"/>
                    <a:pt x="3732" y="742"/>
                    <a:pt x="5540" y="742"/>
                  </a:cubicBezTo>
                  <a:close/>
                  <a:moveTo>
                    <a:pt x="1924" y="13002"/>
                  </a:moveTo>
                  <a:cubicBezTo>
                    <a:pt x="1901" y="13720"/>
                    <a:pt x="1971" y="14462"/>
                    <a:pt x="2156" y="15157"/>
                  </a:cubicBezTo>
                  <a:lnTo>
                    <a:pt x="742" y="15157"/>
                  </a:lnTo>
                  <a:lnTo>
                    <a:pt x="742" y="13002"/>
                  </a:lnTo>
                  <a:close/>
                  <a:moveTo>
                    <a:pt x="10337" y="13002"/>
                  </a:moveTo>
                  <a:lnTo>
                    <a:pt x="10337" y="15157"/>
                  </a:lnTo>
                  <a:lnTo>
                    <a:pt x="8900" y="15157"/>
                  </a:lnTo>
                  <a:cubicBezTo>
                    <a:pt x="9109" y="14462"/>
                    <a:pt x="9178" y="13720"/>
                    <a:pt x="9132" y="13002"/>
                  </a:cubicBezTo>
                  <a:close/>
                  <a:moveTo>
                    <a:pt x="5540" y="0"/>
                  </a:moveTo>
                  <a:cubicBezTo>
                    <a:pt x="3338" y="0"/>
                    <a:pt x="1553" y="1785"/>
                    <a:pt x="1553" y="3987"/>
                  </a:cubicBezTo>
                  <a:lnTo>
                    <a:pt x="1553" y="9039"/>
                  </a:lnTo>
                  <a:cubicBezTo>
                    <a:pt x="650" y="9433"/>
                    <a:pt x="47" y="10313"/>
                    <a:pt x="1" y="11310"/>
                  </a:cubicBezTo>
                  <a:lnTo>
                    <a:pt x="1" y="15528"/>
                  </a:lnTo>
                  <a:cubicBezTo>
                    <a:pt x="1" y="15736"/>
                    <a:pt x="163" y="15898"/>
                    <a:pt x="372" y="15898"/>
                  </a:cubicBezTo>
                  <a:lnTo>
                    <a:pt x="3917" y="15898"/>
                  </a:lnTo>
                  <a:cubicBezTo>
                    <a:pt x="4334" y="15852"/>
                    <a:pt x="4334" y="15203"/>
                    <a:pt x="3917" y="15157"/>
                  </a:cubicBezTo>
                  <a:lnTo>
                    <a:pt x="2898" y="15157"/>
                  </a:lnTo>
                  <a:cubicBezTo>
                    <a:pt x="2527" y="13905"/>
                    <a:pt x="2550" y="12561"/>
                    <a:pt x="2990" y="11310"/>
                  </a:cubicBezTo>
                  <a:cubicBezTo>
                    <a:pt x="3063" y="11047"/>
                    <a:pt x="2842" y="10858"/>
                    <a:pt x="2622" y="10858"/>
                  </a:cubicBezTo>
                  <a:cubicBezTo>
                    <a:pt x="2493" y="10858"/>
                    <a:pt x="2364" y="10924"/>
                    <a:pt x="2295" y="11078"/>
                  </a:cubicBezTo>
                  <a:cubicBezTo>
                    <a:pt x="2156" y="11472"/>
                    <a:pt x="2063" y="11866"/>
                    <a:pt x="1994" y="12283"/>
                  </a:cubicBezTo>
                  <a:lnTo>
                    <a:pt x="719" y="12283"/>
                  </a:lnTo>
                  <a:lnTo>
                    <a:pt x="719" y="11310"/>
                  </a:lnTo>
                  <a:cubicBezTo>
                    <a:pt x="765" y="10522"/>
                    <a:pt x="1299" y="9850"/>
                    <a:pt x="2040" y="9618"/>
                  </a:cubicBezTo>
                  <a:lnTo>
                    <a:pt x="3940" y="8992"/>
                  </a:lnTo>
                  <a:cubicBezTo>
                    <a:pt x="4033" y="8946"/>
                    <a:pt x="4126" y="8900"/>
                    <a:pt x="4219" y="8853"/>
                  </a:cubicBezTo>
                  <a:cubicBezTo>
                    <a:pt x="4578" y="9212"/>
                    <a:pt x="5047" y="9392"/>
                    <a:pt x="5516" y="9392"/>
                  </a:cubicBezTo>
                  <a:cubicBezTo>
                    <a:pt x="5986" y="9392"/>
                    <a:pt x="6455" y="9212"/>
                    <a:pt x="6814" y="8853"/>
                  </a:cubicBezTo>
                  <a:cubicBezTo>
                    <a:pt x="6907" y="8900"/>
                    <a:pt x="7000" y="8946"/>
                    <a:pt x="7092" y="8992"/>
                  </a:cubicBezTo>
                  <a:lnTo>
                    <a:pt x="8993" y="9618"/>
                  </a:lnTo>
                  <a:cubicBezTo>
                    <a:pt x="9734" y="9850"/>
                    <a:pt x="10267" y="10522"/>
                    <a:pt x="10314" y="11310"/>
                  </a:cubicBezTo>
                  <a:lnTo>
                    <a:pt x="10314" y="12283"/>
                  </a:lnTo>
                  <a:lnTo>
                    <a:pt x="9039" y="12283"/>
                  </a:lnTo>
                  <a:cubicBezTo>
                    <a:pt x="8970" y="11866"/>
                    <a:pt x="8877" y="11472"/>
                    <a:pt x="8738" y="11078"/>
                  </a:cubicBezTo>
                  <a:cubicBezTo>
                    <a:pt x="8669" y="10924"/>
                    <a:pt x="8540" y="10858"/>
                    <a:pt x="8411" y="10858"/>
                  </a:cubicBezTo>
                  <a:cubicBezTo>
                    <a:pt x="8191" y="10858"/>
                    <a:pt x="7970" y="11047"/>
                    <a:pt x="8043" y="11310"/>
                  </a:cubicBezTo>
                  <a:cubicBezTo>
                    <a:pt x="8483" y="12561"/>
                    <a:pt x="8506" y="13905"/>
                    <a:pt x="8135" y="15157"/>
                  </a:cubicBezTo>
                  <a:lnTo>
                    <a:pt x="7115" y="15157"/>
                  </a:lnTo>
                  <a:cubicBezTo>
                    <a:pt x="6698" y="15203"/>
                    <a:pt x="6698" y="15852"/>
                    <a:pt x="7115" y="15898"/>
                  </a:cubicBezTo>
                  <a:lnTo>
                    <a:pt x="10708" y="15898"/>
                  </a:lnTo>
                  <a:cubicBezTo>
                    <a:pt x="10893" y="15898"/>
                    <a:pt x="11055" y="15736"/>
                    <a:pt x="11055" y="15528"/>
                  </a:cubicBezTo>
                  <a:lnTo>
                    <a:pt x="11055" y="12005"/>
                  </a:lnTo>
                  <a:lnTo>
                    <a:pt x="12376" y="9386"/>
                  </a:lnTo>
                  <a:lnTo>
                    <a:pt x="18124" y="9386"/>
                  </a:lnTo>
                  <a:cubicBezTo>
                    <a:pt x="18564" y="9363"/>
                    <a:pt x="18564" y="8714"/>
                    <a:pt x="18124" y="8668"/>
                  </a:cubicBezTo>
                  <a:lnTo>
                    <a:pt x="12145" y="8668"/>
                  </a:lnTo>
                  <a:cubicBezTo>
                    <a:pt x="12005" y="8668"/>
                    <a:pt x="11890" y="8737"/>
                    <a:pt x="11820" y="8876"/>
                  </a:cubicBezTo>
                  <a:lnTo>
                    <a:pt x="10939" y="10615"/>
                  </a:lnTo>
                  <a:cubicBezTo>
                    <a:pt x="10708" y="9896"/>
                    <a:pt x="10175" y="9340"/>
                    <a:pt x="9503" y="9015"/>
                  </a:cubicBezTo>
                  <a:lnTo>
                    <a:pt x="9503" y="3987"/>
                  </a:lnTo>
                  <a:cubicBezTo>
                    <a:pt x="9503" y="1785"/>
                    <a:pt x="7718" y="0"/>
                    <a:pt x="55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7" name="Google Shape;6347;p59"/>
            <p:cNvSpPr/>
            <p:nvPr/>
          </p:nvSpPr>
          <p:spPr>
            <a:xfrm>
              <a:off x="4070925" y="2787950"/>
              <a:ext cx="47150" cy="23200"/>
            </a:xfrm>
            <a:custGeom>
              <a:avLst/>
              <a:gdLst/>
              <a:ahLst/>
              <a:cxnLst/>
              <a:rect l="l" t="t" r="r" b="b"/>
              <a:pathLst>
                <a:path w="1886" h="928" extrusionOk="0">
                  <a:moveTo>
                    <a:pt x="1491" y="1"/>
                  </a:moveTo>
                  <a:cubicBezTo>
                    <a:pt x="1399" y="1"/>
                    <a:pt x="1306" y="36"/>
                    <a:pt x="1237" y="105"/>
                  </a:cubicBezTo>
                  <a:cubicBezTo>
                    <a:pt x="1167" y="175"/>
                    <a:pt x="1074" y="210"/>
                    <a:pt x="982" y="210"/>
                  </a:cubicBezTo>
                  <a:cubicBezTo>
                    <a:pt x="889" y="210"/>
                    <a:pt x="796" y="175"/>
                    <a:pt x="727" y="105"/>
                  </a:cubicBezTo>
                  <a:cubicBezTo>
                    <a:pt x="650" y="44"/>
                    <a:pt x="568" y="17"/>
                    <a:pt x="491" y="17"/>
                  </a:cubicBezTo>
                  <a:cubicBezTo>
                    <a:pt x="219" y="17"/>
                    <a:pt x="0" y="344"/>
                    <a:pt x="217" y="615"/>
                  </a:cubicBezTo>
                  <a:cubicBezTo>
                    <a:pt x="425" y="824"/>
                    <a:pt x="703" y="928"/>
                    <a:pt x="982" y="928"/>
                  </a:cubicBezTo>
                  <a:cubicBezTo>
                    <a:pt x="1260" y="928"/>
                    <a:pt x="1538" y="824"/>
                    <a:pt x="1746" y="615"/>
                  </a:cubicBezTo>
                  <a:cubicBezTo>
                    <a:pt x="1885" y="476"/>
                    <a:pt x="1885" y="244"/>
                    <a:pt x="1746" y="105"/>
                  </a:cubicBezTo>
                  <a:cubicBezTo>
                    <a:pt x="1677" y="36"/>
                    <a:pt x="1584"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8" name="Google Shape;6348;p59"/>
            <p:cNvSpPr/>
            <p:nvPr/>
          </p:nvSpPr>
          <p:spPr>
            <a:xfrm>
              <a:off x="4312150" y="2650225"/>
              <a:ext cx="124000" cy="197150"/>
            </a:xfrm>
            <a:custGeom>
              <a:avLst/>
              <a:gdLst/>
              <a:ahLst/>
              <a:cxnLst/>
              <a:rect l="l" t="t" r="r" b="b"/>
              <a:pathLst>
                <a:path w="4960" h="7886" extrusionOk="0">
                  <a:moveTo>
                    <a:pt x="2480" y="695"/>
                  </a:moveTo>
                  <a:cubicBezTo>
                    <a:pt x="2654" y="695"/>
                    <a:pt x="2827" y="805"/>
                    <a:pt x="2851" y="1026"/>
                  </a:cubicBezTo>
                  <a:lnTo>
                    <a:pt x="2851" y="4850"/>
                  </a:lnTo>
                  <a:cubicBezTo>
                    <a:pt x="2851" y="4965"/>
                    <a:pt x="2897" y="5058"/>
                    <a:pt x="3013" y="5128"/>
                  </a:cubicBezTo>
                  <a:cubicBezTo>
                    <a:pt x="3983" y="5682"/>
                    <a:pt x="3595" y="7157"/>
                    <a:pt x="2468" y="7167"/>
                  </a:cubicBezTo>
                  <a:lnTo>
                    <a:pt x="2468" y="7167"/>
                  </a:lnTo>
                  <a:cubicBezTo>
                    <a:pt x="1365" y="7157"/>
                    <a:pt x="954" y="5682"/>
                    <a:pt x="1947" y="5128"/>
                  </a:cubicBezTo>
                  <a:cubicBezTo>
                    <a:pt x="2040" y="5058"/>
                    <a:pt x="2109" y="4942"/>
                    <a:pt x="2109" y="4826"/>
                  </a:cubicBezTo>
                  <a:lnTo>
                    <a:pt x="2109" y="1026"/>
                  </a:lnTo>
                  <a:cubicBezTo>
                    <a:pt x="2132" y="805"/>
                    <a:pt x="2306" y="695"/>
                    <a:pt x="2480" y="695"/>
                  </a:cubicBezTo>
                  <a:close/>
                  <a:moveTo>
                    <a:pt x="2480" y="0"/>
                  </a:moveTo>
                  <a:cubicBezTo>
                    <a:pt x="1953" y="0"/>
                    <a:pt x="1425" y="342"/>
                    <a:pt x="1391" y="1026"/>
                  </a:cubicBezTo>
                  <a:lnTo>
                    <a:pt x="1391" y="4641"/>
                  </a:lnTo>
                  <a:cubicBezTo>
                    <a:pt x="0" y="5684"/>
                    <a:pt x="742" y="7885"/>
                    <a:pt x="2480" y="7885"/>
                  </a:cubicBezTo>
                  <a:cubicBezTo>
                    <a:pt x="4218" y="7885"/>
                    <a:pt x="4960" y="5684"/>
                    <a:pt x="3569" y="4641"/>
                  </a:cubicBezTo>
                  <a:lnTo>
                    <a:pt x="3569" y="1026"/>
                  </a:lnTo>
                  <a:cubicBezTo>
                    <a:pt x="3534" y="342"/>
                    <a:pt x="3007" y="0"/>
                    <a:pt x="24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49" name="Google Shape;6349;p59"/>
            <p:cNvSpPr/>
            <p:nvPr/>
          </p:nvSpPr>
          <p:spPr>
            <a:xfrm>
              <a:off x="4302050" y="2901175"/>
              <a:ext cx="103050" cy="18675"/>
            </a:xfrm>
            <a:custGeom>
              <a:avLst/>
              <a:gdLst/>
              <a:ahLst/>
              <a:cxnLst/>
              <a:rect l="l" t="t" r="r" b="b"/>
              <a:pathLst>
                <a:path w="4122" h="747" extrusionOk="0">
                  <a:moveTo>
                    <a:pt x="478" y="1"/>
                  </a:moveTo>
                  <a:cubicBezTo>
                    <a:pt x="1" y="1"/>
                    <a:pt x="1" y="746"/>
                    <a:pt x="478" y="746"/>
                  </a:cubicBezTo>
                  <a:cubicBezTo>
                    <a:pt x="492" y="746"/>
                    <a:pt x="506" y="746"/>
                    <a:pt x="520" y="744"/>
                  </a:cubicBezTo>
                  <a:lnTo>
                    <a:pt x="3625" y="744"/>
                  </a:lnTo>
                  <a:cubicBezTo>
                    <a:pt x="3639" y="746"/>
                    <a:pt x="3653" y="746"/>
                    <a:pt x="3666" y="746"/>
                  </a:cubicBezTo>
                  <a:cubicBezTo>
                    <a:pt x="4122" y="746"/>
                    <a:pt x="4122" y="1"/>
                    <a:pt x="3666" y="1"/>
                  </a:cubicBezTo>
                  <a:cubicBezTo>
                    <a:pt x="3653" y="1"/>
                    <a:pt x="3639" y="1"/>
                    <a:pt x="3625" y="3"/>
                  </a:cubicBezTo>
                  <a:lnTo>
                    <a:pt x="520" y="3"/>
                  </a:lnTo>
                  <a:cubicBezTo>
                    <a:pt x="506" y="1"/>
                    <a:pt x="492" y="1"/>
                    <a:pt x="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0" name="Google Shape;6350;p59"/>
            <p:cNvSpPr/>
            <p:nvPr/>
          </p:nvSpPr>
          <p:spPr>
            <a:xfrm>
              <a:off x="4304025" y="2937725"/>
              <a:ext cx="99675" cy="18000"/>
            </a:xfrm>
            <a:custGeom>
              <a:avLst/>
              <a:gdLst/>
              <a:ahLst/>
              <a:cxnLst/>
              <a:rect l="l" t="t" r="r" b="b"/>
              <a:pathLst>
                <a:path w="3987" h="720" extrusionOk="0">
                  <a:moveTo>
                    <a:pt x="441" y="1"/>
                  </a:moveTo>
                  <a:cubicBezTo>
                    <a:pt x="1" y="24"/>
                    <a:pt x="1" y="673"/>
                    <a:pt x="441" y="719"/>
                  </a:cubicBezTo>
                  <a:lnTo>
                    <a:pt x="3546" y="719"/>
                  </a:lnTo>
                  <a:cubicBezTo>
                    <a:pt x="3987" y="673"/>
                    <a:pt x="3987" y="24"/>
                    <a:pt x="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1" name="Google Shape;6351;p59"/>
            <p:cNvSpPr/>
            <p:nvPr/>
          </p:nvSpPr>
          <p:spPr>
            <a:xfrm>
              <a:off x="4304025" y="2973650"/>
              <a:ext cx="99675" cy="18000"/>
            </a:xfrm>
            <a:custGeom>
              <a:avLst/>
              <a:gdLst/>
              <a:ahLst/>
              <a:cxnLst/>
              <a:rect l="l" t="t" r="r" b="b"/>
              <a:pathLst>
                <a:path w="3987" h="720" extrusionOk="0">
                  <a:moveTo>
                    <a:pt x="441" y="1"/>
                  </a:moveTo>
                  <a:cubicBezTo>
                    <a:pt x="1" y="47"/>
                    <a:pt x="1" y="673"/>
                    <a:pt x="441" y="719"/>
                  </a:cubicBezTo>
                  <a:lnTo>
                    <a:pt x="3546" y="719"/>
                  </a:lnTo>
                  <a:cubicBezTo>
                    <a:pt x="3987" y="673"/>
                    <a:pt x="3987" y="47"/>
                    <a:pt x="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2" name="Google Shape;6352;p59"/>
            <p:cNvSpPr/>
            <p:nvPr/>
          </p:nvSpPr>
          <p:spPr>
            <a:xfrm>
              <a:off x="4086175" y="3027525"/>
              <a:ext cx="18000" cy="18575"/>
            </a:xfrm>
            <a:custGeom>
              <a:avLst/>
              <a:gdLst/>
              <a:ahLst/>
              <a:cxnLst/>
              <a:rect l="l" t="t" r="r" b="b"/>
              <a:pathLst>
                <a:path w="720" h="743" extrusionOk="0">
                  <a:moveTo>
                    <a:pt x="372" y="1"/>
                  </a:moveTo>
                  <a:cubicBezTo>
                    <a:pt x="163" y="1"/>
                    <a:pt x="1" y="163"/>
                    <a:pt x="1" y="372"/>
                  </a:cubicBezTo>
                  <a:cubicBezTo>
                    <a:pt x="1" y="580"/>
                    <a:pt x="163" y="742"/>
                    <a:pt x="372" y="742"/>
                  </a:cubicBezTo>
                  <a:cubicBezTo>
                    <a:pt x="580" y="742"/>
                    <a:pt x="719" y="580"/>
                    <a:pt x="719" y="372"/>
                  </a:cubicBezTo>
                  <a:cubicBezTo>
                    <a:pt x="719"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53" name="Google Shape;6353;p59"/>
          <p:cNvGrpSpPr/>
          <p:nvPr/>
        </p:nvGrpSpPr>
        <p:grpSpPr>
          <a:xfrm>
            <a:off x="3949945" y="3308983"/>
            <a:ext cx="499577" cy="450948"/>
            <a:chOff x="3934975" y="3330825"/>
            <a:chExt cx="511600" cy="461800"/>
          </a:xfrm>
        </p:grpSpPr>
        <p:sp>
          <p:nvSpPr>
            <p:cNvPr id="6354" name="Google Shape;6354;p59"/>
            <p:cNvSpPr/>
            <p:nvPr/>
          </p:nvSpPr>
          <p:spPr>
            <a:xfrm>
              <a:off x="4335900" y="3395450"/>
              <a:ext cx="18550" cy="17975"/>
            </a:xfrm>
            <a:custGeom>
              <a:avLst/>
              <a:gdLst/>
              <a:ahLst/>
              <a:cxnLst/>
              <a:rect l="l" t="t" r="r" b="b"/>
              <a:pathLst>
                <a:path w="742" h="719" extrusionOk="0">
                  <a:moveTo>
                    <a:pt x="371" y="0"/>
                  </a:moveTo>
                  <a:cubicBezTo>
                    <a:pt x="163" y="0"/>
                    <a:pt x="0" y="162"/>
                    <a:pt x="0" y="371"/>
                  </a:cubicBezTo>
                  <a:cubicBezTo>
                    <a:pt x="0" y="556"/>
                    <a:pt x="163" y="718"/>
                    <a:pt x="371" y="718"/>
                  </a:cubicBezTo>
                  <a:cubicBezTo>
                    <a:pt x="580" y="718"/>
                    <a:pt x="742" y="556"/>
                    <a:pt x="742" y="371"/>
                  </a:cubicBezTo>
                  <a:cubicBezTo>
                    <a:pt x="742" y="162"/>
                    <a:pt x="580"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5" name="Google Shape;6355;p59"/>
            <p:cNvSpPr/>
            <p:nvPr/>
          </p:nvSpPr>
          <p:spPr>
            <a:xfrm>
              <a:off x="3934975" y="3330825"/>
              <a:ext cx="511600" cy="461800"/>
            </a:xfrm>
            <a:custGeom>
              <a:avLst/>
              <a:gdLst/>
              <a:ahLst/>
              <a:cxnLst/>
              <a:rect l="l" t="t" r="r" b="b"/>
              <a:pathLst>
                <a:path w="20464" h="18472" extrusionOk="0">
                  <a:moveTo>
                    <a:pt x="14276" y="4532"/>
                  </a:moveTo>
                  <a:lnTo>
                    <a:pt x="14786" y="5042"/>
                  </a:lnTo>
                  <a:lnTo>
                    <a:pt x="13256" y="6594"/>
                  </a:lnTo>
                  <a:lnTo>
                    <a:pt x="12746" y="6085"/>
                  </a:lnTo>
                  <a:lnTo>
                    <a:pt x="14276" y="4532"/>
                  </a:lnTo>
                  <a:close/>
                  <a:moveTo>
                    <a:pt x="11727" y="6061"/>
                  </a:moveTo>
                  <a:lnTo>
                    <a:pt x="13256" y="7591"/>
                  </a:lnTo>
                  <a:lnTo>
                    <a:pt x="12005" y="8819"/>
                  </a:lnTo>
                  <a:lnTo>
                    <a:pt x="11750" y="8564"/>
                  </a:lnTo>
                  <a:cubicBezTo>
                    <a:pt x="11680" y="8504"/>
                    <a:pt x="11604" y="8479"/>
                    <a:pt x="11530" y="8479"/>
                  </a:cubicBezTo>
                  <a:cubicBezTo>
                    <a:pt x="11260" y="8479"/>
                    <a:pt x="11022" y="8819"/>
                    <a:pt x="11240" y="9074"/>
                  </a:cubicBezTo>
                  <a:lnTo>
                    <a:pt x="11495" y="9329"/>
                  </a:lnTo>
                  <a:lnTo>
                    <a:pt x="11147" y="9723"/>
                  </a:lnTo>
                  <a:lnTo>
                    <a:pt x="9618" y="8193"/>
                  </a:lnTo>
                  <a:lnTo>
                    <a:pt x="11727" y="6061"/>
                  </a:lnTo>
                  <a:close/>
                  <a:moveTo>
                    <a:pt x="9085" y="8680"/>
                  </a:moveTo>
                  <a:lnTo>
                    <a:pt x="10614" y="10210"/>
                  </a:lnTo>
                  <a:lnTo>
                    <a:pt x="10197" y="10650"/>
                  </a:lnTo>
                  <a:lnTo>
                    <a:pt x="9942" y="10395"/>
                  </a:lnTo>
                  <a:cubicBezTo>
                    <a:pt x="9856" y="10292"/>
                    <a:pt x="9756" y="10250"/>
                    <a:pt x="9661" y="10250"/>
                  </a:cubicBezTo>
                  <a:cubicBezTo>
                    <a:pt x="9369" y="10250"/>
                    <a:pt x="9118" y="10643"/>
                    <a:pt x="9432" y="10905"/>
                  </a:cubicBezTo>
                  <a:lnTo>
                    <a:pt x="9687" y="11160"/>
                  </a:lnTo>
                  <a:lnTo>
                    <a:pt x="9177" y="11670"/>
                  </a:lnTo>
                  <a:lnTo>
                    <a:pt x="7648" y="10140"/>
                  </a:lnTo>
                  <a:lnTo>
                    <a:pt x="9085" y="8680"/>
                  </a:lnTo>
                  <a:close/>
                  <a:moveTo>
                    <a:pt x="7648" y="11160"/>
                  </a:moveTo>
                  <a:lnTo>
                    <a:pt x="8158" y="11670"/>
                  </a:lnTo>
                  <a:lnTo>
                    <a:pt x="7648" y="12180"/>
                  </a:lnTo>
                  <a:lnTo>
                    <a:pt x="7138" y="11670"/>
                  </a:lnTo>
                  <a:lnTo>
                    <a:pt x="7648" y="11160"/>
                  </a:lnTo>
                  <a:close/>
                  <a:moveTo>
                    <a:pt x="3870" y="3443"/>
                  </a:moveTo>
                  <a:lnTo>
                    <a:pt x="8598" y="8170"/>
                  </a:lnTo>
                  <a:lnTo>
                    <a:pt x="6883" y="9885"/>
                  </a:lnTo>
                  <a:cubicBezTo>
                    <a:pt x="6744" y="10024"/>
                    <a:pt x="6744" y="10233"/>
                    <a:pt x="6883" y="10395"/>
                  </a:cubicBezTo>
                  <a:lnTo>
                    <a:pt x="7138" y="10650"/>
                  </a:lnTo>
                  <a:lnTo>
                    <a:pt x="6373" y="11415"/>
                  </a:lnTo>
                  <a:cubicBezTo>
                    <a:pt x="6234" y="11554"/>
                    <a:pt x="6234" y="11762"/>
                    <a:pt x="6373" y="11925"/>
                  </a:cubicBezTo>
                  <a:lnTo>
                    <a:pt x="6628" y="12180"/>
                  </a:lnTo>
                  <a:lnTo>
                    <a:pt x="4844" y="13964"/>
                  </a:lnTo>
                  <a:cubicBezTo>
                    <a:pt x="4526" y="14211"/>
                    <a:pt x="4786" y="14606"/>
                    <a:pt x="5082" y="14606"/>
                  </a:cubicBezTo>
                  <a:cubicBezTo>
                    <a:pt x="5175" y="14606"/>
                    <a:pt x="5271" y="14568"/>
                    <a:pt x="5354" y="14474"/>
                  </a:cubicBezTo>
                  <a:lnTo>
                    <a:pt x="7138" y="12689"/>
                  </a:lnTo>
                  <a:lnTo>
                    <a:pt x="7393" y="12944"/>
                  </a:lnTo>
                  <a:cubicBezTo>
                    <a:pt x="7462" y="13014"/>
                    <a:pt x="7555" y="13049"/>
                    <a:pt x="7648" y="13049"/>
                  </a:cubicBezTo>
                  <a:cubicBezTo>
                    <a:pt x="7741" y="13049"/>
                    <a:pt x="7833" y="13014"/>
                    <a:pt x="7903" y="12944"/>
                  </a:cubicBezTo>
                  <a:lnTo>
                    <a:pt x="8668" y="12180"/>
                  </a:lnTo>
                  <a:lnTo>
                    <a:pt x="8923" y="12434"/>
                  </a:lnTo>
                  <a:cubicBezTo>
                    <a:pt x="8992" y="12504"/>
                    <a:pt x="9085" y="12539"/>
                    <a:pt x="9177" y="12539"/>
                  </a:cubicBezTo>
                  <a:cubicBezTo>
                    <a:pt x="9270" y="12539"/>
                    <a:pt x="9363" y="12504"/>
                    <a:pt x="9432" y="12434"/>
                  </a:cubicBezTo>
                  <a:lnTo>
                    <a:pt x="11147" y="10720"/>
                  </a:lnTo>
                  <a:lnTo>
                    <a:pt x="15898" y="15494"/>
                  </a:lnTo>
                  <a:cubicBezTo>
                    <a:pt x="14303" y="16954"/>
                    <a:pt x="12238" y="17725"/>
                    <a:pt x="10148" y="17725"/>
                  </a:cubicBezTo>
                  <a:cubicBezTo>
                    <a:pt x="8988" y="17725"/>
                    <a:pt x="7821" y="17488"/>
                    <a:pt x="6721" y="17000"/>
                  </a:cubicBezTo>
                  <a:cubicBezTo>
                    <a:pt x="3615" y="15656"/>
                    <a:pt x="1622" y="12597"/>
                    <a:pt x="1622" y="9213"/>
                  </a:cubicBezTo>
                  <a:cubicBezTo>
                    <a:pt x="1622" y="7081"/>
                    <a:pt x="2410" y="5018"/>
                    <a:pt x="3870" y="3443"/>
                  </a:cubicBezTo>
                  <a:close/>
                  <a:moveTo>
                    <a:pt x="10175" y="1"/>
                  </a:moveTo>
                  <a:cubicBezTo>
                    <a:pt x="7506" y="1"/>
                    <a:pt x="4870" y="1152"/>
                    <a:pt x="3059" y="3350"/>
                  </a:cubicBezTo>
                  <a:cubicBezTo>
                    <a:pt x="0" y="7012"/>
                    <a:pt x="278" y="12411"/>
                    <a:pt x="3662" y="15772"/>
                  </a:cubicBezTo>
                  <a:cubicBezTo>
                    <a:pt x="5454" y="17563"/>
                    <a:pt x="7804" y="18471"/>
                    <a:pt x="10163" y="18471"/>
                  </a:cubicBezTo>
                  <a:cubicBezTo>
                    <a:pt x="12259" y="18471"/>
                    <a:pt x="14361" y="17755"/>
                    <a:pt x="16084" y="16305"/>
                  </a:cubicBezTo>
                  <a:cubicBezTo>
                    <a:pt x="19745" y="13246"/>
                    <a:pt x="20464" y="7892"/>
                    <a:pt x="17752" y="3976"/>
                  </a:cubicBezTo>
                  <a:cubicBezTo>
                    <a:pt x="17680" y="3875"/>
                    <a:pt x="17563" y="3819"/>
                    <a:pt x="17446" y="3819"/>
                  </a:cubicBezTo>
                  <a:cubicBezTo>
                    <a:pt x="17375" y="3819"/>
                    <a:pt x="17304" y="3839"/>
                    <a:pt x="17242" y="3883"/>
                  </a:cubicBezTo>
                  <a:lnTo>
                    <a:pt x="17242" y="3906"/>
                  </a:lnTo>
                  <a:cubicBezTo>
                    <a:pt x="17080" y="4022"/>
                    <a:pt x="17034" y="4231"/>
                    <a:pt x="17150" y="4393"/>
                  </a:cubicBezTo>
                  <a:cubicBezTo>
                    <a:pt x="19398" y="7684"/>
                    <a:pt x="19096" y="12064"/>
                    <a:pt x="16408" y="14984"/>
                  </a:cubicBezTo>
                  <a:lnTo>
                    <a:pt x="11634" y="10233"/>
                  </a:lnTo>
                  <a:lnTo>
                    <a:pt x="13766" y="8101"/>
                  </a:lnTo>
                  <a:lnTo>
                    <a:pt x="14021" y="8356"/>
                  </a:lnTo>
                  <a:cubicBezTo>
                    <a:pt x="14091" y="8415"/>
                    <a:pt x="14167" y="8441"/>
                    <a:pt x="14241" y="8441"/>
                  </a:cubicBezTo>
                  <a:cubicBezTo>
                    <a:pt x="14510" y="8441"/>
                    <a:pt x="14749" y="8101"/>
                    <a:pt x="14531" y="7846"/>
                  </a:cubicBezTo>
                  <a:lnTo>
                    <a:pt x="13766" y="7081"/>
                  </a:lnTo>
                  <a:lnTo>
                    <a:pt x="15296" y="5551"/>
                  </a:lnTo>
                  <a:lnTo>
                    <a:pt x="15551" y="5806"/>
                  </a:lnTo>
                  <a:cubicBezTo>
                    <a:pt x="15625" y="5866"/>
                    <a:pt x="15704" y="5892"/>
                    <a:pt x="15780" y="5892"/>
                  </a:cubicBezTo>
                  <a:cubicBezTo>
                    <a:pt x="16054" y="5892"/>
                    <a:pt x="16279" y="5551"/>
                    <a:pt x="16060" y="5297"/>
                  </a:cubicBezTo>
                  <a:lnTo>
                    <a:pt x="14021" y="3257"/>
                  </a:lnTo>
                  <a:cubicBezTo>
                    <a:pt x="13944" y="3163"/>
                    <a:pt x="13852" y="3125"/>
                    <a:pt x="13762" y="3125"/>
                  </a:cubicBezTo>
                  <a:cubicBezTo>
                    <a:pt x="13476" y="3125"/>
                    <a:pt x="13211" y="3520"/>
                    <a:pt x="13511" y="3767"/>
                  </a:cubicBezTo>
                  <a:lnTo>
                    <a:pt x="13766" y="4022"/>
                  </a:lnTo>
                  <a:lnTo>
                    <a:pt x="12237" y="5551"/>
                  </a:lnTo>
                  <a:lnTo>
                    <a:pt x="11472" y="4787"/>
                  </a:lnTo>
                  <a:cubicBezTo>
                    <a:pt x="11402" y="4727"/>
                    <a:pt x="11326" y="4701"/>
                    <a:pt x="11252" y="4701"/>
                  </a:cubicBezTo>
                  <a:cubicBezTo>
                    <a:pt x="10982" y="4701"/>
                    <a:pt x="10744" y="5042"/>
                    <a:pt x="10962" y="5297"/>
                  </a:cubicBezTo>
                  <a:lnTo>
                    <a:pt x="11217" y="5551"/>
                  </a:lnTo>
                  <a:lnTo>
                    <a:pt x="9108" y="7684"/>
                  </a:lnTo>
                  <a:lnTo>
                    <a:pt x="4380" y="2956"/>
                  </a:lnTo>
                  <a:cubicBezTo>
                    <a:pt x="5998" y="1479"/>
                    <a:pt x="8072" y="721"/>
                    <a:pt x="10155" y="721"/>
                  </a:cubicBezTo>
                  <a:cubicBezTo>
                    <a:pt x="11831" y="721"/>
                    <a:pt x="13514" y="1212"/>
                    <a:pt x="14971" y="2214"/>
                  </a:cubicBezTo>
                  <a:cubicBezTo>
                    <a:pt x="15054" y="2283"/>
                    <a:pt x="15138" y="2312"/>
                    <a:pt x="15216" y="2312"/>
                  </a:cubicBezTo>
                  <a:cubicBezTo>
                    <a:pt x="15535" y="2312"/>
                    <a:pt x="15760" y="1835"/>
                    <a:pt x="15388" y="1612"/>
                  </a:cubicBezTo>
                  <a:cubicBezTo>
                    <a:pt x="13799" y="527"/>
                    <a:pt x="11979" y="1"/>
                    <a:pt x="10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56" name="Google Shape;6356;p59"/>
          <p:cNvGrpSpPr/>
          <p:nvPr/>
        </p:nvGrpSpPr>
        <p:grpSpPr>
          <a:xfrm>
            <a:off x="3969744" y="1216954"/>
            <a:ext cx="460542" cy="450508"/>
            <a:chOff x="3955250" y="1188450"/>
            <a:chExt cx="471625" cy="461350"/>
          </a:xfrm>
        </p:grpSpPr>
        <p:sp>
          <p:nvSpPr>
            <p:cNvPr id="6357" name="Google Shape;6357;p59"/>
            <p:cNvSpPr/>
            <p:nvPr/>
          </p:nvSpPr>
          <p:spPr>
            <a:xfrm>
              <a:off x="4101250" y="1247650"/>
              <a:ext cx="325625" cy="343050"/>
            </a:xfrm>
            <a:custGeom>
              <a:avLst/>
              <a:gdLst/>
              <a:ahLst/>
              <a:cxnLst/>
              <a:rect l="l" t="t" r="r" b="b"/>
              <a:pathLst>
                <a:path w="13025" h="13722" extrusionOk="0">
                  <a:moveTo>
                    <a:pt x="10584" y="5053"/>
                  </a:moveTo>
                  <a:cubicBezTo>
                    <a:pt x="10982" y="5053"/>
                    <a:pt x="11287" y="5391"/>
                    <a:pt x="11287" y="5773"/>
                  </a:cubicBezTo>
                  <a:cubicBezTo>
                    <a:pt x="11287" y="6167"/>
                    <a:pt x="10962" y="6491"/>
                    <a:pt x="10545" y="6491"/>
                  </a:cubicBezTo>
                  <a:lnTo>
                    <a:pt x="9108" y="6491"/>
                  </a:lnTo>
                  <a:cubicBezTo>
                    <a:pt x="8135" y="6491"/>
                    <a:pt x="8135" y="5054"/>
                    <a:pt x="9108" y="5054"/>
                  </a:cubicBezTo>
                  <a:lnTo>
                    <a:pt x="10545" y="5054"/>
                  </a:lnTo>
                  <a:cubicBezTo>
                    <a:pt x="10558" y="5053"/>
                    <a:pt x="10571" y="5053"/>
                    <a:pt x="10584" y="5053"/>
                  </a:cubicBezTo>
                  <a:close/>
                  <a:moveTo>
                    <a:pt x="11287" y="7209"/>
                  </a:moveTo>
                  <a:cubicBezTo>
                    <a:pt x="12237" y="7209"/>
                    <a:pt x="12237" y="8670"/>
                    <a:pt x="11287" y="8670"/>
                  </a:cubicBezTo>
                  <a:lnTo>
                    <a:pt x="9827" y="8670"/>
                  </a:lnTo>
                  <a:cubicBezTo>
                    <a:pt x="8853" y="8670"/>
                    <a:pt x="8853" y="7209"/>
                    <a:pt x="9827" y="7209"/>
                  </a:cubicBezTo>
                  <a:close/>
                  <a:moveTo>
                    <a:pt x="10545" y="9388"/>
                  </a:moveTo>
                  <a:cubicBezTo>
                    <a:pt x="11518" y="9388"/>
                    <a:pt x="11518" y="10825"/>
                    <a:pt x="10545" y="10825"/>
                  </a:cubicBezTo>
                  <a:lnTo>
                    <a:pt x="9108" y="10825"/>
                  </a:lnTo>
                  <a:cubicBezTo>
                    <a:pt x="8135" y="10825"/>
                    <a:pt x="8135" y="9388"/>
                    <a:pt x="9108" y="9388"/>
                  </a:cubicBezTo>
                  <a:close/>
                  <a:moveTo>
                    <a:pt x="5175" y="718"/>
                  </a:moveTo>
                  <a:cubicBezTo>
                    <a:pt x="5744" y="718"/>
                    <a:pt x="6211" y="1210"/>
                    <a:pt x="6211" y="1787"/>
                  </a:cubicBezTo>
                  <a:lnTo>
                    <a:pt x="6211" y="6723"/>
                  </a:lnTo>
                  <a:cubicBezTo>
                    <a:pt x="6234" y="7928"/>
                    <a:pt x="5447" y="8994"/>
                    <a:pt x="4311" y="9388"/>
                  </a:cubicBezTo>
                  <a:cubicBezTo>
                    <a:pt x="3929" y="9537"/>
                    <a:pt x="4072" y="10074"/>
                    <a:pt x="4437" y="10074"/>
                  </a:cubicBezTo>
                  <a:cubicBezTo>
                    <a:pt x="4470" y="10074"/>
                    <a:pt x="4506" y="10070"/>
                    <a:pt x="4543" y="10060"/>
                  </a:cubicBezTo>
                  <a:cubicBezTo>
                    <a:pt x="5980" y="9597"/>
                    <a:pt x="6953" y="8229"/>
                    <a:pt x="6953" y="6723"/>
                  </a:cubicBezTo>
                  <a:lnTo>
                    <a:pt x="6953" y="5031"/>
                  </a:lnTo>
                  <a:lnTo>
                    <a:pt x="7857" y="5031"/>
                  </a:lnTo>
                  <a:cubicBezTo>
                    <a:pt x="7416" y="5819"/>
                    <a:pt x="7787" y="6816"/>
                    <a:pt x="8645" y="7117"/>
                  </a:cubicBezTo>
                  <a:cubicBezTo>
                    <a:pt x="8320" y="7603"/>
                    <a:pt x="8320" y="8229"/>
                    <a:pt x="8645" y="8716"/>
                  </a:cubicBezTo>
                  <a:cubicBezTo>
                    <a:pt x="7602" y="9087"/>
                    <a:pt x="7347" y="10431"/>
                    <a:pt x="8158" y="11172"/>
                  </a:cubicBezTo>
                  <a:cubicBezTo>
                    <a:pt x="7648" y="11613"/>
                    <a:pt x="7532" y="12378"/>
                    <a:pt x="7880" y="12980"/>
                  </a:cubicBezTo>
                  <a:lnTo>
                    <a:pt x="5864" y="12980"/>
                  </a:lnTo>
                  <a:cubicBezTo>
                    <a:pt x="4960" y="12980"/>
                    <a:pt x="4126" y="12493"/>
                    <a:pt x="3685" y="11729"/>
                  </a:cubicBezTo>
                  <a:cubicBezTo>
                    <a:pt x="3616" y="11613"/>
                    <a:pt x="3500" y="11543"/>
                    <a:pt x="3361" y="11543"/>
                  </a:cubicBezTo>
                  <a:lnTo>
                    <a:pt x="719" y="11543"/>
                  </a:lnTo>
                  <a:lnTo>
                    <a:pt x="719" y="7209"/>
                  </a:lnTo>
                  <a:lnTo>
                    <a:pt x="2967" y="7209"/>
                  </a:lnTo>
                  <a:cubicBezTo>
                    <a:pt x="3152" y="7209"/>
                    <a:pt x="3314" y="7047"/>
                    <a:pt x="3314" y="6862"/>
                  </a:cubicBezTo>
                  <a:lnTo>
                    <a:pt x="3314" y="6769"/>
                  </a:lnTo>
                  <a:cubicBezTo>
                    <a:pt x="3291" y="6190"/>
                    <a:pt x="3569" y="5610"/>
                    <a:pt x="4033" y="5263"/>
                  </a:cubicBezTo>
                  <a:cubicBezTo>
                    <a:pt x="4496" y="4938"/>
                    <a:pt x="4774" y="4428"/>
                    <a:pt x="4774" y="3872"/>
                  </a:cubicBezTo>
                  <a:lnTo>
                    <a:pt x="4774" y="2157"/>
                  </a:lnTo>
                  <a:lnTo>
                    <a:pt x="5145" y="2157"/>
                  </a:lnTo>
                  <a:cubicBezTo>
                    <a:pt x="5586" y="2111"/>
                    <a:pt x="5586" y="1485"/>
                    <a:pt x="5145" y="1439"/>
                  </a:cubicBezTo>
                  <a:lnTo>
                    <a:pt x="4774" y="1439"/>
                  </a:lnTo>
                  <a:lnTo>
                    <a:pt x="4774" y="1068"/>
                  </a:lnTo>
                  <a:cubicBezTo>
                    <a:pt x="4774" y="883"/>
                    <a:pt x="4913" y="744"/>
                    <a:pt x="5099" y="720"/>
                  </a:cubicBezTo>
                  <a:cubicBezTo>
                    <a:pt x="5124" y="718"/>
                    <a:pt x="5150" y="718"/>
                    <a:pt x="5175" y="718"/>
                  </a:cubicBezTo>
                  <a:close/>
                  <a:moveTo>
                    <a:pt x="9827" y="11543"/>
                  </a:moveTo>
                  <a:cubicBezTo>
                    <a:pt x="10800" y="11543"/>
                    <a:pt x="10800" y="12980"/>
                    <a:pt x="9827" y="12980"/>
                  </a:cubicBezTo>
                  <a:lnTo>
                    <a:pt x="9108" y="12980"/>
                  </a:lnTo>
                  <a:cubicBezTo>
                    <a:pt x="8135" y="12980"/>
                    <a:pt x="8135" y="11543"/>
                    <a:pt x="9108" y="11543"/>
                  </a:cubicBezTo>
                  <a:close/>
                  <a:moveTo>
                    <a:pt x="5136" y="0"/>
                  </a:moveTo>
                  <a:cubicBezTo>
                    <a:pt x="5108" y="0"/>
                    <a:pt x="5080" y="1"/>
                    <a:pt x="5053" y="2"/>
                  </a:cubicBezTo>
                  <a:cubicBezTo>
                    <a:pt x="4496" y="25"/>
                    <a:pt x="4056" y="512"/>
                    <a:pt x="4056" y="1068"/>
                  </a:cubicBezTo>
                  <a:lnTo>
                    <a:pt x="4056" y="3872"/>
                  </a:lnTo>
                  <a:cubicBezTo>
                    <a:pt x="4056" y="4197"/>
                    <a:pt x="3894" y="4475"/>
                    <a:pt x="3639" y="4660"/>
                  </a:cubicBezTo>
                  <a:cubicBezTo>
                    <a:pt x="3059" y="5077"/>
                    <a:pt x="2689" y="5749"/>
                    <a:pt x="2619" y="6491"/>
                  </a:cubicBezTo>
                  <a:lnTo>
                    <a:pt x="371" y="6491"/>
                  </a:lnTo>
                  <a:cubicBezTo>
                    <a:pt x="186" y="6491"/>
                    <a:pt x="24" y="6653"/>
                    <a:pt x="24" y="6839"/>
                  </a:cubicBezTo>
                  <a:lnTo>
                    <a:pt x="24" y="11891"/>
                  </a:lnTo>
                  <a:cubicBezTo>
                    <a:pt x="0" y="12099"/>
                    <a:pt x="163" y="12285"/>
                    <a:pt x="371" y="12285"/>
                  </a:cubicBezTo>
                  <a:lnTo>
                    <a:pt x="3152" y="12285"/>
                  </a:lnTo>
                  <a:cubicBezTo>
                    <a:pt x="3755" y="13189"/>
                    <a:pt x="4774" y="13722"/>
                    <a:pt x="5864" y="13722"/>
                  </a:cubicBezTo>
                  <a:lnTo>
                    <a:pt x="9827" y="13722"/>
                  </a:lnTo>
                  <a:cubicBezTo>
                    <a:pt x="10985" y="13722"/>
                    <a:pt x="11657" y="12447"/>
                    <a:pt x="11032" y="11474"/>
                  </a:cubicBezTo>
                  <a:cubicBezTo>
                    <a:pt x="11912" y="11149"/>
                    <a:pt x="12260" y="10106"/>
                    <a:pt x="11750" y="9318"/>
                  </a:cubicBezTo>
                  <a:cubicBezTo>
                    <a:pt x="13025" y="8855"/>
                    <a:pt x="13025" y="7047"/>
                    <a:pt x="11750" y="6584"/>
                  </a:cubicBezTo>
                  <a:cubicBezTo>
                    <a:pt x="12399" y="5610"/>
                    <a:pt x="11704" y="4336"/>
                    <a:pt x="10545" y="4336"/>
                  </a:cubicBezTo>
                  <a:lnTo>
                    <a:pt x="6953" y="4336"/>
                  </a:lnTo>
                  <a:lnTo>
                    <a:pt x="6953" y="1810"/>
                  </a:lnTo>
                  <a:cubicBezTo>
                    <a:pt x="6953" y="795"/>
                    <a:pt x="6120" y="0"/>
                    <a:pt x="5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8" name="Google Shape;6358;p59"/>
            <p:cNvSpPr/>
            <p:nvPr/>
          </p:nvSpPr>
          <p:spPr>
            <a:xfrm>
              <a:off x="3955250" y="1188450"/>
              <a:ext cx="132325" cy="461350"/>
            </a:xfrm>
            <a:custGeom>
              <a:avLst/>
              <a:gdLst/>
              <a:ahLst/>
              <a:cxnLst/>
              <a:rect l="l" t="t" r="r" b="b"/>
              <a:pathLst>
                <a:path w="5293" h="18454" extrusionOk="0">
                  <a:moveTo>
                    <a:pt x="2967" y="4525"/>
                  </a:moveTo>
                  <a:lnTo>
                    <a:pt x="2967" y="5244"/>
                  </a:lnTo>
                  <a:lnTo>
                    <a:pt x="2248" y="5244"/>
                  </a:lnTo>
                  <a:lnTo>
                    <a:pt x="2248" y="4525"/>
                  </a:lnTo>
                  <a:close/>
                  <a:moveTo>
                    <a:pt x="3708" y="5985"/>
                  </a:moveTo>
                  <a:lnTo>
                    <a:pt x="3708" y="8882"/>
                  </a:lnTo>
                  <a:lnTo>
                    <a:pt x="1530" y="8882"/>
                  </a:lnTo>
                  <a:lnTo>
                    <a:pt x="1530" y="7422"/>
                  </a:lnTo>
                  <a:lnTo>
                    <a:pt x="1901" y="7422"/>
                  </a:lnTo>
                  <a:cubicBezTo>
                    <a:pt x="2341" y="7399"/>
                    <a:pt x="2341" y="6750"/>
                    <a:pt x="1901" y="6704"/>
                  </a:cubicBezTo>
                  <a:lnTo>
                    <a:pt x="1530" y="6704"/>
                  </a:lnTo>
                  <a:lnTo>
                    <a:pt x="1530" y="5985"/>
                  </a:lnTo>
                  <a:close/>
                  <a:moveTo>
                    <a:pt x="2967" y="15348"/>
                  </a:moveTo>
                  <a:lnTo>
                    <a:pt x="2967" y="17735"/>
                  </a:lnTo>
                  <a:lnTo>
                    <a:pt x="2248" y="17735"/>
                  </a:lnTo>
                  <a:lnTo>
                    <a:pt x="2248" y="15348"/>
                  </a:lnTo>
                  <a:close/>
                  <a:moveTo>
                    <a:pt x="2616" y="0"/>
                  </a:moveTo>
                  <a:cubicBezTo>
                    <a:pt x="2445" y="0"/>
                    <a:pt x="2271" y="110"/>
                    <a:pt x="2248" y="331"/>
                  </a:cubicBezTo>
                  <a:lnTo>
                    <a:pt x="2248" y="3807"/>
                  </a:lnTo>
                  <a:lnTo>
                    <a:pt x="1901" y="3807"/>
                  </a:lnTo>
                  <a:cubicBezTo>
                    <a:pt x="1692" y="3807"/>
                    <a:pt x="1530" y="3969"/>
                    <a:pt x="1530" y="4155"/>
                  </a:cubicBezTo>
                  <a:lnTo>
                    <a:pt x="1530" y="5244"/>
                  </a:lnTo>
                  <a:lnTo>
                    <a:pt x="1159" y="5244"/>
                  </a:lnTo>
                  <a:cubicBezTo>
                    <a:pt x="974" y="5244"/>
                    <a:pt x="811" y="5406"/>
                    <a:pt x="811" y="5615"/>
                  </a:cubicBezTo>
                  <a:lnTo>
                    <a:pt x="811" y="14653"/>
                  </a:lnTo>
                  <a:lnTo>
                    <a:pt x="441" y="14653"/>
                  </a:lnTo>
                  <a:cubicBezTo>
                    <a:pt x="0" y="14676"/>
                    <a:pt x="0" y="15325"/>
                    <a:pt x="441" y="15371"/>
                  </a:cubicBezTo>
                  <a:lnTo>
                    <a:pt x="441" y="15348"/>
                  </a:lnTo>
                  <a:lnTo>
                    <a:pt x="1530" y="15348"/>
                  </a:lnTo>
                  <a:lnTo>
                    <a:pt x="1530" y="17735"/>
                  </a:lnTo>
                  <a:lnTo>
                    <a:pt x="1159" y="17735"/>
                  </a:lnTo>
                  <a:cubicBezTo>
                    <a:pt x="719" y="17781"/>
                    <a:pt x="719" y="18430"/>
                    <a:pt x="1159" y="18454"/>
                  </a:cubicBezTo>
                  <a:lnTo>
                    <a:pt x="4056" y="18454"/>
                  </a:lnTo>
                  <a:cubicBezTo>
                    <a:pt x="4496" y="18430"/>
                    <a:pt x="4496" y="17781"/>
                    <a:pt x="4056" y="17735"/>
                  </a:cubicBezTo>
                  <a:lnTo>
                    <a:pt x="3708" y="17735"/>
                  </a:lnTo>
                  <a:lnTo>
                    <a:pt x="3708" y="15348"/>
                  </a:lnTo>
                  <a:lnTo>
                    <a:pt x="4774" y="15348"/>
                  </a:lnTo>
                  <a:cubicBezTo>
                    <a:pt x="4789" y="15349"/>
                    <a:pt x="4804" y="15350"/>
                    <a:pt x="4817" y="15350"/>
                  </a:cubicBezTo>
                  <a:cubicBezTo>
                    <a:pt x="5293" y="15350"/>
                    <a:pt x="5293" y="14628"/>
                    <a:pt x="4817" y="14628"/>
                  </a:cubicBezTo>
                  <a:cubicBezTo>
                    <a:pt x="4804" y="14628"/>
                    <a:pt x="4789" y="14628"/>
                    <a:pt x="4774" y="14630"/>
                  </a:cubicBezTo>
                  <a:lnTo>
                    <a:pt x="4427" y="14630"/>
                  </a:lnTo>
                  <a:lnTo>
                    <a:pt x="4427" y="13726"/>
                  </a:lnTo>
                  <a:cubicBezTo>
                    <a:pt x="4403" y="13506"/>
                    <a:pt x="4230" y="13396"/>
                    <a:pt x="4059" y="13396"/>
                  </a:cubicBezTo>
                  <a:cubicBezTo>
                    <a:pt x="3888" y="13396"/>
                    <a:pt x="3720" y="13506"/>
                    <a:pt x="3708" y="13726"/>
                  </a:cubicBezTo>
                  <a:lnTo>
                    <a:pt x="3708" y="14653"/>
                  </a:lnTo>
                  <a:lnTo>
                    <a:pt x="1530" y="14653"/>
                  </a:lnTo>
                  <a:lnTo>
                    <a:pt x="1530" y="13934"/>
                  </a:lnTo>
                  <a:lnTo>
                    <a:pt x="1901" y="13934"/>
                  </a:lnTo>
                  <a:cubicBezTo>
                    <a:pt x="2341" y="13888"/>
                    <a:pt x="2341" y="13239"/>
                    <a:pt x="1901" y="13193"/>
                  </a:cubicBezTo>
                  <a:lnTo>
                    <a:pt x="1530" y="13193"/>
                  </a:lnTo>
                  <a:lnTo>
                    <a:pt x="1530" y="11756"/>
                  </a:lnTo>
                  <a:lnTo>
                    <a:pt x="1901" y="11756"/>
                  </a:lnTo>
                  <a:cubicBezTo>
                    <a:pt x="1915" y="11757"/>
                    <a:pt x="1930" y="11758"/>
                    <a:pt x="1944" y="11758"/>
                  </a:cubicBezTo>
                  <a:cubicBezTo>
                    <a:pt x="2419" y="11758"/>
                    <a:pt x="2419" y="11036"/>
                    <a:pt x="1944" y="11036"/>
                  </a:cubicBezTo>
                  <a:cubicBezTo>
                    <a:pt x="1930" y="11036"/>
                    <a:pt x="1915" y="11036"/>
                    <a:pt x="1901" y="11038"/>
                  </a:cubicBezTo>
                  <a:lnTo>
                    <a:pt x="1530" y="11038"/>
                  </a:lnTo>
                  <a:lnTo>
                    <a:pt x="1530" y="9577"/>
                  </a:lnTo>
                  <a:lnTo>
                    <a:pt x="3708" y="9577"/>
                  </a:lnTo>
                  <a:lnTo>
                    <a:pt x="3708" y="10481"/>
                  </a:lnTo>
                  <a:cubicBezTo>
                    <a:pt x="3720" y="10701"/>
                    <a:pt x="3888" y="10812"/>
                    <a:pt x="4059" y="10812"/>
                  </a:cubicBezTo>
                  <a:cubicBezTo>
                    <a:pt x="4230" y="10812"/>
                    <a:pt x="4403" y="10701"/>
                    <a:pt x="4427" y="10481"/>
                  </a:cubicBezTo>
                  <a:lnTo>
                    <a:pt x="4427" y="5615"/>
                  </a:lnTo>
                  <a:cubicBezTo>
                    <a:pt x="4427" y="5406"/>
                    <a:pt x="4264" y="5244"/>
                    <a:pt x="4056" y="5244"/>
                  </a:cubicBezTo>
                  <a:lnTo>
                    <a:pt x="3708" y="5244"/>
                  </a:lnTo>
                  <a:lnTo>
                    <a:pt x="3708" y="4155"/>
                  </a:lnTo>
                  <a:cubicBezTo>
                    <a:pt x="3708" y="3969"/>
                    <a:pt x="3546" y="3807"/>
                    <a:pt x="3337" y="3807"/>
                  </a:cubicBezTo>
                  <a:lnTo>
                    <a:pt x="2967" y="3807"/>
                  </a:lnTo>
                  <a:lnTo>
                    <a:pt x="2967" y="331"/>
                  </a:lnTo>
                  <a:cubicBezTo>
                    <a:pt x="2955" y="110"/>
                    <a:pt x="2787" y="0"/>
                    <a:pt x="26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59" name="Google Shape;6359;p59"/>
            <p:cNvSpPr/>
            <p:nvPr/>
          </p:nvSpPr>
          <p:spPr>
            <a:xfrm>
              <a:off x="4047375" y="1482325"/>
              <a:ext cx="18550" cy="18000"/>
            </a:xfrm>
            <a:custGeom>
              <a:avLst/>
              <a:gdLst/>
              <a:ahLst/>
              <a:cxnLst/>
              <a:rect l="l" t="t" r="r" b="b"/>
              <a:pathLst>
                <a:path w="742" h="720" extrusionOk="0">
                  <a:moveTo>
                    <a:pt x="371" y="1"/>
                  </a:moveTo>
                  <a:cubicBezTo>
                    <a:pt x="162" y="1"/>
                    <a:pt x="0" y="163"/>
                    <a:pt x="0" y="349"/>
                  </a:cubicBezTo>
                  <a:cubicBezTo>
                    <a:pt x="0" y="557"/>
                    <a:pt x="162" y="719"/>
                    <a:pt x="371" y="719"/>
                  </a:cubicBezTo>
                  <a:cubicBezTo>
                    <a:pt x="579" y="719"/>
                    <a:pt x="742" y="557"/>
                    <a:pt x="742" y="349"/>
                  </a:cubicBezTo>
                  <a:cubicBezTo>
                    <a:pt x="742" y="163"/>
                    <a:pt x="579"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60" name="Google Shape;6360;p59"/>
          <p:cNvGrpSpPr/>
          <p:nvPr/>
        </p:nvGrpSpPr>
        <p:grpSpPr>
          <a:xfrm>
            <a:off x="3971428" y="4117183"/>
            <a:ext cx="451509" cy="229355"/>
            <a:chOff x="3956975" y="4158475"/>
            <a:chExt cx="462375" cy="234875"/>
          </a:xfrm>
        </p:grpSpPr>
        <p:sp>
          <p:nvSpPr>
            <p:cNvPr id="6361" name="Google Shape;6361;p59"/>
            <p:cNvSpPr/>
            <p:nvPr/>
          </p:nvSpPr>
          <p:spPr>
            <a:xfrm>
              <a:off x="3956975" y="4158475"/>
              <a:ext cx="462375" cy="234875"/>
            </a:xfrm>
            <a:custGeom>
              <a:avLst/>
              <a:gdLst/>
              <a:ahLst/>
              <a:cxnLst/>
              <a:rect l="l" t="t" r="r" b="b"/>
              <a:pathLst>
                <a:path w="18495" h="9395" extrusionOk="0">
                  <a:moveTo>
                    <a:pt x="1484" y="3616"/>
                  </a:moveTo>
                  <a:cubicBezTo>
                    <a:pt x="1484" y="3732"/>
                    <a:pt x="1461" y="3848"/>
                    <a:pt x="1461" y="3964"/>
                  </a:cubicBezTo>
                  <a:lnTo>
                    <a:pt x="1461" y="5424"/>
                  </a:lnTo>
                  <a:cubicBezTo>
                    <a:pt x="1461" y="5540"/>
                    <a:pt x="1461" y="5655"/>
                    <a:pt x="1484" y="5771"/>
                  </a:cubicBezTo>
                  <a:lnTo>
                    <a:pt x="742" y="5771"/>
                  </a:lnTo>
                  <a:lnTo>
                    <a:pt x="742" y="3616"/>
                  </a:lnTo>
                  <a:close/>
                  <a:moveTo>
                    <a:pt x="17776" y="3593"/>
                  </a:moveTo>
                  <a:lnTo>
                    <a:pt x="17776" y="5771"/>
                  </a:lnTo>
                  <a:lnTo>
                    <a:pt x="17034" y="5771"/>
                  </a:lnTo>
                  <a:cubicBezTo>
                    <a:pt x="17034" y="5655"/>
                    <a:pt x="17058" y="5516"/>
                    <a:pt x="17058" y="5400"/>
                  </a:cubicBezTo>
                  <a:lnTo>
                    <a:pt x="17058" y="3964"/>
                  </a:lnTo>
                  <a:cubicBezTo>
                    <a:pt x="17058" y="3825"/>
                    <a:pt x="17058" y="3709"/>
                    <a:pt x="17034" y="3593"/>
                  </a:cubicBezTo>
                  <a:close/>
                  <a:moveTo>
                    <a:pt x="12979" y="719"/>
                  </a:moveTo>
                  <a:cubicBezTo>
                    <a:pt x="14740" y="719"/>
                    <a:pt x="16339" y="2156"/>
                    <a:pt x="16339" y="3964"/>
                  </a:cubicBezTo>
                  <a:lnTo>
                    <a:pt x="16339" y="5424"/>
                  </a:lnTo>
                  <a:cubicBezTo>
                    <a:pt x="16316" y="7231"/>
                    <a:pt x="14740" y="8668"/>
                    <a:pt x="12979" y="8668"/>
                  </a:cubicBezTo>
                  <a:cubicBezTo>
                    <a:pt x="12168" y="8645"/>
                    <a:pt x="11403" y="8344"/>
                    <a:pt x="10800" y="7787"/>
                  </a:cubicBezTo>
                  <a:cubicBezTo>
                    <a:pt x="10360" y="7394"/>
                    <a:pt x="9810" y="7197"/>
                    <a:pt x="9262" y="7197"/>
                  </a:cubicBezTo>
                  <a:cubicBezTo>
                    <a:pt x="8715" y="7197"/>
                    <a:pt x="8170" y="7394"/>
                    <a:pt x="7741" y="7787"/>
                  </a:cubicBezTo>
                  <a:cubicBezTo>
                    <a:pt x="7139" y="8344"/>
                    <a:pt x="6351" y="8645"/>
                    <a:pt x="5540" y="8668"/>
                  </a:cubicBezTo>
                  <a:cubicBezTo>
                    <a:pt x="3778" y="8668"/>
                    <a:pt x="2179" y="7208"/>
                    <a:pt x="2179" y="5424"/>
                  </a:cubicBezTo>
                  <a:lnTo>
                    <a:pt x="2179" y="3964"/>
                  </a:lnTo>
                  <a:cubicBezTo>
                    <a:pt x="2179" y="2156"/>
                    <a:pt x="3778" y="719"/>
                    <a:pt x="5540" y="719"/>
                  </a:cubicBezTo>
                  <a:close/>
                  <a:moveTo>
                    <a:pt x="5540" y="1"/>
                  </a:moveTo>
                  <a:cubicBezTo>
                    <a:pt x="3732" y="1"/>
                    <a:pt x="2156" y="1159"/>
                    <a:pt x="1623" y="2898"/>
                  </a:cubicBezTo>
                  <a:lnTo>
                    <a:pt x="372" y="2898"/>
                  </a:lnTo>
                  <a:cubicBezTo>
                    <a:pt x="163" y="2898"/>
                    <a:pt x="1" y="3037"/>
                    <a:pt x="1" y="3245"/>
                  </a:cubicBezTo>
                  <a:lnTo>
                    <a:pt x="1" y="6142"/>
                  </a:lnTo>
                  <a:cubicBezTo>
                    <a:pt x="1" y="6351"/>
                    <a:pt x="163" y="6513"/>
                    <a:pt x="372" y="6513"/>
                  </a:cubicBezTo>
                  <a:lnTo>
                    <a:pt x="1623" y="6513"/>
                  </a:lnTo>
                  <a:cubicBezTo>
                    <a:pt x="2175" y="8333"/>
                    <a:pt x="3812" y="9394"/>
                    <a:pt x="5502" y="9394"/>
                  </a:cubicBezTo>
                  <a:cubicBezTo>
                    <a:pt x="6437" y="9394"/>
                    <a:pt x="7389" y="9069"/>
                    <a:pt x="8182" y="8367"/>
                  </a:cubicBezTo>
                  <a:cubicBezTo>
                    <a:pt x="8576" y="8066"/>
                    <a:pt x="8691" y="7950"/>
                    <a:pt x="9248" y="7950"/>
                  </a:cubicBezTo>
                  <a:cubicBezTo>
                    <a:pt x="9804" y="7950"/>
                    <a:pt x="9920" y="8066"/>
                    <a:pt x="10314" y="8367"/>
                  </a:cubicBezTo>
                  <a:cubicBezTo>
                    <a:pt x="11106" y="9069"/>
                    <a:pt x="12061" y="9394"/>
                    <a:pt x="13000" y="9394"/>
                  </a:cubicBezTo>
                  <a:cubicBezTo>
                    <a:pt x="14697" y="9394"/>
                    <a:pt x="16343" y="8333"/>
                    <a:pt x="16895" y="6513"/>
                  </a:cubicBezTo>
                  <a:lnTo>
                    <a:pt x="18124" y="6513"/>
                  </a:lnTo>
                  <a:cubicBezTo>
                    <a:pt x="18332" y="6513"/>
                    <a:pt x="18495" y="6351"/>
                    <a:pt x="18495" y="6142"/>
                  </a:cubicBezTo>
                  <a:lnTo>
                    <a:pt x="18495" y="3245"/>
                  </a:lnTo>
                  <a:cubicBezTo>
                    <a:pt x="18495" y="3050"/>
                    <a:pt x="18352" y="2895"/>
                    <a:pt x="18163" y="2895"/>
                  </a:cubicBezTo>
                  <a:cubicBezTo>
                    <a:pt x="18150" y="2895"/>
                    <a:pt x="18137" y="2896"/>
                    <a:pt x="18124" y="2898"/>
                  </a:cubicBezTo>
                  <a:lnTo>
                    <a:pt x="16895" y="2898"/>
                  </a:lnTo>
                  <a:cubicBezTo>
                    <a:pt x="16362" y="1159"/>
                    <a:pt x="14763" y="1"/>
                    <a:pt x="129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2" name="Google Shape;6362;p59"/>
            <p:cNvSpPr/>
            <p:nvPr/>
          </p:nvSpPr>
          <p:spPr>
            <a:xfrm>
              <a:off x="4179450" y="4194400"/>
              <a:ext cx="18000" cy="17975"/>
            </a:xfrm>
            <a:custGeom>
              <a:avLst/>
              <a:gdLst/>
              <a:ahLst/>
              <a:cxnLst/>
              <a:rect l="l" t="t" r="r" b="b"/>
              <a:pathLst>
                <a:path w="720" h="719" extrusionOk="0">
                  <a:moveTo>
                    <a:pt x="349" y="1"/>
                  </a:moveTo>
                  <a:cubicBezTo>
                    <a:pt x="163" y="1"/>
                    <a:pt x="1" y="163"/>
                    <a:pt x="1" y="371"/>
                  </a:cubicBezTo>
                  <a:cubicBezTo>
                    <a:pt x="1" y="557"/>
                    <a:pt x="163" y="719"/>
                    <a:pt x="349" y="719"/>
                  </a:cubicBezTo>
                  <a:cubicBezTo>
                    <a:pt x="557" y="719"/>
                    <a:pt x="719" y="557"/>
                    <a:pt x="719" y="371"/>
                  </a:cubicBezTo>
                  <a:cubicBezTo>
                    <a:pt x="719" y="163"/>
                    <a:pt x="557"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3" name="Google Shape;6363;p59"/>
            <p:cNvSpPr/>
            <p:nvPr/>
          </p:nvSpPr>
          <p:spPr>
            <a:xfrm>
              <a:off x="4029400" y="4194400"/>
              <a:ext cx="317525" cy="162825"/>
            </a:xfrm>
            <a:custGeom>
              <a:avLst/>
              <a:gdLst/>
              <a:ahLst/>
              <a:cxnLst/>
              <a:rect l="l" t="t" r="r" b="b"/>
              <a:pathLst>
                <a:path w="12701" h="6513" extrusionOk="0">
                  <a:moveTo>
                    <a:pt x="2600" y="0"/>
                  </a:moveTo>
                  <a:cubicBezTo>
                    <a:pt x="1205" y="0"/>
                    <a:pt x="46" y="1127"/>
                    <a:pt x="1" y="2527"/>
                  </a:cubicBezTo>
                  <a:lnTo>
                    <a:pt x="1" y="3987"/>
                  </a:lnTo>
                  <a:cubicBezTo>
                    <a:pt x="47" y="5400"/>
                    <a:pt x="1229" y="6513"/>
                    <a:pt x="2643" y="6513"/>
                  </a:cubicBezTo>
                  <a:cubicBezTo>
                    <a:pt x="3407" y="6513"/>
                    <a:pt x="3871" y="6165"/>
                    <a:pt x="4311" y="5817"/>
                  </a:cubicBezTo>
                  <a:cubicBezTo>
                    <a:pt x="4902" y="5319"/>
                    <a:pt x="5632" y="5070"/>
                    <a:pt x="6362" y="5070"/>
                  </a:cubicBezTo>
                  <a:cubicBezTo>
                    <a:pt x="7092" y="5070"/>
                    <a:pt x="7822" y="5319"/>
                    <a:pt x="8413" y="5817"/>
                  </a:cubicBezTo>
                  <a:cubicBezTo>
                    <a:pt x="8854" y="6165"/>
                    <a:pt x="9294" y="6513"/>
                    <a:pt x="10082" y="6513"/>
                  </a:cubicBezTo>
                  <a:cubicBezTo>
                    <a:pt x="11496" y="6513"/>
                    <a:pt x="12654" y="5400"/>
                    <a:pt x="12701" y="3987"/>
                  </a:cubicBezTo>
                  <a:lnTo>
                    <a:pt x="12701" y="2527"/>
                  </a:lnTo>
                  <a:cubicBezTo>
                    <a:pt x="12655" y="1127"/>
                    <a:pt x="11519" y="0"/>
                    <a:pt x="10124" y="0"/>
                  </a:cubicBezTo>
                  <a:cubicBezTo>
                    <a:pt x="10110" y="0"/>
                    <a:pt x="10096" y="0"/>
                    <a:pt x="10082" y="1"/>
                  </a:cubicBezTo>
                  <a:lnTo>
                    <a:pt x="7973" y="1"/>
                  </a:lnTo>
                  <a:cubicBezTo>
                    <a:pt x="7533" y="47"/>
                    <a:pt x="7533" y="696"/>
                    <a:pt x="7973" y="719"/>
                  </a:cubicBezTo>
                  <a:lnTo>
                    <a:pt x="10082" y="719"/>
                  </a:lnTo>
                  <a:cubicBezTo>
                    <a:pt x="11078" y="719"/>
                    <a:pt x="11936" y="1507"/>
                    <a:pt x="11982" y="2527"/>
                  </a:cubicBezTo>
                  <a:lnTo>
                    <a:pt x="11982" y="3987"/>
                  </a:lnTo>
                  <a:cubicBezTo>
                    <a:pt x="11936" y="4983"/>
                    <a:pt x="11078" y="5794"/>
                    <a:pt x="10082" y="5794"/>
                  </a:cubicBezTo>
                  <a:cubicBezTo>
                    <a:pt x="9549" y="5794"/>
                    <a:pt x="9248" y="5563"/>
                    <a:pt x="8854" y="5238"/>
                  </a:cubicBezTo>
                  <a:cubicBezTo>
                    <a:pt x="8135" y="4636"/>
                    <a:pt x="7249" y="4334"/>
                    <a:pt x="6362" y="4334"/>
                  </a:cubicBezTo>
                  <a:cubicBezTo>
                    <a:pt x="5476" y="4334"/>
                    <a:pt x="4589" y="4636"/>
                    <a:pt x="3871" y="5238"/>
                  </a:cubicBezTo>
                  <a:cubicBezTo>
                    <a:pt x="3454" y="5563"/>
                    <a:pt x="3176" y="5794"/>
                    <a:pt x="2643" y="5794"/>
                  </a:cubicBezTo>
                  <a:cubicBezTo>
                    <a:pt x="1623" y="5794"/>
                    <a:pt x="789" y="4983"/>
                    <a:pt x="719" y="3987"/>
                  </a:cubicBezTo>
                  <a:lnTo>
                    <a:pt x="719" y="2527"/>
                  </a:lnTo>
                  <a:cubicBezTo>
                    <a:pt x="789" y="1507"/>
                    <a:pt x="1623" y="719"/>
                    <a:pt x="2643" y="719"/>
                  </a:cubicBezTo>
                  <a:lnTo>
                    <a:pt x="4728" y="719"/>
                  </a:lnTo>
                  <a:cubicBezTo>
                    <a:pt x="5169" y="696"/>
                    <a:pt x="5169" y="47"/>
                    <a:pt x="4728" y="1"/>
                  </a:cubicBezTo>
                  <a:lnTo>
                    <a:pt x="2643" y="1"/>
                  </a:lnTo>
                  <a:cubicBezTo>
                    <a:pt x="2628" y="0"/>
                    <a:pt x="2614" y="0"/>
                    <a:pt x="2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64" name="Google Shape;6364;p59"/>
          <p:cNvGrpSpPr/>
          <p:nvPr/>
        </p:nvGrpSpPr>
        <p:grpSpPr>
          <a:xfrm>
            <a:off x="4695039" y="1954285"/>
            <a:ext cx="450948" cy="370020"/>
            <a:chOff x="4698000" y="1943525"/>
            <a:chExt cx="461800" cy="378925"/>
          </a:xfrm>
        </p:grpSpPr>
        <p:sp>
          <p:nvSpPr>
            <p:cNvPr id="6365" name="Google Shape;6365;p59"/>
            <p:cNvSpPr/>
            <p:nvPr/>
          </p:nvSpPr>
          <p:spPr>
            <a:xfrm>
              <a:off x="4919900" y="2051875"/>
              <a:ext cx="18000" cy="17975"/>
            </a:xfrm>
            <a:custGeom>
              <a:avLst/>
              <a:gdLst/>
              <a:ahLst/>
              <a:cxnLst/>
              <a:rect l="l" t="t" r="r" b="b"/>
              <a:pathLst>
                <a:path w="720" h="719" extrusionOk="0">
                  <a:moveTo>
                    <a:pt x="372" y="0"/>
                  </a:moveTo>
                  <a:cubicBezTo>
                    <a:pt x="163" y="0"/>
                    <a:pt x="1" y="162"/>
                    <a:pt x="1" y="371"/>
                  </a:cubicBezTo>
                  <a:cubicBezTo>
                    <a:pt x="1" y="556"/>
                    <a:pt x="163" y="718"/>
                    <a:pt x="372" y="718"/>
                  </a:cubicBezTo>
                  <a:cubicBezTo>
                    <a:pt x="557" y="718"/>
                    <a:pt x="719" y="556"/>
                    <a:pt x="719" y="371"/>
                  </a:cubicBezTo>
                  <a:cubicBezTo>
                    <a:pt x="719" y="162"/>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6" name="Google Shape;6366;p59"/>
            <p:cNvSpPr/>
            <p:nvPr/>
          </p:nvSpPr>
          <p:spPr>
            <a:xfrm>
              <a:off x="4919900" y="2087775"/>
              <a:ext cx="18000" cy="18575"/>
            </a:xfrm>
            <a:custGeom>
              <a:avLst/>
              <a:gdLst/>
              <a:ahLst/>
              <a:cxnLst/>
              <a:rect l="l" t="t" r="r" b="b"/>
              <a:pathLst>
                <a:path w="720" h="743" extrusionOk="0">
                  <a:moveTo>
                    <a:pt x="372" y="1"/>
                  </a:moveTo>
                  <a:cubicBezTo>
                    <a:pt x="163" y="1"/>
                    <a:pt x="1" y="163"/>
                    <a:pt x="1" y="372"/>
                  </a:cubicBezTo>
                  <a:cubicBezTo>
                    <a:pt x="1" y="580"/>
                    <a:pt x="163" y="743"/>
                    <a:pt x="372" y="743"/>
                  </a:cubicBezTo>
                  <a:cubicBezTo>
                    <a:pt x="557" y="743"/>
                    <a:pt x="719" y="580"/>
                    <a:pt x="719" y="372"/>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7" name="Google Shape;6367;p59"/>
            <p:cNvSpPr/>
            <p:nvPr/>
          </p:nvSpPr>
          <p:spPr>
            <a:xfrm>
              <a:off x="4919900" y="2124275"/>
              <a:ext cx="18000" cy="18000"/>
            </a:xfrm>
            <a:custGeom>
              <a:avLst/>
              <a:gdLst/>
              <a:ahLst/>
              <a:cxnLst/>
              <a:rect l="l" t="t" r="r" b="b"/>
              <a:pathLst>
                <a:path w="720" h="720" extrusionOk="0">
                  <a:moveTo>
                    <a:pt x="372" y="1"/>
                  </a:moveTo>
                  <a:cubicBezTo>
                    <a:pt x="163" y="1"/>
                    <a:pt x="1" y="163"/>
                    <a:pt x="1" y="349"/>
                  </a:cubicBezTo>
                  <a:cubicBezTo>
                    <a:pt x="1" y="557"/>
                    <a:pt x="163" y="719"/>
                    <a:pt x="372" y="719"/>
                  </a:cubicBezTo>
                  <a:cubicBezTo>
                    <a:pt x="557" y="719"/>
                    <a:pt x="719" y="557"/>
                    <a:pt x="719" y="349"/>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8" name="Google Shape;6368;p59"/>
            <p:cNvSpPr/>
            <p:nvPr/>
          </p:nvSpPr>
          <p:spPr>
            <a:xfrm>
              <a:off x="4919900" y="2160200"/>
              <a:ext cx="18000" cy="18000"/>
            </a:xfrm>
            <a:custGeom>
              <a:avLst/>
              <a:gdLst/>
              <a:ahLst/>
              <a:cxnLst/>
              <a:rect l="l" t="t" r="r" b="b"/>
              <a:pathLst>
                <a:path w="720" h="720" extrusionOk="0">
                  <a:moveTo>
                    <a:pt x="372" y="1"/>
                  </a:moveTo>
                  <a:cubicBezTo>
                    <a:pt x="163" y="1"/>
                    <a:pt x="1" y="163"/>
                    <a:pt x="1" y="372"/>
                  </a:cubicBezTo>
                  <a:cubicBezTo>
                    <a:pt x="1" y="557"/>
                    <a:pt x="163" y="719"/>
                    <a:pt x="372" y="719"/>
                  </a:cubicBezTo>
                  <a:cubicBezTo>
                    <a:pt x="557" y="719"/>
                    <a:pt x="719" y="557"/>
                    <a:pt x="719" y="372"/>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69" name="Google Shape;6369;p59"/>
            <p:cNvSpPr/>
            <p:nvPr/>
          </p:nvSpPr>
          <p:spPr>
            <a:xfrm>
              <a:off x="4919900" y="2196125"/>
              <a:ext cx="18000" cy="18575"/>
            </a:xfrm>
            <a:custGeom>
              <a:avLst/>
              <a:gdLst/>
              <a:ahLst/>
              <a:cxnLst/>
              <a:rect l="l" t="t" r="r" b="b"/>
              <a:pathLst>
                <a:path w="720" h="743" extrusionOk="0">
                  <a:moveTo>
                    <a:pt x="372" y="1"/>
                  </a:moveTo>
                  <a:cubicBezTo>
                    <a:pt x="163" y="1"/>
                    <a:pt x="1" y="163"/>
                    <a:pt x="1" y="371"/>
                  </a:cubicBezTo>
                  <a:cubicBezTo>
                    <a:pt x="1" y="580"/>
                    <a:pt x="163" y="742"/>
                    <a:pt x="372" y="742"/>
                  </a:cubicBezTo>
                  <a:cubicBezTo>
                    <a:pt x="557" y="742"/>
                    <a:pt x="719" y="580"/>
                    <a:pt x="719" y="371"/>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0" name="Google Shape;6370;p59"/>
            <p:cNvSpPr/>
            <p:nvPr/>
          </p:nvSpPr>
          <p:spPr>
            <a:xfrm>
              <a:off x="4809825" y="2141375"/>
              <a:ext cx="57975" cy="55650"/>
            </a:xfrm>
            <a:custGeom>
              <a:avLst/>
              <a:gdLst/>
              <a:ahLst/>
              <a:cxnLst/>
              <a:rect l="l" t="t" r="r" b="b"/>
              <a:pathLst>
                <a:path w="2319" h="2226" extrusionOk="0">
                  <a:moveTo>
                    <a:pt x="1148" y="1"/>
                  </a:moveTo>
                  <a:cubicBezTo>
                    <a:pt x="957" y="1"/>
                    <a:pt x="765" y="128"/>
                    <a:pt x="789" y="383"/>
                  </a:cubicBezTo>
                  <a:lnTo>
                    <a:pt x="789" y="754"/>
                  </a:lnTo>
                  <a:lnTo>
                    <a:pt x="441" y="754"/>
                  </a:lnTo>
                  <a:cubicBezTo>
                    <a:pt x="1" y="800"/>
                    <a:pt x="1" y="1426"/>
                    <a:pt x="441" y="1472"/>
                  </a:cubicBezTo>
                  <a:lnTo>
                    <a:pt x="789" y="1472"/>
                  </a:lnTo>
                  <a:lnTo>
                    <a:pt x="789" y="1843"/>
                  </a:lnTo>
                  <a:cubicBezTo>
                    <a:pt x="765" y="2098"/>
                    <a:pt x="957" y="2225"/>
                    <a:pt x="1148" y="2225"/>
                  </a:cubicBezTo>
                  <a:cubicBezTo>
                    <a:pt x="1339" y="2225"/>
                    <a:pt x="1530" y="2098"/>
                    <a:pt x="1507" y="1843"/>
                  </a:cubicBezTo>
                  <a:lnTo>
                    <a:pt x="1507" y="1472"/>
                  </a:lnTo>
                  <a:lnTo>
                    <a:pt x="1878" y="1472"/>
                  </a:lnTo>
                  <a:cubicBezTo>
                    <a:pt x="2318" y="1426"/>
                    <a:pt x="2318" y="800"/>
                    <a:pt x="1878" y="754"/>
                  </a:cubicBezTo>
                  <a:lnTo>
                    <a:pt x="1507" y="754"/>
                  </a:lnTo>
                  <a:lnTo>
                    <a:pt x="1507" y="383"/>
                  </a:lnTo>
                  <a:cubicBezTo>
                    <a:pt x="1530" y="128"/>
                    <a:pt x="1339" y="1"/>
                    <a:pt x="1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1" name="Google Shape;6371;p59"/>
            <p:cNvSpPr/>
            <p:nvPr/>
          </p:nvSpPr>
          <p:spPr>
            <a:xfrm>
              <a:off x="4764250" y="2015925"/>
              <a:ext cx="137725" cy="234700"/>
            </a:xfrm>
            <a:custGeom>
              <a:avLst/>
              <a:gdLst/>
              <a:ahLst/>
              <a:cxnLst/>
              <a:rect l="l" t="t" r="r" b="b"/>
              <a:pathLst>
                <a:path w="5509" h="9388" extrusionOk="0">
                  <a:moveTo>
                    <a:pt x="4419" y="720"/>
                  </a:moveTo>
                  <a:cubicBezTo>
                    <a:pt x="4860" y="766"/>
                    <a:pt x="4860" y="1392"/>
                    <a:pt x="4419" y="1438"/>
                  </a:cubicBezTo>
                  <a:cubicBezTo>
                    <a:pt x="4211" y="1438"/>
                    <a:pt x="4072" y="1600"/>
                    <a:pt x="4072" y="1809"/>
                  </a:cubicBezTo>
                  <a:lnTo>
                    <a:pt x="4072" y="2898"/>
                  </a:lnTo>
                  <a:lnTo>
                    <a:pt x="1893" y="2898"/>
                  </a:lnTo>
                  <a:lnTo>
                    <a:pt x="1893" y="1809"/>
                  </a:lnTo>
                  <a:cubicBezTo>
                    <a:pt x="1893" y="1600"/>
                    <a:pt x="1731" y="1438"/>
                    <a:pt x="1522" y="1438"/>
                  </a:cubicBezTo>
                  <a:cubicBezTo>
                    <a:pt x="1105" y="1392"/>
                    <a:pt x="1105" y="766"/>
                    <a:pt x="1522" y="720"/>
                  </a:cubicBezTo>
                  <a:close/>
                  <a:moveTo>
                    <a:pt x="4257" y="3617"/>
                  </a:moveTo>
                  <a:lnTo>
                    <a:pt x="4466" y="3802"/>
                  </a:lnTo>
                  <a:cubicBezTo>
                    <a:pt x="4651" y="4010"/>
                    <a:pt x="4767" y="4289"/>
                    <a:pt x="4767" y="4567"/>
                  </a:cubicBezTo>
                  <a:lnTo>
                    <a:pt x="4767" y="8298"/>
                  </a:lnTo>
                  <a:lnTo>
                    <a:pt x="4790" y="8298"/>
                  </a:lnTo>
                  <a:cubicBezTo>
                    <a:pt x="4790" y="8506"/>
                    <a:pt x="4628" y="8669"/>
                    <a:pt x="4419" y="8669"/>
                  </a:cubicBezTo>
                  <a:lnTo>
                    <a:pt x="1522" y="8669"/>
                  </a:lnTo>
                  <a:cubicBezTo>
                    <a:pt x="1314" y="8669"/>
                    <a:pt x="1175" y="8506"/>
                    <a:pt x="1175" y="8298"/>
                  </a:cubicBezTo>
                  <a:lnTo>
                    <a:pt x="1175" y="4567"/>
                  </a:lnTo>
                  <a:cubicBezTo>
                    <a:pt x="1152" y="4289"/>
                    <a:pt x="1267" y="4010"/>
                    <a:pt x="1476" y="3802"/>
                  </a:cubicBezTo>
                  <a:lnTo>
                    <a:pt x="1685" y="3617"/>
                  </a:lnTo>
                  <a:close/>
                  <a:moveTo>
                    <a:pt x="1498" y="1"/>
                  </a:moveTo>
                  <a:cubicBezTo>
                    <a:pt x="267" y="1"/>
                    <a:pt x="0" y="1742"/>
                    <a:pt x="1175" y="2110"/>
                  </a:cubicBezTo>
                  <a:lnTo>
                    <a:pt x="1175" y="3107"/>
                  </a:lnTo>
                  <a:lnTo>
                    <a:pt x="989" y="3292"/>
                  </a:lnTo>
                  <a:cubicBezTo>
                    <a:pt x="642" y="3640"/>
                    <a:pt x="456" y="4103"/>
                    <a:pt x="456" y="4590"/>
                  </a:cubicBezTo>
                  <a:lnTo>
                    <a:pt x="456" y="8321"/>
                  </a:lnTo>
                  <a:cubicBezTo>
                    <a:pt x="456" y="8900"/>
                    <a:pt x="943" y="9387"/>
                    <a:pt x="1545" y="9387"/>
                  </a:cubicBezTo>
                  <a:lnTo>
                    <a:pt x="4442" y="9387"/>
                  </a:lnTo>
                  <a:cubicBezTo>
                    <a:pt x="5022" y="9387"/>
                    <a:pt x="5508" y="8900"/>
                    <a:pt x="5508" y="8321"/>
                  </a:cubicBezTo>
                  <a:lnTo>
                    <a:pt x="5508" y="4567"/>
                  </a:lnTo>
                  <a:cubicBezTo>
                    <a:pt x="5508" y="4080"/>
                    <a:pt x="5323" y="3617"/>
                    <a:pt x="4999" y="3292"/>
                  </a:cubicBezTo>
                  <a:lnTo>
                    <a:pt x="4790" y="3107"/>
                  </a:lnTo>
                  <a:lnTo>
                    <a:pt x="4790" y="2110"/>
                  </a:lnTo>
                  <a:cubicBezTo>
                    <a:pt x="5230" y="1971"/>
                    <a:pt x="5508" y="1554"/>
                    <a:pt x="5508" y="1090"/>
                  </a:cubicBezTo>
                  <a:cubicBezTo>
                    <a:pt x="5508" y="488"/>
                    <a:pt x="5022" y="1"/>
                    <a:pt x="4419" y="1"/>
                  </a:cubicBezTo>
                  <a:lnTo>
                    <a:pt x="1522" y="1"/>
                  </a:lnTo>
                  <a:cubicBezTo>
                    <a:pt x="1514" y="1"/>
                    <a:pt x="1506" y="1"/>
                    <a:pt x="14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2" name="Google Shape;6372;p59"/>
            <p:cNvSpPr/>
            <p:nvPr/>
          </p:nvSpPr>
          <p:spPr>
            <a:xfrm>
              <a:off x="4954100" y="2051875"/>
              <a:ext cx="130375" cy="17975"/>
            </a:xfrm>
            <a:custGeom>
              <a:avLst/>
              <a:gdLst/>
              <a:ahLst/>
              <a:cxnLst/>
              <a:rect l="l" t="t" r="r" b="b"/>
              <a:pathLst>
                <a:path w="5215" h="719" extrusionOk="0">
                  <a:moveTo>
                    <a:pt x="441" y="0"/>
                  </a:moveTo>
                  <a:cubicBezTo>
                    <a:pt x="0" y="46"/>
                    <a:pt x="0" y="695"/>
                    <a:pt x="441" y="718"/>
                  </a:cubicBezTo>
                  <a:lnTo>
                    <a:pt x="4774" y="718"/>
                  </a:lnTo>
                  <a:cubicBezTo>
                    <a:pt x="5215" y="695"/>
                    <a:pt x="5215" y="46"/>
                    <a:pt x="4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3" name="Google Shape;6373;p59"/>
            <p:cNvSpPr/>
            <p:nvPr/>
          </p:nvSpPr>
          <p:spPr>
            <a:xfrm>
              <a:off x="4952125" y="2087750"/>
              <a:ext cx="133750" cy="18650"/>
            </a:xfrm>
            <a:custGeom>
              <a:avLst/>
              <a:gdLst/>
              <a:ahLst/>
              <a:cxnLst/>
              <a:rect l="l" t="t" r="r" b="b"/>
              <a:pathLst>
                <a:path w="5350" h="746" extrusionOk="0">
                  <a:moveTo>
                    <a:pt x="477" y="0"/>
                  </a:moveTo>
                  <a:cubicBezTo>
                    <a:pt x="1" y="0"/>
                    <a:pt x="1" y="745"/>
                    <a:pt x="477" y="745"/>
                  </a:cubicBezTo>
                  <a:cubicBezTo>
                    <a:pt x="491" y="745"/>
                    <a:pt x="505" y="745"/>
                    <a:pt x="520" y="744"/>
                  </a:cubicBezTo>
                  <a:lnTo>
                    <a:pt x="4853" y="744"/>
                  </a:lnTo>
                  <a:cubicBezTo>
                    <a:pt x="4867" y="745"/>
                    <a:pt x="4880" y="745"/>
                    <a:pt x="4894" y="745"/>
                  </a:cubicBezTo>
                  <a:cubicBezTo>
                    <a:pt x="5350" y="745"/>
                    <a:pt x="5350" y="0"/>
                    <a:pt x="4894" y="0"/>
                  </a:cubicBezTo>
                  <a:cubicBezTo>
                    <a:pt x="4880" y="0"/>
                    <a:pt x="4867" y="1"/>
                    <a:pt x="4853" y="2"/>
                  </a:cubicBezTo>
                  <a:lnTo>
                    <a:pt x="520" y="2"/>
                  </a:lnTo>
                  <a:cubicBezTo>
                    <a:pt x="505" y="1"/>
                    <a:pt x="491"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4" name="Google Shape;6374;p59"/>
            <p:cNvSpPr/>
            <p:nvPr/>
          </p:nvSpPr>
          <p:spPr>
            <a:xfrm>
              <a:off x="4952125" y="2124250"/>
              <a:ext cx="133750" cy="18075"/>
            </a:xfrm>
            <a:custGeom>
              <a:avLst/>
              <a:gdLst/>
              <a:ahLst/>
              <a:cxnLst/>
              <a:rect l="l" t="t" r="r" b="b"/>
              <a:pathLst>
                <a:path w="5350" h="723" extrusionOk="0">
                  <a:moveTo>
                    <a:pt x="476" y="0"/>
                  </a:moveTo>
                  <a:cubicBezTo>
                    <a:pt x="1" y="0"/>
                    <a:pt x="1" y="722"/>
                    <a:pt x="476" y="722"/>
                  </a:cubicBezTo>
                  <a:cubicBezTo>
                    <a:pt x="490" y="722"/>
                    <a:pt x="505" y="722"/>
                    <a:pt x="520" y="720"/>
                  </a:cubicBezTo>
                  <a:lnTo>
                    <a:pt x="4853" y="720"/>
                  </a:lnTo>
                  <a:cubicBezTo>
                    <a:pt x="4867" y="722"/>
                    <a:pt x="4881" y="722"/>
                    <a:pt x="4895" y="722"/>
                  </a:cubicBezTo>
                  <a:cubicBezTo>
                    <a:pt x="5349" y="722"/>
                    <a:pt x="5349" y="0"/>
                    <a:pt x="4895" y="0"/>
                  </a:cubicBezTo>
                  <a:cubicBezTo>
                    <a:pt x="4881" y="0"/>
                    <a:pt x="4867" y="1"/>
                    <a:pt x="4853" y="2"/>
                  </a:cubicBezTo>
                  <a:lnTo>
                    <a:pt x="520" y="2"/>
                  </a:lnTo>
                  <a:cubicBezTo>
                    <a:pt x="505" y="1"/>
                    <a:pt x="490" y="0"/>
                    <a:pt x="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5" name="Google Shape;6375;p59"/>
            <p:cNvSpPr/>
            <p:nvPr/>
          </p:nvSpPr>
          <p:spPr>
            <a:xfrm>
              <a:off x="4954100" y="2160200"/>
              <a:ext cx="130375" cy="18000"/>
            </a:xfrm>
            <a:custGeom>
              <a:avLst/>
              <a:gdLst/>
              <a:ahLst/>
              <a:cxnLst/>
              <a:rect l="l" t="t" r="r" b="b"/>
              <a:pathLst>
                <a:path w="5215" h="720" extrusionOk="0">
                  <a:moveTo>
                    <a:pt x="441" y="1"/>
                  </a:moveTo>
                  <a:cubicBezTo>
                    <a:pt x="0" y="47"/>
                    <a:pt x="0" y="673"/>
                    <a:pt x="441" y="719"/>
                  </a:cubicBezTo>
                  <a:lnTo>
                    <a:pt x="4774" y="719"/>
                  </a:lnTo>
                  <a:cubicBezTo>
                    <a:pt x="5215" y="673"/>
                    <a:pt x="5215" y="47"/>
                    <a:pt x="4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6" name="Google Shape;6376;p59"/>
            <p:cNvSpPr/>
            <p:nvPr/>
          </p:nvSpPr>
          <p:spPr>
            <a:xfrm>
              <a:off x="4954100" y="2196125"/>
              <a:ext cx="130375" cy="18000"/>
            </a:xfrm>
            <a:custGeom>
              <a:avLst/>
              <a:gdLst/>
              <a:ahLst/>
              <a:cxnLst/>
              <a:rect l="l" t="t" r="r" b="b"/>
              <a:pathLst>
                <a:path w="5215" h="720" extrusionOk="0">
                  <a:moveTo>
                    <a:pt x="441" y="1"/>
                  </a:moveTo>
                  <a:cubicBezTo>
                    <a:pt x="0" y="47"/>
                    <a:pt x="0" y="696"/>
                    <a:pt x="441" y="719"/>
                  </a:cubicBezTo>
                  <a:lnTo>
                    <a:pt x="4774" y="719"/>
                  </a:lnTo>
                  <a:cubicBezTo>
                    <a:pt x="5215" y="696"/>
                    <a:pt x="5215" y="47"/>
                    <a:pt x="4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7" name="Google Shape;6377;p59"/>
            <p:cNvSpPr/>
            <p:nvPr/>
          </p:nvSpPr>
          <p:spPr>
            <a:xfrm>
              <a:off x="4919900" y="2304475"/>
              <a:ext cx="18000" cy="17975"/>
            </a:xfrm>
            <a:custGeom>
              <a:avLst/>
              <a:gdLst/>
              <a:ahLst/>
              <a:cxnLst/>
              <a:rect l="l" t="t" r="r" b="b"/>
              <a:pathLst>
                <a:path w="720" h="719" extrusionOk="0">
                  <a:moveTo>
                    <a:pt x="372" y="0"/>
                  </a:moveTo>
                  <a:cubicBezTo>
                    <a:pt x="163" y="0"/>
                    <a:pt x="1" y="163"/>
                    <a:pt x="1" y="371"/>
                  </a:cubicBezTo>
                  <a:cubicBezTo>
                    <a:pt x="1" y="557"/>
                    <a:pt x="163" y="719"/>
                    <a:pt x="372" y="719"/>
                  </a:cubicBezTo>
                  <a:cubicBezTo>
                    <a:pt x="557" y="719"/>
                    <a:pt x="719" y="557"/>
                    <a:pt x="719" y="371"/>
                  </a:cubicBezTo>
                  <a:cubicBezTo>
                    <a:pt x="719" y="163"/>
                    <a:pt x="557"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78" name="Google Shape;6378;p59"/>
            <p:cNvSpPr/>
            <p:nvPr/>
          </p:nvSpPr>
          <p:spPr>
            <a:xfrm>
              <a:off x="4698000" y="1943525"/>
              <a:ext cx="461800" cy="378925"/>
            </a:xfrm>
            <a:custGeom>
              <a:avLst/>
              <a:gdLst/>
              <a:ahLst/>
              <a:cxnLst/>
              <a:rect l="l" t="t" r="r" b="b"/>
              <a:pathLst>
                <a:path w="18472" h="15157" extrusionOk="0">
                  <a:moveTo>
                    <a:pt x="12121" y="719"/>
                  </a:moveTo>
                  <a:cubicBezTo>
                    <a:pt x="12562" y="765"/>
                    <a:pt x="12562" y="1414"/>
                    <a:pt x="12121" y="1460"/>
                  </a:cubicBezTo>
                  <a:lnTo>
                    <a:pt x="6351" y="1460"/>
                  </a:lnTo>
                  <a:cubicBezTo>
                    <a:pt x="5910" y="1414"/>
                    <a:pt x="5910" y="765"/>
                    <a:pt x="6351" y="719"/>
                  </a:cubicBezTo>
                  <a:close/>
                  <a:moveTo>
                    <a:pt x="17035" y="1460"/>
                  </a:moveTo>
                  <a:lnTo>
                    <a:pt x="17035" y="13002"/>
                  </a:lnTo>
                  <a:lnTo>
                    <a:pt x="1438" y="13002"/>
                  </a:lnTo>
                  <a:lnTo>
                    <a:pt x="1438" y="1460"/>
                  </a:lnTo>
                  <a:lnTo>
                    <a:pt x="5331" y="1460"/>
                  </a:lnTo>
                  <a:cubicBezTo>
                    <a:pt x="5493" y="1877"/>
                    <a:pt x="5887" y="2179"/>
                    <a:pt x="6351" y="2179"/>
                  </a:cubicBezTo>
                  <a:lnTo>
                    <a:pt x="12121" y="2179"/>
                  </a:lnTo>
                  <a:cubicBezTo>
                    <a:pt x="12585" y="2179"/>
                    <a:pt x="13002" y="1877"/>
                    <a:pt x="13141" y="1460"/>
                  </a:cubicBezTo>
                  <a:close/>
                  <a:moveTo>
                    <a:pt x="6351" y="0"/>
                  </a:moveTo>
                  <a:cubicBezTo>
                    <a:pt x="5887" y="0"/>
                    <a:pt x="5493" y="302"/>
                    <a:pt x="5331" y="719"/>
                  </a:cubicBezTo>
                  <a:lnTo>
                    <a:pt x="1090" y="719"/>
                  </a:lnTo>
                  <a:cubicBezTo>
                    <a:pt x="881" y="719"/>
                    <a:pt x="719" y="881"/>
                    <a:pt x="719" y="1090"/>
                  </a:cubicBezTo>
                  <a:lnTo>
                    <a:pt x="719" y="13002"/>
                  </a:lnTo>
                  <a:lnTo>
                    <a:pt x="348" y="13002"/>
                  </a:lnTo>
                  <a:cubicBezTo>
                    <a:pt x="163" y="13002"/>
                    <a:pt x="1" y="13164"/>
                    <a:pt x="1" y="13372"/>
                  </a:cubicBezTo>
                  <a:lnTo>
                    <a:pt x="1" y="14809"/>
                  </a:lnTo>
                  <a:cubicBezTo>
                    <a:pt x="1" y="15018"/>
                    <a:pt x="163" y="15157"/>
                    <a:pt x="372" y="15157"/>
                  </a:cubicBezTo>
                  <a:lnTo>
                    <a:pt x="7602" y="15157"/>
                  </a:lnTo>
                  <a:cubicBezTo>
                    <a:pt x="8043" y="15134"/>
                    <a:pt x="8043" y="14485"/>
                    <a:pt x="7602" y="14438"/>
                  </a:cubicBezTo>
                  <a:lnTo>
                    <a:pt x="719" y="14438"/>
                  </a:lnTo>
                  <a:lnTo>
                    <a:pt x="719" y="13720"/>
                  </a:lnTo>
                  <a:lnTo>
                    <a:pt x="17753" y="13720"/>
                  </a:lnTo>
                  <a:lnTo>
                    <a:pt x="17753" y="14438"/>
                  </a:lnTo>
                  <a:lnTo>
                    <a:pt x="10870" y="14438"/>
                  </a:lnTo>
                  <a:cubicBezTo>
                    <a:pt x="10430" y="14485"/>
                    <a:pt x="10430" y="15134"/>
                    <a:pt x="10870" y="15157"/>
                  </a:cubicBezTo>
                  <a:lnTo>
                    <a:pt x="18101" y="15157"/>
                  </a:lnTo>
                  <a:cubicBezTo>
                    <a:pt x="18309" y="15157"/>
                    <a:pt x="18471" y="14995"/>
                    <a:pt x="18471" y="14809"/>
                  </a:cubicBezTo>
                  <a:lnTo>
                    <a:pt x="18471" y="13349"/>
                  </a:lnTo>
                  <a:cubicBezTo>
                    <a:pt x="18471" y="13141"/>
                    <a:pt x="18309" y="13002"/>
                    <a:pt x="18101" y="13002"/>
                  </a:cubicBezTo>
                  <a:lnTo>
                    <a:pt x="17753" y="13002"/>
                  </a:lnTo>
                  <a:lnTo>
                    <a:pt x="17753" y="1090"/>
                  </a:lnTo>
                  <a:cubicBezTo>
                    <a:pt x="17753" y="881"/>
                    <a:pt x="17591" y="719"/>
                    <a:pt x="17382" y="719"/>
                  </a:cubicBezTo>
                  <a:lnTo>
                    <a:pt x="13141" y="719"/>
                  </a:lnTo>
                  <a:cubicBezTo>
                    <a:pt x="13002" y="302"/>
                    <a:pt x="12585" y="0"/>
                    <a:pt x="1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79" name="Google Shape;6379;p59"/>
          <p:cNvGrpSpPr/>
          <p:nvPr/>
        </p:nvGrpSpPr>
        <p:grpSpPr>
          <a:xfrm>
            <a:off x="4695039" y="2651872"/>
            <a:ext cx="450948" cy="370020"/>
            <a:chOff x="4698000" y="2657900"/>
            <a:chExt cx="461800" cy="378925"/>
          </a:xfrm>
        </p:grpSpPr>
        <p:sp>
          <p:nvSpPr>
            <p:cNvPr id="6380" name="Google Shape;6380;p59"/>
            <p:cNvSpPr/>
            <p:nvPr/>
          </p:nvSpPr>
          <p:spPr>
            <a:xfrm>
              <a:off x="4698000" y="2657900"/>
              <a:ext cx="168050" cy="378925"/>
            </a:xfrm>
            <a:custGeom>
              <a:avLst/>
              <a:gdLst/>
              <a:ahLst/>
              <a:cxnLst/>
              <a:rect l="l" t="t" r="r" b="b"/>
              <a:pathLst>
                <a:path w="6722" h="15157" extrusionOk="0">
                  <a:moveTo>
                    <a:pt x="4914" y="719"/>
                  </a:moveTo>
                  <a:cubicBezTo>
                    <a:pt x="5099" y="719"/>
                    <a:pt x="5262" y="881"/>
                    <a:pt x="5262" y="1089"/>
                  </a:cubicBezTo>
                  <a:lnTo>
                    <a:pt x="5262" y="1808"/>
                  </a:lnTo>
                  <a:cubicBezTo>
                    <a:pt x="5262" y="2016"/>
                    <a:pt x="5099" y="2179"/>
                    <a:pt x="4914" y="2179"/>
                  </a:cubicBezTo>
                  <a:lnTo>
                    <a:pt x="1808" y="2179"/>
                  </a:lnTo>
                  <a:cubicBezTo>
                    <a:pt x="1600" y="2179"/>
                    <a:pt x="1438" y="2016"/>
                    <a:pt x="1438" y="1808"/>
                  </a:cubicBezTo>
                  <a:lnTo>
                    <a:pt x="1438" y="1089"/>
                  </a:lnTo>
                  <a:cubicBezTo>
                    <a:pt x="1438" y="881"/>
                    <a:pt x="1600" y="719"/>
                    <a:pt x="1808" y="719"/>
                  </a:cubicBezTo>
                  <a:close/>
                  <a:moveTo>
                    <a:pt x="4543" y="2897"/>
                  </a:moveTo>
                  <a:lnTo>
                    <a:pt x="4543" y="3963"/>
                  </a:lnTo>
                  <a:cubicBezTo>
                    <a:pt x="4543" y="4056"/>
                    <a:pt x="4589" y="4149"/>
                    <a:pt x="4659" y="4218"/>
                  </a:cubicBezTo>
                  <a:lnTo>
                    <a:pt x="5679" y="5261"/>
                  </a:lnTo>
                  <a:cubicBezTo>
                    <a:pt x="5818" y="5400"/>
                    <a:pt x="5910" y="5585"/>
                    <a:pt x="5957" y="5771"/>
                  </a:cubicBezTo>
                  <a:lnTo>
                    <a:pt x="742" y="5771"/>
                  </a:lnTo>
                  <a:cubicBezTo>
                    <a:pt x="789" y="5585"/>
                    <a:pt x="881" y="5400"/>
                    <a:pt x="1044" y="5261"/>
                  </a:cubicBezTo>
                  <a:lnTo>
                    <a:pt x="1947" y="4334"/>
                  </a:lnTo>
                  <a:lnTo>
                    <a:pt x="3454" y="4334"/>
                  </a:lnTo>
                  <a:cubicBezTo>
                    <a:pt x="3894" y="4288"/>
                    <a:pt x="3894" y="3662"/>
                    <a:pt x="3454" y="3616"/>
                  </a:cubicBezTo>
                  <a:lnTo>
                    <a:pt x="2156" y="3616"/>
                  </a:lnTo>
                  <a:lnTo>
                    <a:pt x="2156" y="2897"/>
                  </a:lnTo>
                  <a:close/>
                  <a:moveTo>
                    <a:pt x="6003" y="6489"/>
                  </a:moveTo>
                  <a:lnTo>
                    <a:pt x="5980" y="13001"/>
                  </a:lnTo>
                  <a:lnTo>
                    <a:pt x="719" y="13001"/>
                  </a:lnTo>
                  <a:lnTo>
                    <a:pt x="719" y="6489"/>
                  </a:lnTo>
                  <a:close/>
                  <a:moveTo>
                    <a:pt x="5980" y="13720"/>
                  </a:moveTo>
                  <a:lnTo>
                    <a:pt x="5980" y="14067"/>
                  </a:lnTo>
                  <a:cubicBezTo>
                    <a:pt x="5980" y="14276"/>
                    <a:pt x="5818" y="14438"/>
                    <a:pt x="5632" y="14438"/>
                  </a:cubicBezTo>
                  <a:lnTo>
                    <a:pt x="1090" y="14438"/>
                  </a:lnTo>
                  <a:cubicBezTo>
                    <a:pt x="881" y="14438"/>
                    <a:pt x="719" y="14276"/>
                    <a:pt x="719" y="14067"/>
                  </a:cubicBezTo>
                  <a:lnTo>
                    <a:pt x="719" y="13720"/>
                  </a:lnTo>
                  <a:close/>
                  <a:moveTo>
                    <a:pt x="1808" y="0"/>
                  </a:moveTo>
                  <a:cubicBezTo>
                    <a:pt x="1206" y="0"/>
                    <a:pt x="719" y="487"/>
                    <a:pt x="719" y="1089"/>
                  </a:cubicBezTo>
                  <a:lnTo>
                    <a:pt x="719" y="1808"/>
                  </a:lnTo>
                  <a:cubicBezTo>
                    <a:pt x="719" y="2271"/>
                    <a:pt x="1020" y="2665"/>
                    <a:pt x="1438" y="2828"/>
                  </a:cubicBezTo>
                  <a:lnTo>
                    <a:pt x="1438" y="3824"/>
                  </a:lnTo>
                  <a:lnTo>
                    <a:pt x="534" y="4728"/>
                  </a:lnTo>
                  <a:cubicBezTo>
                    <a:pt x="186" y="5076"/>
                    <a:pt x="1" y="5539"/>
                    <a:pt x="1" y="6003"/>
                  </a:cubicBezTo>
                  <a:lnTo>
                    <a:pt x="1" y="14067"/>
                  </a:lnTo>
                  <a:cubicBezTo>
                    <a:pt x="1" y="14670"/>
                    <a:pt x="487" y="15157"/>
                    <a:pt x="1090" y="15157"/>
                  </a:cubicBezTo>
                  <a:lnTo>
                    <a:pt x="5632" y="15157"/>
                  </a:lnTo>
                  <a:cubicBezTo>
                    <a:pt x="6235" y="15157"/>
                    <a:pt x="6722" y="14670"/>
                    <a:pt x="6722" y="14067"/>
                  </a:cubicBezTo>
                  <a:lnTo>
                    <a:pt x="6722" y="6003"/>
                  </a:lnTo>
                  <a:cubicBezTo>
                    <a:pt x="6722" y="5539"/>
                    <a:pt x="6536" y="5076"/>
                    <a:pt x="6189" y="4728"/>
                  </a:cubicBezTo>
                  <a:lnTo>
                    <a:pt x="5285" y="3824"/>
                  </a:lnTo>
                  <a:lnTo>
                    <a:pt x="5285" y="2828"/>
                  </a:lnTo>
                  <a:cubicBezTo>
                    <a:pt x="5702" y="2665"/>
                    <a:pt x="6003" y="2271"/>
                    <a:pt x="6003" y="1808"/>
                  </a:cubicBezTo>
                  <a:lnTo>
                    <a:pt x="6003" y="1089"/>
                  </a:lnTo>
                  <a:cubicBezTo>
                    <a:pt x="6003" y="487"/>
                    <a:pt x="5516" y="0"/>
                    <a:pt x="49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1" name="Google Shape;6381;p59"/>
            <p:cNvSpPr/>
            <p:nvPr/>
          </p:nvSpPr>
          <p:spPr>
            <a:xfrm>
              <a:off x="5030575" y="2856625"/>
              <a:ext cx="90400" cy="90400"/>
            </a:xfrm>
            <a:custGeom>
              <a:avLst/>
              <a:gdLst/>
              <a:ahLst/>
              <a:cxnLst/>
              <a:rect l="l" t="t" r="r" b="b"/>
              <a:pathLst>
                <a:path w="3616" h="3616" extrusionOk="0">
                  <a:moveTo>
                    <a:pt x="2179" y="719"/>
                  </a:moveTo>
                  <a:lnTo>
                    <a:pt x="2179" y="1066"/>
                  </a:lnTo>
                  <a:cubicBezTo>
                    <a:pt x="2179" y="1275"/>
                    <a:pt x="2341" y="1437"/>
                    <a:pt x="2550" y="1437"/>
                  </a:cubicBezTo>
                  <a:lnTo>
                    <a:pt x="2897" y="1437"/>
                  </a:lnTo>
                  <a:lnTo>
                    <a:pt x="2897" y="2156"/>
                  </a:lnTo>
                  <a:lnTo>
                    <a:pt x="2550" y="2156"/>
                  </a:lnTo>
                  <a:cubicBezTo>
                    <a:pt x="2341" y="2156"/>
                    <a:pt x="2179" y="2318"/>
                    <a:pt x="2179" y="2526"/>
                  </a:cubicBezTo>
                  <a:lnTo>
                    <a:pt x="2179" y="2874"/>
                  </a:lnTo>
                  <a:lnTo>
                    <a:pt x="1460" y="2874"/>
                  </a:lnTo>
                  <a:lnTo>
                    <a:pt x="1460" y="2526"/>
                  </a:lnTo>
                  <a:cubicBezTo>
                    <a:pt x="1460" y="2318"/>
                    <a:pt x="1298" y="2156"/>
                    <a:pt x="1090" y="2156"/>
                  </a:cubicBezTo>
                  <a:lnTo>
                    <a:pt x="742" y="2156"/>
                  </a:lnTo>
                  <a:lnTo>
                    <a:pt x="742" y="1437"/>
                  </a:lnTo>
                  <a:lnTo>
                    <a:pt x="1090" y="1437"/>
                  </a:lnTo>
                  <a:cubicBezTo>
                    <a:pt x="1298" y="1437"/>
                    <a:pt x="1460" y="1275"/>
                    <a:pt x="1460" y="1066"/>
                  </a:cubicBezTo>
                  <a:lnTo>
                    <a:pt x="1460" y="719"/>
                  </a:lnTo>
                  <a:close/>
                  <a:moveTo>
                    <a:pt x="1090" y="0"/>
                  </a:moveTo>
                  <a:cubicBezTo>
                    <a:pt x="881" y="0"/>
                    <a:pt x="719" y="139"/>
                    <a:pt x="719" y="348"/>
                  </a:cubicBezTo>
                  <a:lnTo>
                    <a:pt x="719" y="719"/>
                  </a:lnTo>
                  <a:lnTo>
                    <a:pt x="371" y="719"/>
                  </a:lnTo>
                  <a:cubicBezTo>
                    <a:pt x="163" y="719"/>
                    <a:pt x="0" y="881"/>
                    <a:pt x="0" y="1066"/>
                  </a:cubicBezTo>
                  <a:lnTo>
                    <a:pt x="0" y="2526"/>
                  </a:lnTo>
                  <a:cubicBezTo>
                    <a:pt x="0" y="2735"/>
                    <a:pt x="163" y="2897"/>
                    <a:pt x="371" y="2897"/>
                  </a:cubicBezTo>
                  <a:lnTo>
                    <a:pt x="719" y="2897"/>
                  </a:lnTo>
                  <a:lnTo>
                    <a:pt x="719" y="3245"/>
                  </a:lnTo>
                  <a:cubicBezTo>
                    <a:pt x="719" y="3453"/>
                    <a:pt x="881" y="3616"/>
                    <a:pt x="1090" y="3616"/>
                  </a:cubicBezTo>
                  <a:lnTo>
                    <a:pt x="2550" y="3616"/>
                  </a:lnTo>
                  <a:cubicBezTo>
                    <a:pt x="2735" y="3616"/>
                    <a:pt x="2897" y="3453"/>
                    <a:pt x="2897" y="3245"/>
                  </a:cubicBezTo>
                  <a:lnTo>
                    <a:pt x="2897" y="2897"/>
                  </a:lnTo>
                  <a:lnTo>
                    <a:pt x="3268" y="2897"/>
                  </a:lnTo>
                  <a:cubicBezTo>
                    <a:pt x="3453" y="2897"/>
                    <a:pt x="3616" y="2735"/>
                    <a:pt x="3616" y="2526"/>
                  </a:cubicBezTo>
                  <a:lnTo>
                    <a:pt x="3616" y="1066"/>
                  </a:lnTo>
                  <a:cubicBezTo>
                    <a:pt x="3616" y="881"/>
                    <a:pt x="3453" y="719"/>
                    <a:pt x="3268" y="719"/>
                  </a:cubicBezTo>
                  <a:lnTo>
                    <a:pt x="2897" y="719"/>
                  </a:lnTo>
                  <a:lnTo>
                    <a:pt x="2897" y="348"/>
                  </a:lnTo>
                  <a:cubicBezTo>
                    <a:pt x="2897" y="139"/>
                    <a:pt x="2735" y="0"/>
                    <a:pt x="2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2" name="Google Shape;6382;p59"/>
            <p:cNvSpPr/>
            <p:nvPr/>
          </p:nvSpPr>
          <p:spPr>
            <a:xfrm>
              <a:off x="4881675" y="2820300"/>
              <a:ext cx="93300" cy="90950"/>
            </a:xfrm>
            <a:custGeom>
              <a:avLst/>
              <a:gdLst/>
              <a:ahLst/>
              <a:cxnLst/>
              <a:rect l="l" t="t" r="r" b="b"/>
              <a:pathLst>
                <a:path w="3732" h="3638" extrusionOk="0">
                  <a:moveTo>
                    <a:pt x="1927" y="1"/>
                  </a:moveTo>
                  <a:cubicBezTo>
                    <a:pt x="1652" y="1"/>
                    <a:pt x="1427" y="341"/>
                    <a:pt x="1646" y="596"/>
                  </a:cubicBezTo>
                  <a:lnTo>
                    <a:pt x="2457" y="1430"/>
                  </a:lnTo>
                  <a:lnTo>
                    <a:pt x="441" y="1430"/>
                  </a:lnTo>
                  <a:cubicBezTo>
                    <a:pt x="0" y="1476"/>
                    <a:pt x="0" y="2125"/>
                    <a:pt x="441" y="2148"/>
                  </a:cubicBezTo>
                  <a:lnTo>
                    <a:pt x="2457" y="2148"/>
                  </a:lnTo>
                  <a:lnTo>
                    <a:pt x="1646" y="2983"/>
                  </a:lnTo>
                  <a:cubicBezTo>
                    <a:pt x="1332" y="3245"/>
                    <a:pt x="1583" y="3638"/>
                    <a:pt x="1874" y="3638"/>
                  </a:cubicBezTo>
                  <a:cubicBezTo>
                    <a:pt x="1970" y="3638"/>
                    <a:pt x="2070" y="3596"/>
                    <a:pt x="2156" y="3493"/>
                  </a:cubicBezTo>
                  <a:lnTo>
                    <a:pt x="3592" y="2056"/>
                  </a:lnTo>
                  <a:cubicBezTo>
                    <a:pt x="3732" y="1917"/>
                    <a:pt x="3732" y="1685"/>
                    <a:pt x="3592" y="1546"/>
                  </a:cubicBezTo>
                  <a:lnTo>
                    <a:pt x="2156" y="86"/>
                  </a:lnTo>
                  <a:cubicBezTo>
                    <a:pt x="2081" y="26"/>
                    <a:pt x="2002" y="1"/>
                    <a:pt x="19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3" name="Google Shape;6383;p59"/>
            <p:cNvSpPr/>
            <p:nvPr/>
          </p:nvSpPr>
          <p:spPr>
            <a:xfrm>
              <a:off x="4736250" y="2837800"/>
              <a:ext cx="91550" cy="127900"/>
            </a:xfrm>
            <a:custGeom>
              <a:avLst/>
              <a:gdLst/>
              <a:ahLst/>
              <a:cxnLst/>
              <a:rect l="l" t="t" r="r" b="b"/>
              <a:pathLst>
                <a:path w="3662" h="5116" extrusionOk="0">
                  <a:moveTo>
                    <a:pt x="2341" y="1448"/>
                  </a:moveTo>
                  <a:cubicBezTo>
                    <a:pt x="2156" y="1680"/>
                    <a:pt x="1970" y="1889"/>
                    <a:pt x="1831" y="2028"/>
                  </a:cubicBezTo>
                  <a:cubicBezTo>
                    <a:pt x="1692" y="1889"/>
                    <a:pt x="1507" y="1703"/>
                    <a:pt x="1321" y="1448"/>
                  </a:cubicBezTo>
                  <a:close/>
                  <a:moveTo>
                    <a:pt x="1831" y="3071"/>
                  </a:moveTo>
                  <a:cubicBezTo>
                    <a:pt x="1970" y="3210"/>
                    <a:pt x="2156" y="3418"/>
                    <a:pt x="2318" y="3650"/>
                  </a:cubicBezTo>
                  <a:lnTo>
                    <a:pt x="1321" y="3650"/>
                  </a:lnTo>
                  <a:cubicBezTo>
                    <a:pt x="1507" y="3418"/>
                    <a:pt x="1692" y="3210"/>
                    <a:pt x="1831" y="3071"/>
                  </a:cubicBezTo>
                  <a:close/>
                  <a:moveTo>
                    <a:pt x="383" y="0"/>
                  </a:moveTo>
                  <a:cubicBezTo>
                    <a:pt x="192" y="0"/>
                    <a:pt x="0" y="128"/>
                    <a:pt x="24" y="382"/>
                  </a:cubicBezTo>
                  <a:cubicBezTo>
                    <a:pt x="24" y="1101"/>
                    <a:pt x="811" y="2028"/>
                    <a:pt x="1321" y="2561"/>
                  </a:cubicBezTo>
                  <a:cubicBezTo>
                    <a:pt x="835" y="3071"/>
                    <a:pt x="24" y="3998"/>
                    <a:pt x="24" y="4716"/>
                  </a:cubicBezTo>
                  <a:cubicBezTo>
                    <a:pt x="47" y="4936"/>
                    <a:pt x="215" y="5046"/>
                    <a:pt x="383" y="5046"/>
                  </a:cubicBezTo>
                  <a:cubicBezTo>
                    <a:pt x="551" y="5046"/>
                    <a:pt x="719" y="4936"/>
                    <a:pt x="742" y="4716"/>
                  </a:cubicBezTo>
                  <a:cubicBezTo>
                    <a:pt x="765" y="4600"/>
                    <a:pt x="788" y="4461"/>
                    <a:pt x="858" y="4345"/>
                  </a:cubicBezTo>
                  <a:lnTo>
                    <a:pt x="2805" y="4345"/>
                  </a:lnTo>
                  <a:cubicBezTo>
                    <a:pt x="2874" y="4461"/>
                    <a:pt x="2897" y="4600"/>
                    <a:pt x="2920" y="4716"/>
                  </a:cubicBezTo>
                  <a:cubicBezTo>
                    <a:pt x="2886" y="4983"/>
                    <a:pt x="3077" y="5116"/>
                    <a:pt x="3271" y="5116"/>
                  </a:cubicBezTo>
                  <a:cubicBezTo>
                    <a:pt x="3465" y="5116"/>
                    <a:pt x="3662" y="4983"/>
                    <a:pt x="3639" y="4716"/>
                  </a:cubicBezTo>
                  <a:cubicBezTo>
                    <a:pt x="3639" y="3998"/>
                    <a:pt x="2828" y="3071"/>
                    <a:pt x="2341" y="2561"/>
                  </a:cubicBezTo>
                  <a:cubicBezTo>
                    <a:pt x="2828" y="2028"/>
                    <a:pt x="3639" y="1101"/>
                    <a:pt x="3639" y="382"/>
                  </a:cubicBezTo>
                  <a:cubicBezTo>
                    <a:pt x="3616" y="162"/>
                    <a:pt x="3442" y="52"/>
                    <a:pt x="3271" y="52"/>
                  </a:cubicBezTo>
                  <a:cubicBezTo>
                    <a:pt x="3100" y="52"/>
                    <a:pt x="2932" y="162"/>
                    <a:pt x="2920" y="382"/>
                  </a:cubicBezTo>
                  <a:cubicBezTo>
                    <a:pt x="2897" y="521"/>
                    <a:pt x="2874" y="637"/>
                    <a:pt x="2805" y="753"/>
                  </a:cubicBezTo>
                  <a:lnTo>
                    <a:pt x="858" y="753"/>
                  </a:lnTo>
                  <a:cubicBezTo>
                    <a:pt x="788" y="637"/>
                    <a:pt x="765" y="521"/>
                    <a:pt x="742" y="382"/>
                  </a:cubicBezTo>
                  <a:cubicBezTo>
                    <a:pt x="765" y="128"/>
                    <a:pt x="574" y="0"/>
                    <a:pt x="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4" name="Google Shape;6384;p59"/>
            <p:cNvSpPr/>
            <p:nvPr/>
          </p:nvSpPr>
          <p:spPr>
            <a:xfrm>
              <a:off x="5067075" y="3018850"/>
              <a:ext cx="17975" cy="17975"/>
            </a:xfrm>
            <a:custGeom>
              <a:avLst/>
              <a:gdLst/>
              <a:ahLst/>
              <a:cxnLst/>
              <a:rect l="l" t="t" r="r" b="b"/>
              <a:pathLst>
                <a:path w="719" h="719" extrusionOk="0">
                  <a:moveTo>
                    <a:pt x="348" y="0"/>
                  </a:moveTo>
                  <a:cubicBezTo>
                    <a:pt x="163" y="0"/>
                    <a:pt x="0" y="162"/>
                    <a:pt x="0" y="348"/>
                  </a:cubicBezTo>
                  <a:cubicBezTo>
                    <a:pt x="0" y="556"/>
                    <a:pt x="163" y="719"/>
                    <a:pt x="348" y="719"/>
                  </a:cubicBezTo>
                  <a:cubicBezTo>
                    <a:pt x="557" y="719"/>
                    <a:pt x="719" y="556"/>
                    <a:pt x="719" y="348"/>
                  </a:cubicBezTo>
                  <a:cubicBezTo>
                    <a:pt x="719" y="162"/>
                    <a:pt x="557"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5" name="Google Shape;6385;p59"/>
            <p:cNvSpPr/>
            <p:nvPr/>
          </p:nvSpPr>
          <p:spPr>
            <a:xfrm>
              <a:off x="4992325" y="2657900"/>
              <a:ext cx="167475" cy="378925"/>
            </a:xfrm>
            <a:custGeom>
              <a:avLst/>
              <a:gdLst/>
              <a:ahLst/>
              <a:cxnLst/>
              <a:rect l="l" t="t" r="r" b="b"/>
              <a:pathLst>
                <a:path w="6699" h="15157" extrusionOk="0">
                  <a:moveTo>
                    <a:pt x="4914" y="719"/>
                  </a:moveTo>
                  <a:cubicBezTo>
                    <a:pt x="5099" y="719"/>
                    <a:pt x="5262" y="881"/>
                    <a:pt x="5262" y="1089"/>
                  </a:cubicBezTo>
                  <a:lnTo>
                    <a:pt x="5262" y="1808"/>
                  </a:lnTo>
                  <a:cubicBezTo>
                    <a:pt x="5262" y="1993"/>
                    <a:pt x="5099" y="2155"/>
                    <a:pt x="4914" y="2155"/>
                  </a:cubicBezTo>
                  <a:lnTo>
                    <a:pt x="1808" y="2155"/>
                  </a:lnTo>
                  <a:cubicBezTo>
                    <a:pt x="1600" y="2155"/>
                    <a:pt x="1438" y="1993"/>
                    <a:pt x="1438" y="1808"/>
                  </a:cubicBezTo>
                  <a:lnTo>
                    <a:pt x="1438" y="1089"/>
                  </a:lnTo>
                  <a:cubicBezTo>
                    <a:pt x="1438" y="881"/>
                    <a:pt x="1600" y="719"/>
                    <a:pt x="1808" y="719"/>
                  </a:cubicBezTo>
                  <a:close/>
                  <a:moveTo>
                    <a:pt x="4543" y="2874"/>
                  </a:moveTo>
                  <a:lnTo>
                    <a:pt x="4543" y="3963"/>
                  </a:lnTo>
                  <a:cubicBezTo>
                    <a:pt x="4543" y="4056"/>
                    <a:pt x="4589" y="4149"/>
                    <a:pt x="4659" y="4218"/>
                  </a:cubicBezTo>
                  <a:lnTo>
                    <a:pt x="5679" y="5238"/>
                  </a:lnTo>
                  <a:cubicBezTo>
                    <a:pt x="5818" y="5377"/>
                    <a:pt x="5910" y="5562"/>
                    <a:pt x="5957" y="5748"/>
                  </a:cubicBezTo>
                  <a:lnTo>
                    <a:pt x="742" y="5748"/>
                  </a:lnTo>
                  <a:cubicBezTo>
                    <a:pt x="789" y="5562"/>
                    <a:pt x="881" y="5377"/>
                    <a:pt x="1044" y="5238"/>
                  </a:cubicBezTo>
                  <a:lnTo>
                    <a:pt x="1947" y="4334"/>
                  </a:lnTo>
                  <a:lnTo>
                    <a:pt x="3454" y="4334"/>
                  </a:lnTo>
                  <a:cubicBezTo>
                    <a:pt x="3894" y="4288"/>
                    <a:pt x="3894" y="3639"/>
                    <a:pt x="3454" y="3616"/>
                  </a:cubicBezTo>
                  <a:lnTo>
                    <a:pt x="2156" y="3616"/>
                  </a:lnTo>
                  <a:lnTo>
                    <a:pt x="2156" y="2874"/>
                  </a:lnTo>
                  <a:close/>
                  <a:moveTo>
                    <a:pt x="5980" y="6489"/>
                  </a:moveTo>
                  <a:lnTo>
                    <a:pt x="5980" y="13001"/>
                  </a:lnTo>
                  <a:lnTo>
                    <a:pt x="719" y="13001"/>
                  </a:lnTo>
                  <a:lnTo>
                    <a:pt x="719" y="6489"/>
                  </a:lnTo>
                  <a:close/>
                  <a:moveTo>
                    <a:pt x="1808" y="0"/>
                  </a:moveTo>
                  <a:cubicBezTo>
                    <a:pt x="1206" y="0"/>
                    <a:pt x="719" y="487"/>
                    <a:pt x="719" y="1089"/>
                  </a:cubicBezTo>
                  <a:lnTo>
                    <a:pt x="719" y="1808"/>
                  </a:lnTo>
                  <a:cubicBezTo>
                    <a:pt x="719" y="2271"/>
                    <a:pt x="997" y="2665"/>
                    <a:pt x="1438" y="2828"/>
                  </a:cubicBezTo>
                  <a:lnTo>
                    <a:pt x="1438" y="3824"/>
                  </a:lnTo>
                  <a:lnTo>
                    <a:pt x="511" y="4728"/>
                  </a:lnTo>
                  <a:cubicBezTo>
                    <a:pt x="186" y="5076"/>
                    <a:pt x="1" y="5539"/>
                    <a:pt x="1" y="6003"/>
                  </a:cubicBezTo>
                  <a:lnTo>
                    <a:pt x="1" y="14067"/>
                  </a:lnTo>
                  <a:cubicBezTo>
                    <a:pt x="1" y="14670"/>
                    <a:pt x="487" y="15157"/>
                    <a:pt x="1067" y="15157"/>
                  </a:cubicBezTo>
                  <a:lnTo>
                    <a:pt x="1716" y="15157"/>
                  </a:lnTo>
                  <a:cubicBezTo>
                    <a:pt x="2156" y="15110"/>
                    <a:pt x="2156" y="14485"/>
                    <a:pt x="1716" y="14438"/>
                  </a:cubicBezTo>
                  <a:lnTo>
                    <a:pt x="1067" y="14438"/>
                  </a:lnTo>
                  <a:cubicBezTo>
                    <a:pt x="881" y="14438"/>
                    <a:pt x="719" y="14276"/>
                    <a:pt x="719" y="14067"/>
                  </a:cubicBezTo>
                  <a:lnTo>
                    <a:pt x="719" y="13720"/>
                  </a:lnTo>
                  <a:lnTo>
                    <a:pt x="5980" y="13720"/>
                  </a:lnTo>
                  <a:lnTo>
                    <a:pt x="5980" y="14067"/>
                  </a:lnTo>
                  <a:cubicBezTo>
                    <a:pt x="5980" y="14276"/>
                    <a:pt x="5818" y="14438"/>
                    <a:pt x="5632" y="14438"/>
                  </a:cubicBezTo>
                  <a:lnTo>
                    <a:pt x="4983" y="14438"/>
                  </a:lnTo>
                  <a:cubicBezTo>
                    <a:pt x="4543" y="14485"/>
                    <a:pt x="4543" y="15110"/>
                    <a:pt x="4983" y="15157"/>
                  </a:cubicBezTo>
                  <a:lnTo>
                    <a:pt x="5632" y="15157"/>
                  </a:lnTo>
                  <a:cubicBezTo>
                    <a:pt x="6212" y="15157"/>
                    <a:pt x="6698" y="14670"/>
                    <a:pt x="6698" y="14067"/>
                  </a:cubicBezTo>
                  <a:lnTo>
                    <a:pt x="6698" y="6003"/>
                  </a:lnTo>
                  <a:cubicBezTo>
                    <a:pt x="6698" y="5539"/>
                    <a:pt x="6513" y="5076"/>
                    <a:pt x="6189" y="4728"/>
                  </a:cubicBezTo>
                  <a:lnTo>
                    <a:pt x="5262" y="3824"/>
                  </a:lnTo>
                  <a:lnTo>
                    <a:pt x="5262" y="2828"/>
                  </a:lnTo>
                  <a:cubicBezTo>
                    <a:pt x="5702" y="2665"/>
                    <a:pt x="5980" y="2271"/>
                    <a:pt x="5980" y="1808"/>
                  </a:cubicBezTo>
                  <a:lnTo>
                    <a:pt x="5980" y="1089"/>
                  </a:lnTo>
                  <a:cubicBezTo>
                    <a:pt x="5980" y="487"/>
                    <a:pt x="5493" y="0"/>
                    <a:pt x="48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86" name="Google Shape;6386;p59"/>
          <p:cNvGrpSpPr/>
          <p:nvPr/>
        </p:nvGrpSpPr>
        <p:grpSpPr>
          <a:xfrm>
            <a:off x="4735783" y="3308715"/>
            <a:ext cx="370020" cy="450972"/>
            <a:chOff x="4739725" y="3330550"/>
            <a:chExt cx="378925" cy="461825"/>
          </a:xfrm>
        </p:grpSpPr>
        <p:sp>
          <p:nvSpPr>
            <p:cNvPr id="6387" name="Google Shape;6387;p59"/>
            <p:cNvSpPr/>
            <p:nvPr/>
          </p:nvSpPr>
          <p:spPr>
            <a:xfrm>
              <a:off x="4919900" y="3774350"/>
              <a:ext cx="18000" cy="17975"/>
            </a:xfrm>
            <a:custGeom>
              <a:avLst/>
              <a:gdLst/>
              <a:ahLst/>
              <a:cxnLst/>
              <a:rect l="l" t="t" r="r" b="b"/>
              <a:pathLst>
                <a:path w="720" h="719" extrusionOk="0">
                  <a:moveTo>
                    <a:pt x="372" y="1"/>
                  </a:moveTo>
                  <a:cubicBezTo>
                    <a:pt x="163" y="1"/>
                    <a:pt x="1" y="163"/>
                    <a:pt x="1" y="371"/>
                  </a:cubicBezTo>
                  <a:cubicBezTo>
                    <a:pt x="1" y="557"/>
                    <a:pt x="163" y="719"/>
                    <a:pt x="372" y="719"/>
                  </a:cubicBezTo>
                  <a:cubicBezTo>
                    <a:pt x="557" y="719"/>
                    <a:pt x="719" y="557"/>
                    <a:pt x="719" y="371"/>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8" name="Google Shape;6388;p59"/>
            <p:cNvSpPr/>
            <p:nvPr/>
          </p:nvSpPr>
          <p:spPr>
            <a:xfrm>
              <a:off x="4800550" y="3444100"/>
              <a:ext cx="137350" cy="234675"/>
            </a:xfrm>
            <a:custGeom>
              <a:avLst/>
              <a:gdLst/>
              <a:ahLst/>
              <a:cxnLst/>
              <a:rect l="l" t="t" r="r" b="b"/>
              <a:pathLst>
                <a:path w="5494" h="9387" extrusionOk="0">
                  <a:moveTo>
                    <a:pt x="4404" y="719"/>
                  </a:moveTo>
                  <a:cubicBezTo>
                    <a:pt x="4844" y="766"/>
                    <a:pt x="4844" y="1414"/>
                    <a:pt x="4404" y="1438"/>
                  </a:cubicBezTo>
                  <a:cubicBezTo>
                    <a:pt x="4195" y="1438"/>
                    <a:pt x="4033" y="1600"/>
                    <a:pt x="4033" y="1808"/>
                  </a:cubicBezTo>
                  <a:lnTo>
                    <a:pt x="4033" y="2898"/>
                  </a:lnTo>
                  <a:lnTo>
                    <a:pt x="1878" y="2898"/>
                  </a:lnTo>
                  <a:lnTo>
                    <a:pt x="1878" y="1808"/>
                  </a:lnTo>
                  <a:cubicBezTo>
                    <a:pt x="1878" y="1600"/>
                    <a:pt x="1716" y="1438"/>
                    <a:pt x="1507" y="1438"/>
                  </a:cubicBezTo>
                  <a:cubicBezTo>
                    <a:pt x="1067" y="1414"/>
                    <a:pt x="1067" y="766"/>
                    <a:pt x="1507" y="719"/>
                  </a:cubicBezTo>
                  <a:close/>
                  <a:moveTo>
                    <a:pt x="4242" y="3616"/>
                  </a:moveTo>
                  <a:lnTo>
                    <a:pt x="4427" y="3801"/>
                  </a:lnTo>
                  <a:cubicBezTo>
                    <a:pt x="4636" y="4010"/>
                    <a:pt x="4752" y="4288"/>
                    <a:pt x="4752" y="4566"/>
                  </a:cubicBezTo>
                  <a:lnTo>
                    <a:pt x="4752" y="8297"/>
                  </a:lnTo>
                  <a:lnTo>
                    <a:pt x="4775" y="8297"/>
                  </a:lnTo>
                  <a:cubicBezTo>
                    <a:pt x="4775" y="8506"/>
                    <a:pt x="4613" y="8668"/>
                    <a:pt x="4404" y="8668"/>
                  </a:cubicBezTo>
                  <a:lnTo>
                    <a:pt x="1507" y="8668"/>
                  </a:lnTo>
                  <a:cubicBezTo>
                    <a:pt x="1299" y="8668"/>
                    <a:pt x="1136" y="8506"/>
                    <a:pt x="1136" y="8297"/>
                  </a:cubicBezTo>
                  <a:lnTo>
                    <a:pt x="1136" y="4566"/>
                  </a:lnTo>
                  <a:cubicBezTo>
                    <a:pt x="1136" y="4288"/>
                    <a:pt x="1252" y="4010"/>
                    <a:pt x="1461" y="3801"/>
                  </a:cubicBezTo>
                  <a:lnTo>
                    <a:pt x="1669" y="3616"/>
                  </a:lnTo>
                  <a:close/>
                  <a:moveTo>
                    <a:pt x="1507" y="1"/>
                  </a:moveTo>
                  <a:cubicBezTo>
                    <a:pt x="302" y="1"/>
                    <a:pt x="1" y="1693"/>
                    <a:pt x="1136" y="2110"/>
                  </a:cubicBezTo>
                  <a:lnTo>
                    <a:pt x="1136" y="3106"/>
                  </a:lnTo>
                  <a:lnTo>
                    <a:pt x="951" y="3292"/>
                  </a:lnTo>
                  <a:cubicBezTo>
                    <a:pt x="603" y="3639"/>
                    <a:pt x="418" y="4103"/>
                    <a:pt x="418" y="4566"/>
                  </a:cubicBezTo>
                  <a:lnTo>
                    <a:pt x="418" y="8297"/>
                  </a:lnTo>
                  <a:cubicBezTo>
                    <a:pt x="418" y="8900"/>
                    <a:pt x="905" y="9387"/>
                    <a:pt x="1507" y="9387"/>
                  </a:cubicBezTo>
                  <a:lnTo>
                    <a:pt x="4404" y="9387"/>
                  </a:lnTo>
                  <a:cubicBezTo>
                    <a:pt x="5007" y="9387"/>
                    <a:pt x="5493" y="8900"/>
                    <a:pt x="5493" y="8297"/>
                  </a:cubicBezTo>
                  <a:lnTo>
                    <a:pt x="5493" y="4566"/>
                  </a:lnTo>
                  <a:cubicBezTo>
                    <a:pt x="5493" y="4103"/>
                    <a:pt x="5308" y="3639"/>
                    <a:pt x="4960" y="3292"/>
                  </a:cubicBezTo>
                  <a:lnTo>
                    <a:pt x="4775" y="3106"/>
                  </a:lnTo>
                  <a:lnTo>
                    <a:pt x="4775" y="2110"/>
                  </a:lnTo>
                  <a:cubicBezTo>
                    <a:pt x="5192" y="1947"/>
                    <a:pt x="5493" y="1554"/>
                    <a:pt x="5493" y="1090"/>
                  </a:cubicBezTo>
                  <a:cubicBezTo>
                    <a:pt x="5493" y="487"/>
                    <a:pt x="5007" y="1"/>
                    <a:pt x="4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89" name="Google Shape;6389;p59"/>
            <p:cNvSpPr/>
            <p:nvPr/>
          </p:nvSpPr>
          <p:spPr>
            <a:xfrm>
              <a:off x="4845750" y="3571425"/>
              <a:ext cx="57950" cy="52450"/>
            </a:xfrm>
            <a:custGeom>
              <a:avLst/>
              <a:gdLst/>
              <a:ahLst/>
              <a:cxnLst/>
              <a:rect l="l" t="t" r="r" b="b"/>
              <a:pathLst>
                <a:path w="2318" h="2098" extrusionOk="0">
                  <a:moveTo>
                    <a:pt x="1162" y="1"/>
                  </a:moveTo>
                  <a:cubicBezTo>
                    <a:pt x="991" y="1"/>
                    <a:pt x="823" y="111"/>
                    <a:pt x="812" y="331"/>
                  </a:cubicBezTo>
                  <a:lnTo>
                    <a:pt x="812" y="678"/>
                  </a:lnTo>
                  <a:lnTo>
                    <a:pt x="441" y="678"/>
                  </a:lnTo>
                  <a:cubicBezTo>
                    <a:pt x="0" y="725"/>
                    <a:pt x="0" y="1374"/>
                    <a:pt x="441" y="1420"/>
                  </a:cubicBezTo>
                  <a:lnTo>
                    <a:pt x="812" y="1420"/>
                  </a:lnTo>
                  <a:lnTo>
                    <a:pt x="812" y="1768"/>
                  </a:lnTo>
                  <a:cubicBezTo>
                    <a:pt x="823" y="1988"/>
                    <a:pt x="991" y="2098"/>
                    <a:pt x="1162" y="2098"/>
                  </a:cubicBezTo>
                  <a:cubicBezTo>
                    <a:pt x="1333" y="2098"/>
                    <a:pt x="1507" y="1988"/>
                    <a:pt x="1530" y="1768"/>
                  </a:cubicBezTo>
                  <a:lnTo>
                    <a:pt x="1530" y="1420"/>
                  </a:lnTo>
                  <a:lnTo>
                    <a:pt x="1878" y="1420"/>
                  </a:lnTo>
                  <a:cubicBezTo>
                    <a:pt x="2318" y="1374"/>
                    <a:pt x="2318" y="725"/>
                    <a:pt x="1878" y="678"/>
                  </a:cubicBezTo>
                  <a:lnTo>
                    <a:pt x="1530" y="678"/>
                  </a:lnTo>
                  <a:lnTo>
                    <a:pt x="1530" y="331"/>
                  </a:lnTo>
                  <a:cubicBezTo>
                    <a:pt x="1507" y="111"/>
                    <a:pt x="1333" y="1"/>
                    <a:pt x="11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0" name="Google Shape;6390;p59"/>
            <p:cNvSpPr/>
            <p:nvPr/>
          </p:nvSpPr>
          <p:spPr>
            <a:xfrm>
              <a:off x="4954100" y="3588375"/>
              <a:ext cx="93875" cy="18550"/>
            </a:xfrm>
            <a:custGeom>
              <a:avLst/>
              <a:gdLst/>
              <a:ahLst/>
              <a:cxnLst/>
              <a:rect l="l" t="t" r="r" b="b"/>
              <a:pathLst>
                <a:path w="3755" h="742" extrusionOk="0">
                  <a:moveTo>
                    <a:pt x="441" y="0"/>
                  </a:moveTo>
                  <a:cubicBezTo>
                    <a:pt x="0" y="47"/>
                    <a:pt x="0" y="696"/>
                    <a:pt x="441" y="742"/>
                  </a:cubicBezTo>
                  <a:lnTo>
                    <a:pt x="3337" y="742"/>
                  </a:lnTo>
                  <a:cubicBezTo>
                    <a:pt x="3755" y="696"/>
                    <a:pt x="3755" y="47"/>
                    <a:pt x="33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1" name="Google Shape;6391;p59"/>
            <p:cNvSpPr/>
            <p:nvPr/>
          </p:nvSpPr>
          <p:spPr>
            <a:xfrm>
              <a:off x="4952125" y="3552400"/>
              <a:ext cx="98400" cy="18075"/>
            </a:xfrm>
            <a:custGeom>
              <a:avLst/>
              <a:gdLst/>
              <a:ahLst/>
              <a:cxnLst/>
              <a:rect l="l" t="t" r="r" b="b"/>
              <a:pathLst>
                <a:path w="3936" h="723" extrusionOk="0">
                  <a:moveTo>
                    <a:pt x="476" y="1"/>
                  </a:moveTo>
                  <a:cubicBezTo>
                    <a:pt x="1" y="1"/>
                    <a:pt x="1" y="723"/>
                    <a:pt x="476" y="723"/>
                  </a:cubicBezTo>
                  <a:cubicBezTo>
                    <a:pt x="490" y="723"/>
                    <a:pt x="505" y="722"/>
                    <a:pt x="520" y="721"/>
                  </a:cubicBezTo>
                  <a:lnTo>
                    <a:pt x="3416" y="721"/>
                  </a:lnTo>
                  <a:cubicBezTo>
                    <a:pt x="3431" y="722"/>
                    <a:pt x="3446" y="723"/>
                    <a:pt x="3460" y="723"/>
                  </a:cubicBezTo>
                  <a:cubicBezTo>
                    <a:pt x="3935" y="723"/>
                    <a:pt x="3935" y="1"/>
                    <a:pt x="3460" y="1"/>
                  </a:cubicBezTo>
                  <a:cubicBezTo>
                    <a:pt x="3446" y="1"/>
                    <a:pt x="3431" y="1"/>
                    <a:pt x="3416" y="3"/>
                  </a:cubicBezTo>
                  <a:lnTo>
                    <a:pt x="520" y="3"/>
                  </a:lnTo>
                  <a:cubicBezTo>
                    <a:pt x="505"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2" name="Google Shape;6392;p59"/>
            <p:cNvSpPr/>
            <p:nvPr/>
          </p:nvSpPr>
          <p:spPr>
            <a:xfrm>
              <a:off x="4952125" y="3516475"/>
              <a:ext cx="61900" cy="18075"/>
            </a:xfrm>
            <a:custGeom>
              <a:avLst/>
              <a:gdLst/>
              <a:ahLst/>
              <a:cxnLst/>
              <a:rect l="l" t="t" r="r" b="b"/>
              <a:pathLst>
                <a:path w="2476" h="723" extrusionOk="0">
                  <a:moveTo>
                    <a:pt x="476" y="1"/>
                  </a:moveTo>
                  <a:cubicBezTo>
                    <a:pt x="1" y="1"/>
                    <a:pt x="1" y="723"/>
                    <a:pt x="476" y="723"/>
                  </a:cubicBezTo>
                  <a:cubicBezTo>
                    <a:pt x="490" y="723"/>
                    <a:pt x="505" y="722"/>
                    <a:pt x="520" y="721"/>
                  </a:cubicBezTo>
                  <a:lnTo>
                    <a:pt x="1956" y="721"/>
                  </a:lnTo>
                  <a:cubicBezTo>
                    <a:pt x="1971" y="722"/>
                    <a:pt x="1986" y="723"/>
                    <a:pt x="2000" y="723"/>
                  </a:cubicBezTo>
                  <a:cubicBezTo>
                    <a:pt x="2475" y="723"/>
                    <a:pt x="2475" y="1"/>
                    <a:pt x="2000" y="1"/>
                  </a:cubicBezTo>
                  <a:cubicBezTo>
                    <a:pt x="1986" y="1"/>
                    <a:pt x="1971" y="1"/>
                    <a:pt x="1956" y="3"/>
                  </a:cubicBezTo>
                  <a:lnTo>
                    <a:pt x="520" y="3"/>
                  </a:lnTo>
                  <a:cubicBezTo>
                    <a:pt x="505"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3" name="Google Shape;6393;p59"/>
            <p:cNvSpPr/>
            <p:nvPr/>
          </p:nvSpPr>
          <p:spPr>
            <a:xfrm>
              <a:off x="4954100" y="3624875"/>
              <a:ext cx="93875" cy="17975"/>
            </a:xfrm>
            <a:custGeom>
              <a:avLst/>
              <a:gdLst/>
              <a:ahLst/>
              <a:cxnLst/>
              <a:rect l="l" t="t" r="r" b="b"/>
              <a:pathLst>
                <a:path w="3755" h="719" extrusionOk="0">
                  <a:moveTo>
                    <a:pt x="441" y="0"/>
                  </a:moveTo>
                  <a:cubicBezTo>
                    <a:pt x="0" y="24"/>
                    <a:pt x="0" y="672"/>
                    <a:pt x="441" y="719"/>
                  </a:cubicBezTo>
                  <a:lnTo>
                    <a:pt x="3337" y="719"/>
                  </a:lnTo>
                  <a:cubicBezTo>
                    <a:pt x="3755" y="672"/>
                    <a:pt x="3755" y="24"/>
                    <a:pt x="33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4" name="Google Shape;6394;p59"/>
            <p:cNvSpPr/>
            <p:nvPr/>
          </p:nvSpPr>
          <p:spPr>
            <a:xfrm>
              <a:off x="4739725" y="3330550"/>
              <a:ext cx="378925" cy="461825"/>
            </a:xfrm>
            <a:custGeom>
              <a:avLst/>
              <a:gdLst/>
              <a:ahLst/>
              <a:cxnLst/>
              <a:rect l="l" t="t" r="r" b="b"/>
              <a:pathLst>
                <a:path w="15157" h="18473" extrusionOk="0">
                  <a:moveTo>
                    <a:pt x="10823" y="742"/>
                  </a:moveTo>
                  <a:lnTo>
                    <a:pt x="10823" y="1090"/>
                  </a:lnTo>
                  <a:cubicBezTo>
                    <a:pt x="10823" y="1692"/>
                    <a:pt x="10337" y="2179"/>
                    <a:pt x="9734" y="2179"/>
                  </a:cubicBezTo>
                  <a:lnTo>
                    <a:pt x="5400" y="2179"/>
                  </a:lnTo>
                  <a:cubicBezTo>
                    <a:pt x="4798" y="2179"/>
                    <a:pt x="4311" y="1692"/>
                    <a:pt x="4311" y="1090"/>
                  </a:cubicBezTo>
                  <a:lnTo>
                    <a:pt x="4311" y="742"/>
                  </a:lnTo>
                  <a:close/>
                  <a:moveTo>
                    <a:pt x="12469" y="14879"/>
                  </a:moveTo>
                  <a:lnTo>
                    <a:pt x="11542" y="15806"/>
                  </a:lnTo>
                  <a:lnTo>
                    <a:pt x="11542" y="14879"/>
                  </a:lnTo>
                  <a:close/>
                  <a:moveTo>
                    <a:pt x="13002" y="2156"/>
                  </a:moveTo>
                  <a:lnTo>
                    <a:pt x="12978" y="14137"/>
                  </a:lnTo>
                  <a:lnTo>
                    <a:pt x="11194" y="14137"/>
                  </a:lnTo>
                  <a:cubicBezTo>
                    <a:pt x="10985" y="14137"/>
                    <a:pt x="10823" y="14299"/>
                    <a:pt x="10823" y="14508"/>
                  </a:cubicBezTo>
                  <a:lnTo>
                    <a:pt x="10823" y="16316"/>
                  </a:lnTo>
                  <a:lnTo>
                    <a:pt x="2156" y="16316"/>
                  </a:lnTo>
                  <a:lnTo>
                    <a:pt x="2156" y="2156"/>
                  </a:lnTo>
                  <a:lnTo>
                    <a:pt x="3963" y="2156"/>
                  </a:lnTo>
                  <a:cubicBezTo>
                    <a:pt x="4311" y="2619"/>
                    <a:pt x="4844" y="2897"/>
                    <a:pt x="5400" y="2897"/>
                  </a:cubicBezTo>
                  <a:lnTo>
                    <a:pt x="9734" y="2897"/>
                  </a:lnTo>
                  <a:cubicBezTo>
                    <a:pt x="10313" y="2897"/>
                    <a:pt x="10846" y="2619"/>
                    <a:pt x="11194" y="2156"/>
                  </a:cubicBezTo>
                  <a:close/>
                  <a:moveTo>
                    <a:pt x="348" y="0"/>
                  </a:moveTo>
                  <a:cubicBezTo>
                    <a:pt x="139" y="0"/>
                    <a:pt x="0" y="163"/>
                    <a:pt x="0" y="371"/>
                  </a:cubicBezTo>
                  <a:lnTo>
                    <a:pt x="0" y="18123"/>
                  </a:lnTo>
                  <a:cubicBezTo>
                    <a:pt x="0" y="18309"/>
                    <a:pt x="139" y="18471"/>
                    <a:pt x="348" y="18471"/>
                  </a:cubicBezTo>
                  <a:lnTo>
                    <a:pt x="5956" y="18471"/>
                  </a:lnTo>
                  <a:cubicBezTo>
                    <a:pt x="5971" y="18472"/>
                    <a:pt x="5984" y="18473"/>
                    <a:pt x="5998" y="18473"/>
                  </a:cubicBezTo>
                  <a:cubicBezTo>
                    <a:pt x="6452" y="18473"/>
                    <a:pt x="6452" y="17751"/>
                    <a:pt x="5998" y="17751"/>
                  </a:cubicBezTo>
                  <a:cubicBezTo>
                    <a:pt x="5984" y="17751"/>
                    <a:pt x="5971" y="17751"/>
                    <a:pt x="5956" y="17753"/>
                  </a:cubicBezTo>
                  <a:lnTo>
                    <a:pt x="719" y="17753"/>
                  </a:lnTo>
                  <a:lnTo>
                    <a:pt x="719" y="719"/>
                  </a:lnTo>
                  <a:lnTo>
                    <a:pt x="3616" y="719"/>
                  </a:lnTo>
                  <a:lnTo>
                    <a:pt x="3616" y="1090"/>
                  </a:lnTo>
                  <a:cubicBezTo>
                    <a:pt x="3616" y="1206"/>
                    <a:pt x="3616" y="1345"/>
                    <a:pt x="3639" y="1460"/>
                  </a:cubicBezTo>
                  <a:lnTo>
                    <a:pt x="1808" y="1460"/>
                  </a:lnTo>
                  <a:cubicBezTo>
                    <a:pt x="1599" y="1460"/>
                    <a:pt x="1437" y="1623"/>
                    <a:pt x="1437" y="1808"/>
                  </a:cubicBezTo>
                  <a:lnTo>
                    <a:pt x="1437" y="16687"/>
                  </a:lnTo>
                  <a:cubicBezTo>
                    <a:pt x="1437" y="16895"/>
                    <a:pt x="1599" y="17057"/>
                    <a:pt x="1808" y="17057"/>
                  </a:cubicBezTo>
                  <a:lnTo>
                    <a:pt x="11194" y="17057"/>
                  </a:lnTo>
                  <a:cubicBezTo>
                    <a:pt x="11287" y="17057"/>
                    <a:pt x="11379" y="17011"/>
                    <a:pt x="11449" y="16941"/>
                  </a:cubicBezTo>
                  <a:lnTo>
                    <a:pt x="13604" y="14786"/>
                  </a:lnTo>
                  <a:cubicBezTo>
                    <a:pt x="13674" y="14717"/>
                    <a:pt x="13720" y="14624"/>
                    <a:pt x="13720" y="14531"/>
                  </a:cubicBezTo>
                  <a:lnTo>
                    <a:pt x="13720" y="1808"/>
                  </a:lnTo>
                  <a:cubicBezTo>
                    <a:pt x="13720" y="1600"/>
                    <a:pt x="13558" y="1437"/>
                    <a:pt x="13349" y="1437"/>
                  </a:cubicBezTo>
                  <a:lnTo>
                    <a:pt x="11518" y="1437"/>
                  </a:lnTo>
                  <a:cubicBezTo>
                    <a:pt x="11542" y="1321"/>
                    <a:pt x="11542" y="1206"/>
                    <a:pt x="11542" y="1090"/>
                  </a:cubicBezTo>
                  <a:lnTo>
                    <a:pt x="11542" y="719"/>
                  </a:lnTo>
                  <a:lnTo>
                    <a:pt x="14439" y="719"/>
                  </a:lnTo>
                  <a:lnTo>
                    <a:pt x="14439" y="17753"/>
                  </a:lnTo>
                  <a:lnTo>
                    <a:pt x="9201" y="17753"/>
                  </a:lnTo>
                  <a:cubicBezTo>
                    <a:pt x="9186" y="17751"/>
                    <a:pt x="9172" y="17751"/>
                    <a:pt x="9158" y="17751"/>
                  </a:cubicBezTo>
                  <a:cubicBezTo>
                    <a:pt x="8682" y="17751"/>
                    <a:pt x="8682" y="18473"/>
                    <a:pt x="9158" y="18473"/>
                  </a:cubicBezTo>
                  <a:cubicBezTo>
                    <a:pt x="9172" y="18473"/>
                    <a:pt x="9186" y="18472"/>
                    <a:pt x="9201" y="18471"/>
                  </a:cubicBezTo>
                  <a:lnTo>
                    <a:pt x="14786" y="18471"/>
                  </a:lnTo>
                  <a:cubicBezTo>
                    <a:pt x="14995" y="18471"/>
                    <a:pt x="15134" y="18309"/>
                    <a:pt x="15157" y="18123"/>
                  </a:cubicBezTo>
                  <a:lnTo>
                    <a:pt x="15157" y="371"/>
                  </a:lnTo>
                  <a:cubicBezTo>
                    <a:pt x="15157" y="163"/>
                    <a:pt x="14995" y="0"/>
                    <a:pt x="147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395" name="Google Shape;6395;p59"/>
          <p:cNvGrpSpPr/>
          <p:nvPr/>
        </p:nvGrpSpPr>
        <p:grpSpPr>
          <a:xfrm>
            <a:off x="4695039" y="1239169"/>
            <a:ext cx="464570" cy="405663"/>
            <a:chOff x="4698000" y="1211200"/>
            <a:chExt cx="475750" cy="415425"/>
          </a:xfrm>
        </p:grpSpPr>
        <p:sp>
          <p:nvSpPr>
            <p:cNvPr id="6396" name="Google Shape;6396;p59"/>
            <p:cNvSpPr/>
            <p:nvPr/>
          </p:nvSpPr>
          <p:spPr>
            <a:xfrm>
              <a:off x="4698000" y="1445250"/>
              <a:ext cx="475750" cy="181375"/>
            </a:xfrm>
            <a:custGeom>
              <a:avLst/>
              <a:gdLst/>
              <a:ahLst/>
              <a:cxnLst/>
              <a:rect l="l" t="t" r="r" b="b"/>
              <a:pathLst>
                <a:path w="19030" h="7255" extrusionOk="0">
                  <a:moveTo>
                    <a:pt x="3106" y="1484"/>
                  </a:moveTo>
                  <a:lnTo>
                    <a:pt x="3106" y="5818"/>
                  </a:lnTo>
                  <a:lnTo>
                    <a:pt x="719" y="5818"/>
                  </a:lnTo>
                  <a:lnTo>
                    <a:pt x="719" y="1484"/>
                  </a:lnTo>
                  <a:close/>
                  <a:moveTo>
                    <a:pt x="5960" y="0"/>
                  </a:moveTo>
                  <a:cubicBezTo>
                    <a:pt x="5266" y="0"/>
                    <a:pt x="4692" y="265"/>
                    <a:pt x="4219" y="487"/>
                  </a:cubicBezTo>
                  <a:cubicBezTo>
                    <a:pt x="3987" y="603"/>
                    <a:pt x="3732" y="696"/>
                    <a:pt x="3454" y="742"/>
                  </a:cubicBezTo>
                  <a:lnTo>
                    <a:pt x="372" y="742"/>
                  </a:lnTo>
                  <a:cubicBezTo>
                    <a:pt x="163" y="742"/>
                    <a:pt x="1" y="905"/>
                    <a:pt x="1" y="1113"/>
                  </a:cubicBezTo>
                  <a:lnTo>
                    <a:pt x="1" y="6165"/>
                  </a:lnTo>
                  <a:cubicBezTo>
                    <a:pt x="1" y="6351"/>
                    <a:pt x="163" y="6513"/>
                    <a:pt x="372" y="6513"/>
                  </a:cubicBezTo>
                  <a:lnTo>
                    <a:pt x="372" y="6536"/>
                  </a:lnTo>
                  <a:lnTo>
                    <a:pt x="3454" y="6536"/>
                  </a:lnTo>
                  <a:cubicBezTo>
                    <a:pt x="3662" y="6536"/>
                    <a:pt x="3825" y="6374"/>
                    <a:pt x="3825" y="6165"/>
                  </a:cubicBezTo>
                  <a:lnTo>
                    <a:pt x="3825" y="5818"/>
                  </a:lnTo>
                  <a:cubicBezTo>
                    <a:pt x="4775" y="5887"/>
                    <a:pt x="5702" y="6119"/>
                    <a:pt x="6583" y="6513"/>
                  </a:cubicBezTo>
                  <a:cubicBezTo>
                    <a:pt x="7649" y="7000"/>
                    <a:pt x="8784" y="7255"/>
                    <a:pt x="9966" y="7255"/>
                  </a:cubicBezTo>
                  <a:cubicBezTo>
                    <a:pt x="10615" y="7255"/>
                    <a:pt x="11612" y="7023"/>
                    <a:pt x="12886" y="6582"/>
                  </a:cubicBezTo>
                  <a:cubicBezTo>
                    <a:pt x="13334" y="6460"/>
                    <a:pt x="13174" y="5874"/>
                    <a:pt x="12815" y="5874"/>
                  </a:cubicBezTo>
                  <a:cubicBezTo>
                    <a:pt x="12765" y="5874"/>
                    <a:pt x="12711" y="5885"/>
                    <a:pt x="12654" y="5910"/>
                  </a:cubicBezTo>
                  <a:cubicBezTo>
                    <a:pt x="11449" y="6328"/>
                    <a:pt x="10545" y="6536"/>
                    <a:pt x="9966" y="6536"/>
                  </a:cubicBezTo>
                  <a:cubicBezTo>
                    <a:pt x="8877" y="6536"/>
                    <a:pt x="7811" y="6281"/>
                    <a:pt x="6837" y="5841"/>
                  </a:cubicBezTo>
                  <a:cubicBezTo>
                    <a:pt x="5887" y="5401"/>
                    <a:pt x="4868" y="5146"/>
                    <a:pt x="3825" y="5099"/>
                  </a:cubicBezTo>
                  <a:lnTo>
                    <a:pt x="3825" y="1438"/>
                  </a:lnTo>
                  <a:cubicBezTo>
                    <a:pt x="4056" y="1345"/>
                    <a:pt x="4311" y="1252"/>
                    <a:pt x="4520" y="1136"/>
                  </a:cubicBezTo>
                  <a:cubicBezTo>
                    <a:pt x="4954" y="940"/>
                    <a:pt x="5422" y="727"/>
                    <a:pt x="5969" y="727"/>
                  </a:cubicBezTo>
                  <a:cubicBezTo>
                    <a:pt x="6328" y="727"/>
                    <a:pt x="6721" y="819"/>
                    <a:pt x="7162" y="1067"/>
                  </a:cubicBezTo>
                  <a:lnTo>
                    <a:pt x="8900" y="2040"/>
                  </a:lnTo>
                  <a:cubicBezTo>
                    <a:pt x="9039" y="2133"/>
                    <a:pt x="9224" y="2179"/>
                    <a:pt x="9410" y="2179"/>
                  </a:cubicBezTo>
                  <a:lnTo>
                    <a:pt x="11751" y="2179"/>
                  </a:lnTo>
                  <a:cubicBezTo>
                    <a:pt x="12562" y="2179"/>
                    <a:pt x="12770" y="3292"/>
                    <a:pt x="12029" y="3570"/>
                  </a:cubicBezTo>
                  <a:cubicBezTo>
                    <a:pt x="11961" y="3604"/>
                    <a:pt x="11893" y="3625"/>
                    <a:pt x="11825" y="3625"/>
                  </a:cubicBezTo>
                  <a:cubicBezTo>
                    <a:pt x="11800" y="3625"/>
                    <a:pt x="11775" y="3622"/>
                    <a:pt x="11751" y="3616"/>
                  </a:cubicBezTo>
                  <a:lnTo>
                    <a:pt x="8089" y="3616"/>
                  </a:lnTo>
                  <a:cubicBezTo>
                    <a:pt x="7649" y="3662"/>
                    <a:pt x="7649" y="4311"/>
                    <a:pt x="8089" y="4358"/>
                  </a:cubicBezTo>
                  <a:lnTo>
                    <a:pt x="11774" y="4358"/>
                  </a:lnTo>
                  <a:cubicBezTo>
                    <a:pt x="11936" y="4358"/>
                    <a:pt x="12098" y="4311"/>
                    <a:pt x="12260" y="4265"/>
                  </a:cubicBezTo>
                  <a:lnTo>
                    <a:pt x="16756" y="2596"/>
                  </a:lnTo>
                  <a:cubicBezTo>
                    <a:pt x="16867" y="2547"/>
                    <a:pt x="16973" y="2525"/>
                    <a:pt x="17072" y="2525"/>
                  </a:cubicBezTo>
                  <a:cubicBezTo>
                    <a:pt x="17760" y="2525"/>
                    <a:pt x="18106" y="3593"/>
                    <a:pt x="17336" y="3917"/>
                  </a:cubicBezTo>
                  <a:lnTo>
                    <a:pt x="17104" y="4033"/>
                  </a:lnTo>
                  <a:lnTo>
                    <a:pt x="16988" y="3825"/>
                  </a:lnTo>
                  <a:cubicBezTo>
                    <a:pt x="16912" y="3703"/>
                    <a:pt x="16799" y="3651"/>
                    <a:pt x="16686" y="3651"/>
                  </a:cubicBezTo>
                  <a:cubicBezTo>
                    <a:pt x="16456" y="3651"/>
                    <a:pt x="16230" y="3869"/>
                    <a:pt x="16339" y="4149"/>
                  </a:cubicBezTo>
                  <a:lnTo>
                    <a:pt x="16432" y="4334"/>
                  </a:lnTo>
                  <a:lnTo>
                    <a:pt x="15644" y="4705"/>
                  </a:lnTo>
                  <a:cubicBezTo>
                    <a:pt x="15291" y="4892"/>
                    <a:pt x="15459" y="5375"/>
                    <a:pt x="15796" y="5375"/>
                  </a:cubicBezTo>
                  <a:cubicBezTo>
                    <a:pt x="15836" y="5375"/>
                    <a:pt x="15878" y="5369"/>
                    <a:pt x="15922" y="5354"/>
                  </a:cubicBezTo>
                  <a:cubicBezTo>
                    <a:pt x="16641" y="5053"/>
                    <a:pt x="17104" y="4821"/>
                    <a:pt x="17637" y="4566"/>
                  </a:cubicBezTo>
                  <a:cubicBezTo>
                    <a:pt x="19029" y="3818"/>
                    <a:pt x="18353" y="1840"/>
                    <a:pt x="16996" y="1840"/>
                  </a:cubicBezTo>
                  <a:cubicBezTo>
                    <a:pt x="16840" y="1840"/>
                    <a:pt x="16674" y="1867"/>
                    <a:pt x="16502" y="1924"/>
                  </a:cubicBezTo>
                  <a:lnTo>
                    <a:pt x="13187" y="3153"/>
                  </a:lnTo>
                  <a:cubicBezTo>
                    <a:pt x="13187" y="3083"/>
                    <a:pt x="13211" y="2990"/>
                    <a:pt x="13211" y="2921"/>
                  </a:cubicBezTo>
                  <a:cubicBezTo>
                    <a:pt x="13211" y="2110"/>
                    <a:pt x="12562" y="1461"/>
                    <a:pt x="11751" y="1461"/>
                  </a:cubicBezTo>
                  <a:lnTo>
                    <a:pt x="9410" y="1461"/>
                  </a:lnTo>
                  <a:cubicBezTo>
                    <a:pt x="9340" y="1461"/>
                    <a:pt x="9294" y="1438"/>
                    <a:pt x="9248" y="1414"/>
                  </a:cubicBezTo>
                  <a:lnTo>
                    <a:pt x="7510" y="441"/>
                  </a:lnTo>
                  <a:cubicBezTo>
                    <a:pt x="6936" y="117"/>
                    <a:pt x="6421" y="0"/>
                    <a:pt x="59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7" name="Google Shape;6397;p59"/>
            <p:cNvSpPr/>
            <p:nvPr/>
          </p:nvSpPr>
          <p:spPr>
            <a:xfrm>
              <a:off x="4859650" y="1211200"/>
              <a:ext cx="283350" cy="234800"/>
            </a:xfrm>
            <a:custGeom>
              <a:avLst/>
              <a:gdLst/>
              <a:ahLst/>
              <a:cxnLst/>
              <a:rect l="l" t="t" r="r" b="b"/>
              <a:pathLst>
                <a:path w="11334" h="9392" extrusionOk="0">
                  <a:moveTo>
                    <a:pt x="8181" y="742"/>
                  </a:moveTo>
                  <a:cubicBezTo>
                    <a:pt x="9132" y="742"/>
                    <a:pt x="9966" y="1367"/>
                    <a:pt x="10267" y="2271"/>
                  </a:cubicBezTo>
                  <a:cubicBezTo>
                    <a:pt x="10522" y="3082"/>
                    <a:pt x="10569" y="5330"/>
                    <a:pt x="5655" y="8598"/>
                  </a:cubicBezTo>
                  <a:cubicBezTo>
                    <a:pt x="789" y="5330"/>
                    <a:pt x="812" y="3082"/>
                    <a:pt x="1067" y="2271"/>
                  </a:cubicBezTo>
                  <a:cubicBezTo>
                    <a:pt x="1368" y="1367"/>
                    <a:pt x="2179" y="742"/>
                    <a:pt x="3129" y="742"/>
                  </a:cubicBezTo>
                  <a:cubicBezTo>
                    <a:pt x="4033" y="765"/>
                    <a:pt x="4867" y="1228"/>
                    <a:pt x="5354" y="1993"/>
                  </a:cubicBezTo>
                  <a:cubicBezTo>
                    <a:pt x="5424" y="2121"/>
                    <a:pt x="5545" y="2184"/>
                    <a:pt x="5667" y="2184"/>
                  </a:cubicBezTo>
                  <a:cubicBezTo>
                    <a:pt x="5789" y="2184"/>
                    <a:pt x="5910" y="2121"/>
                    <a:pt x="5980" y="1993"/>
                  </a:cubicBezTo>
                  <a:cubicBezTo>
                    <a:pt x="5980" y="1993"/>
                    <a:pt x="6745" y="742"/>
                    <a:pt x="8181" y="742"/>
                  </a:cubicBezTo>
                  <a:close/>
                  <a:moveTo>
                    <a:pt x="3129" y="0"/>
                  </a:moveTo>
                  <a:cubicBezTo>
                    <a:pt x="1878" y="23"/>
                    <a:pt x="742" y="834"/>
                    <a:pt x="371" y="2063"/>
                  </a:cubicBezTo>
                  <a:cubicBezTo>
                    <a:pt x="1" y="3291"/>
                    <a:pt x="186" y="5863"/>
                    <a:pt x="5470" y="9340"/>
                  </a:cubicBezTo>
                  <a:cubicBezTo>
                    <a:pt x="5528" y="9374"/>
                    <a:pt x="5597" y="9392"/>
                    <a:pt x="5667" y="9392"/>
                  </a:cubicBezTo>
                  <a:cubicBezTo>
                    <a:pt x="5737" y="9392"/>
                    <a:pt x="5806" y="9374"/>
                    <a:pt x="5864" y="9340"/>
                  </a:cubicBezTo>
                  <a:cubicBezTo>
                    <a:pt x="11148" y="5863"/>
                    <a:pt x="11333" y="3268"/>
                    <a:pt x="10963" y="2063"/>
                  </a:cubicBezTo>
                  <a:cubicBezTo>
                    <a:pt x="10569" y="834"/>
                    <a:pt x="9456" y="23"/>
                    <a:pt x="8181" y="0"/>
                  </a:cubicBezTo>
                  <a:cubicBezTo>
                    <a:pt x="7208" y="23"/>
                    <a:pt x="6281" y="464"/>
                    <a:pt x="5655" y="1205"/>
                  </a:cubicBezTo>
                  <a:cubicBezTo>
                    <a:pt x="5030" y="464"/>
                    <a:pt x="4126" y="23"/>
                    <a:pt x="31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8" name="Google Shape;6398;p59"/>
            <p:cNvSpPr/>
            <p:nvPr/>
          </p:nvSpPr>
          <p:spPr>
            <a:xfrm>
              <a:off x="4954100" y="1284625"/>
              <a:ext cx="93875" cy="88375"/>
            </a:xfrm>
            <a:custGeom>
              <a:avLst/>
              <a:gdLst/>
              <a:ahLst/>
              <a:cxnLst/>
              <a:rect l="l" t="t" r="r" b="b"/>
              <a:pathLst>
                <a:path w="3755" h="3535" extrusionOk="0">
                  <a:moveTo>
                    <a:pt x="1880" y="0"/>
                  </a:moveTo>
                  <a:cubicBezTo>
                    <a:pt x="1709" y="0"/>
                    <a:pt x="1541" y="111"/>
                    <a:pt x="1530" y="331"/>
                  </a:cubicBezTo>
                  <a:lnTo>
                    <a:pt x="1530" y="1420"/>
                  </a:lnTo>
                  <a:lnTo>
                    <a:pt x="441" y="1420"/>
                  </a:lnTo>
                  <a:cubicBezTo>
                    <a:pt x="0" y="1443"/>
                    <a:pt x="0" y="2092"/>
                    <a:pt x="441" y="2138"/>
                  </a:cubicBezTo>
                  <a:lnTo>
                    <a:pt x="1530" y="2138"/>
                  </a:lnTo>
                  <a:lnTo>
                    <a:pt x="1530" y="3204"/>
                  </a:lnTo>
                  <a:cubicBezTo>
                    <a:pt x="1541" y="3425"/>
                    <a:pt x="1709" y="3535"/>
                    <a:pt x="1880" y="3535"/>
                  </a:cubicBezTo>
                  <a:cubicBezTo>
                    <a:pt x="2051" y="3535"/>
                    <a:pt x="2225" y="3425"/>
                    <a:pt x="2248" y="3204"/>
                  </a:cubicBezTo>
                  <a:lnTo>
                    <a:pt x="2248" y="2138"/>
                  </a:lnTo>
                  <a:lnTo>
                    <a:pt x="3337" y="2138"/>
                  </a:lnTo>
                  <a:cubicBezTo>
                    <a:pt x="3755" y="2092"/>
                    <a:pt x="3755" y="1443"/>
                    <a:pt x="3337" y="1420"/>
                  </a:cubicBezTo>
                  <a:lnTo>
                    <a:pt x="2248" y="1420"/>
                  </a:lnTo>
                  <a:lnTo>
                    <a:pt x="2248" y="331"/>
                  </a:lnTo>
                  <a:cubicBezTo>
                    <a:pt x="2225" y="111"/>
                    <a:pt x="2051" y="0"/>
                    <a:pt x="1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399" name="Google Shape;6399;p59"/>
            <p:cNvSpPr/>
            <p:nvPr/>
          </p:nvSpPr>
          <p:spPr>
            <a:xfrm>
              <a:off x="5046225" y="1577925"/>
              <a:ext cx="17975" cy="18000"/>
            </a:xfrm>
            <a:custGeom>
              <a:avLst/>
              <a:gdLst/>
              <a:ahLst/>
              <a:cxnLst/>
              <a:rect l="l" t="t" r="r" b="b"/>
              <a:pathLst>
                <a:path w="719" h="720" extrusionOk="0">
                  <a:moveTo>
                    <a:pt x="371" y="1"/>
                  </a:moveTo>
                  <a:cubicBezTo>
                    <a:pt x="162" y="1"/>
                    <a:pt x="0" y="163"/>
                    <a:pt x="0" y="348"/>
                  </a:cubicBezTo>
                  <a:cubicBezTo>
                    <a:pt x="0" y="557"/>
                    <a:pt x="162" y="719"/>
                    <a:pt x="371" y="719"/>
                  </a:cubicBezTo>
                  <a:cubicBezTo>
                    <a:pt x="556" y="719"/>
                    <a:pt x="718" y="557"/>
                    <a:pt x="718" y="348"/>
                  </a:cubicBezTo>
                  <a:cubicBezTo>
                    <a:pt x="718" y="163"/>
                    <a:pt x="556"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00" name="Google Shape;6400;p59"/>
          <p:cNvGrpSpPr/>
          <p:nvPr/>
        </p:nvGrpSpPr>
        <p:grpSpPr>
          <a:xfrm>
            <a:off x="4747672" y="4007278"/>
            <a:ext cx="346267" cy="449947"/>
            <a:chOff x="4751900" y="4045925"/>
            <a:chExt cx="354600" cy="460775"/>
          </a:xfrm>
        </p:grpSpPr>
        <p:sp>
          <p:nvSpPr>
            <p:cNvPr id="6401" name="Google Shape;6401;p59"/>
            <p:cNvSpPr/>
            <p:nvPr/>
          </p:nvSpPr>
          <p:spPr>
            <a:xfrm>
              <a:off x="4751900" y="4045925"/>
              <a:ext cx="101975" cy="460775"/>
            </a:xfrm>
            <a:custGeom>
              <a:avLst/>
              <a:gdLst/>
              <a:ahLst/>
              <a:cxnLst/>
              <a:rect l="l" t="t" r="r" b="b"/>
              <a:pathLst>
                <a:path w="4079" h="18431" extrusionOk="0">
                  <a:moveTo>
                    <a:pt x="2028" y="714"/>
                  </a:moveTo>
                  <a:cubicBezTo>
                    <a:pt x="2196" y="714"/>
                    <a:pt x="2364" y="818"/>
                    <a:pt x="2387" y="1026"/>
                  </a:cubicBezTo>
                  <a:cubicBezTo>
                    <a:pt x="2410" y="2208"/>
                    <a:pt x="2573" y="3367"/>
                    <a:pt x="2851" y="4479"/>
                  </a:cubicBezTo>
                  <a:cubicBezTo>
                    <a:pt x="3175" y="5940"/>
                    <a:pt x="3291" y="6542"/>
                    <a:pt x="2480" y="7052"/>
                  </a:cubicBezTo>
                  <a:cubicBezTo>
                    <a:pt x="2271" y="7168"/>
                    <a:pt x="2248" y="7423"/>
                    <a:pt x="2387" y="7585"/>
                  </a:cubicBezTo>
                  <a:lnTo>
                    <a:pt x="2827" y="8095"/>
                  </a:lnTo>
                  <a:cubicBezTo>
                    <a:pt x="3013" y="8280"/>
                    <a:pt x="3129" y="8535"/>
                    <a:pt x="3129" y="8813"/>
                  </a:cubicBezTo>
                  <a:lnTo>
                    <a:pt x="3129" y="9207"/>
                  </a:lnTo>
                  <a:cubicBezTo>
                    <a:pt x="3036" y="9300"/>
                    <a:pt x="2897" y="9346"/>
                    <a:pt x="2758" y="9346"/>
                  </a:cubicBezTo>
                  <a:cubicBezTo>
                    <a:pt x="2433" y="9300"/>
                    <a:pt x="2132" y="9207"/>
                    <a:pt x="1854" y="9022"/>
                  </a:cubicBezTo>
                  <a:cubicBezTo>
                    <a:pt x="1576" y="8860"/>
                    <a:pt x="1275" y="8744"/>
                    <a:pt x="973" y="8651"/>
                  </a:cubicBezTo>
                  <a:cubicBezTo>
                    <a:pt x="997" y="8442"/>
                    <a:pt x="1089" y="8234"/>
                    <a:pt x="1252" y="8072"/>
                  </a:cubicBezTo>
                  <a:lnTo>
                    <a:pt x="1692" y="7585"/>
                  </a:lnTo>
                  <a:cubicBezTo>
                    <a:pt x="1831" y="7423"/>
                    <a:pt x="1808" y="7145"/>
                    <a:pt x="1599" y="7029"/>
                  </a:cubicBezTo>
                  <a:cubicBezTo>
                    <a:pt x="811" y="6542"/>
                    <a:pt x="904" y="5916"/>
                    <a:pt x="1228" y="4456"/>
                  </a:cubicBezTo>
                  <a:lnTo>
                    <a:pt x="1205" y="4456"/>
                  </a:lnTo>
                  <a:cubicBezTo>
                    <a:pt x="1506" y="3344"/>
                    <a:pt x="1646" y="2185"/>
                    <a:pt x="1669" y="1026"/>
                  </a:cubicBezTo>
                  <a:cubicBezTo>
                    <a:pt x="1692" y="818"/>
                    <a:pt x="1860" y="714"/>
                    <a:pt x="2028" y="714"/>
                  </a:cubicBezTo>
                  <a:close/>
                  <a:moveTo>
                    <a:pt x="1669" y="11502"/>
                  </a:moveTo>
                  <a:lnTo>
                    <a:pt x="1669" y="16276"/>
                  </a:lnTo>
                  <a:lnTo>
                    <a:pt x="950" y="16276"/>
                  </a:lnTo>
                  <a:lnTo>
                    <a:pt x="950" y="11502"/>
                  </a:lnTo>
                  <a:close/>
                  <a:moveTo>
                    <a:pt x="950" y="9393"/>
                  </a:moveTo>
                  <a:cubicBezTo>
                    <a:pt x="1136" y="9462"/>
                    <a:pt x="1321" y="9555"/>
                    <a:pt x="1506" y="9648"/>
                  </a:cubicBezTo>
                  <a:cubicBezTo>
                    <a:pt x="1877" y="9879"/>
                    <a:pt x="2294" y="10018"/>
                    <a:pt x="2758" y="10065"/>
                  </a:cubicBezTo>
                  <a:cubicBezTo>
                    <a:pt x="2874" y="10065"/>
                    <a:pt x="2990" y="10042"/>
                    <a:pt x="3106" y="10018"/>
                  </a:cubicBezTo>
                  <a:lnTo>
                    <a:pt x="3106" y="17342"/>
                  </a:lnTo>
                  <a:cubicBezTo>
                    <a:pt x="3106" y="17550"/>
                    <a:pt x="2943" y="17712"/>
                    <a:pt x="2758" y="17712"/>
                  </a:cubicBezTo>
                  <a:lnTo>
                    <a:pt x="1298" y="17712"/>
                  </a:lnTo>
                  <a:cubicBezTo>
                    <a:pt x="1112" y="17712"/>
                    <a:pt x="950" y="17550"/>
                    <a:pt x="950" y="17342"/>
                  </a:cubicBezTo>
                  <a:lnTo>
                    <a:pt x="950" y="16994"/>
                  </a:lnTo>
                  <a:lnTo>
                    <a:pt x="2016" y="16994"/>
                  </a:lnTo>
                  <a:cubicBezTo>
                    <a:pt x="2225" y="16994"/>
                    <a:pt x="2387" y="16832"/>
                    <a:pt x="2387" y="16623"/>
                  </a:cubicBezTo>
                  <a:lnTo>
                    <a:pt x="2387" y="11131"/>
                  </a:lnTo>
                  <a:cubicBezTo>
                    <a:pt x="2387" y="10945"/>
                    <a:pt x="2225" y="10783"/>
                    <a:pt x="2016" y="10783"/>
                  </a:cubicBezTo>
                  <a:lnTo>
                    <a:pt x="950" y="10783"/>
                  </a:lnTo>
                  <a:lnTo>
                    <a:pt x="950" y="9393"/>
                  </a:lnTo>
                  <a:close/>
                  <a:moveTo>
                    <a:pt x="2031" y="1"/>
                  </a:moveTo>
                  <a:cubicBezTo>
                    <a:pt x="1506" y="1"/>
                    <a:pt x="985" y="343"/>
                    <a:pt x="950" y="1026"/>
                  </a:cubicBezTo>
                  <a:cubicBezTo>
                    <a:pt x="927" y="2139"/>
                    <a:pt x="788" y="3228"/>
                    <a:pt x="510" y="4294"/>
                  </a:cubicBezTo>
                  <a:cubicBezTo>
                    <a:pt x="232" y="5592"/>
                    <a:pt x="0" y="6635"/>
                    <a:pt x="881" y="7400"/>
                  </a:cubicBezTo>
                  <a:lnTo>
                    <a:pt x="695" y="7608"/>
                  </a:lnTo>
                  <a:cubicBezTo>
                    <a:pt x="394" y="7933"/>
                    <a:pt x="232" y="8350"/>
                    <a:pt x="232" y="8813"/>
                  </a:cubicBezTo>
                  <a:lnTo>
                    <a:pt x="232" y="17342"/>
                  </a:lnTo>
                  <a:cubicBezTo>
                    <a:pt x="232" y="17944"/>
                    <a:pt x="718" y="18431"/>
                    <a:pt x="1321" y="18431"/>
                  </a:cubicBezTo>
                  <a:lnTo>
                    <a:pt x="2758" y="18431"/>
                  </a:lnTo>
                  <a:cubicBezTo>
                    <a:pt x="3360" y="18431"/>
                    <a:pt x="3847" y="17944"/>
                    <a:pt x="3847" y="17342"/>
                  </a:cubicBezTo>
                  <a:lnTo>
                    <a:pt x="3847" y="8813"/>
                  </a:lnTo>
                  <a:cubicBezTo>
                    <a:pt x="3847" y="8373"/>
                    <a:pt x="3685" y="7933"/>
                    <a:pt x="3384" y="7608"/>
                  </a:cubicBezTo>
                  <a:lnTo>
                    <a:pt x="3198" y="7400"/>
                  </a:lnTo>
                  <a:cubicBezTo>
                    <a:pt x="4079" y="6635"/>
                    <a:pt x="3847" y="5615"/>
                    <a:pt x="3569" y="4317"/>
                  </a:cubicBezTo>
                  <a:cubicBezTo>
                    <a:pt x="3291" y="3251"/>
                    <a:pt x="3129" y="2139"/>
                    <a:pt x="3129" y="1026"/>
                  </a:cubicBezTo>
                  <a:cubicBezTo>
                    <a:pt x="3082" y="343"/>
                    <a:pt x="2555" y="1"/>
                    <a:pt x="2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02" name="Google Shape;6402;p59"/>
            <p:cNvSpPr/>
            <p:nvPr/>
          </p:nvSpPr>
          <p:spPr>
            <a:xfrm>
              <a:off x="4877625" y="4045925"/>
              <a:ext cx="102575" cy="460775"/>
            </a:xfrm>
            <a:custGeom>
              <a:avLst/>
              <a:gdLst/>
              <a:ahLst/>
              <a:cxnLst/>
              <a:rect l="l" t="t" r="r" b="b"/>
              <a:pathLst>
                <a:path w="4103" h="18431" extrusionOk="0">
                  <a:moveTo>
                    <a:pt x="2063" y="719"/>
                  </a:moveTo>
                  <a:cubicBezTo>
                    <a:pt x="2236" y="719"/>
                    <a:pt x="2410" y="829"/>
                    <a:pt x="2433" y="1050"/>
                  </a:cubicBezTo>
                  <a:cubicBezTo>
                    <a:pt x="2433" y="2208"/>
                    <a:pt x="2596" y="3367"/>
                    <a:pt x="2874" y="4479"/>
                  </a:cubicBezTo>
                  <a:cubicBezTo>
                    <a:pt x="3221" y="5940"/>
                    <a:pt x="3314" y="6542"/>
                    <a:pt x="2503" y="7052"/>
                  </a:cubicBezTo>
                  <a:cubicBezTo>
                    <a:pt x="2318" y="7168"/>
                    <a:pt x="2271" y="7423"/>
                    <a:pt x="2433" y="7585"/>
                  </a:cubicBezTo>
                  <a:lnTo>
                    <a:pt x="2874" y="8095"/>
                  </a:lnTo>
                  <a:cubicBezTo>
                    <a:pt x="3059" y="8280"/>
                    <a:pt x="3152" y="8535"/>
                    <a:pt x="3152" y="8813"/>
                  </a:cubicBezTo>
                  <a:lnTo>
                    <a:pt x="3152" y="9207"/>
                  </a:lnTo>
                  <a:cubicBezTo>
                    <a:pt x="3059" y="9300"/>
                    <a:pt x="2943" y="9346"/>
                    <a:pt x="2804" y="9346"/>
                  </a:cubicBezTo>
                  <a:cubicBezTo>
                    <a:pt x="2480" y="9300"/>
                    <a:pt x="2155" y="9207"/>
                    <a:pt x="1877" y="9022"/>
                  </a:cubicBezTo>
                  <a:cubicBezTo>
                    <a:pt x="1599" y="8860"/>
                    <a:pt x="1321" y="8744"/>
                    <a:pt x="1020" y="8651"/>
                  </a:cubicBezTo>
                  <a:cubicBezTo>
                    <a:pt x="1043" y="8442"/>
                    <a:pt x="1136" y="8234"/>
                    <a:pt x="1275" y="8072"/>
                  </a:cubicBezTo>
                  <a:lnTo>
                    <a:pt x="1715" y="7585"/>
                  </a:lnTo>
                  <a:cubicBezTo>
                    <a:pt x="1877" y="7423"/>
                    <a:pt x="1831" y="7145"/>
                    <a:pt x="1646" y="7029"/>
                  </a:cubicBezTo>
                  <a:cubicBezTo>
                    <a:pt x="834" y="6542"/>
                    <a:pt x="927" y="5916"/>
                    <a:pt x="1275" y="4456"/>
                  </a:cubicBezTo>
                  <a:lnTo>
                    <a:pt x="1252" y="4456"/>
                  </a:lnTo>
                  <a:cubicBezTo>
                    <a:pt x="1530" y="3344"/>
                    <a:pt x="1692" y="2185"/>
                    <a:pt x="1692" y="1050"/>
                  </a:cubicBezTo>
                  <a:cubicBezTo>
                    <a:pt x="1715" y="829"/>
                    <a:pt x="1889" y="719"/>
                    <a:pt x="2063" y="719"/>
                  </a:cubicBezTo>
                  <a:close/>
                  <a:moveTo>
                    <a:pt x="950" y="9393"/>
                  </a:moveTo>
                  <a:cubicBezTo>
                    <a:pt x="1159" y="9462"/>
                    <a:pt x="1344" y="9555"/>
                    <a:pt x="1506" y="9648"/>
                  </a:cubicBezTo>
                  <a:cubicBezTo>
                    <a:pt x="1900" y="9902"/>
                    <a:pt x="2318" y="10042"/>
                    <a:pt x="2758" y="10065"/>
                  </a:cubicBezTo>
                  <a:cubicBezTo>
                    <a:pt x="2897" y="10065"/>
                    <a:pt x="3013" y="10042"/>
                    <a:pt x="3129" y="10018"/>
                  </a:cubicBezTo>
                  <a:lnTo>
                    <a:pt x="3129" y="17342"/>
                  </a:lnTo>
                  <a:cubicBezTo>
                    <a:pt x="3129" y="17550"/>
                    <a:pt x="2967" y="17689"/>
                    <a:pt x="2781" y="17712"/>
                  </a:cubicBezTo>
                  <a:lnTo>
                    <a:pt x="1321" y="17712"/>
                  </a:lnTo>
                  <a:cubicBezTo>
                    <a:pt x="1136" y="17712"/>
                    <a:pt x="973" y="17550"/>
                    <a:pt x="973" y="17342"/>
                  </a:cubicBezTo>
                  <a:lnTo>
                    <a:pt x="973" y="16994"/>
                  </a:lnTo>
                  <a:lnTo>
                    <a:pt x="2039" y="16994"/>
                  </a:lnTo>
                  <a:cubicBezTo>
                    <a:pt x="2248" y="16971"/>
                    <a:pt x="2410" y="16832"/>
                    <a:pt x="2410" y="16623"/>
                  </a:cubicBezTo>
                  <a:lnTo>
                    <a:pt x="2410" y="15511"/>
                  </a:lnTo>
                  <a:cubicBezTo>
                    <a:pt x="2387" y="15291"/>
                    <a:pt x="2213" y="15181"/>
                    <a:pt x="2042" y="15181"/>
                  </a:cubicBezTo>
                  <a:cubicBezTo>
                    <a:pt x="1871" y="15181"/>
                    <a:pt x="1703" y="15291"/>
                    <a:pt x="1692" y="15511"/>
                  </a:cubicBezTo>
                  <a:lnTo>
                    <a:pt x="1692" y="16276"/>
                  </a:lnTo>
                  <a:lnTo>
                    <a:pt x="973" y="16276"/>
                  </a:lnTo>
                  <a:lnTo>
                    <a:pt x="973" y="11502"/>
                  </a:lnTo>
                  <a:lnTo>
                    <a:pt x="1692" y="11502"/>
                  </a:lnTo>
                  <a:lnTo>
                    <a:pt x="1692" y="12266"/>
                  </a:lnTo>
                  <a:cubicBezTo>
                    <a:pt x="1703" y="12486"/>
                    <a:pt x="1871" y="12597"/>
                    <a:pt x="2042" y="12597"/>
                  </a:cubicBezTo>
                  <a:cubicBezTo>
                    <a:pt x="2213" y="12597"/>
                    <a:pt x="2387" y="12486"/>
                    <a:pt x="2410" y="12266"/>
                  </a:cubicBezTo>
                  <a:lnTo>
                    <a:pt x="2410" y="11154"/>
                  </a:lnTo>
                  <a:cubicBezTo>
                    <a:pt x="2410" y="10945"/>
                    <a:pt x="2248" y="10783"/>
                    <a:pt x="2039" y="10783"/>
                  </a:cubicBezTo>
                  <a:lnTo>
                    <a:pt x="950" y="10783"/>
                  </a:lnTo>
                  <a:lnTo>
                    <a:pt x="950" y="9393"/>
                  </a:lnTo>
                  <a:close/>
                  <a:moveTo>
                    <a:pt x="2054" y="1"/>
                  </a:moveTo>
                  <a:cubicBezTo>
                    <a:pt x="1530" y="1"/>
                    <a:pt x="1008" y="343"/>
                    <a:pt x="973" y="1026"/>
                  </a:cubicBezTo>
                  <a:cubicBezTo>
                    <a:pt x="950" y="2139"/>
                    <a:pt x="811" y="3228"/>
                    <a:pt x="533" y="4294"/>
                  </a:cubicBezTo>
                  <a:cubicBezTo>
                    <a:pt x="255" y="5592"/>
                    <a:pt x="0" y="6635"/>
                    <a:pt x="904" y="7400"/>
                  </a:cubicBezTo>
                  <a:lnTo>
                    <a:pt x="719" y="7608"/>
                  </a:lnTo>
                  <a:cubicBezTo>
                    <a:pt x="417" y="7933"/>
                    <a:pt x="255" y="8373"/>
                    <a:pt x="255" y="8813"/>
                  </a:cubicBezTo>
                  <a:lnTo>
                    <a:pt x="255" y="17342"/>
                  </a:lnTo>
                  <a:cubicBezTo>
                    <a:pt x="255" y="17944"/>
                    <a:pt x="742" y="18431"/>
                    <a:pt x="1344" y="18431"/>
                  </a:cubicBezTo>
                  <a:lnTo>
                    <a:pt x="2781" y="18431"/>
                  </a:lnTo>
                  <a:cubicBezTo>
                    <a:pt x="3384" y="18431"/>
                    <a:pt x="3870" y="17944"/>
                    <a:pt x="3870" y="17342"/>
                  </a:cubicBezTo>
                  <a:lnTo>
                    <a:pt x="3870" y="8813"/>
                  </a:lnTo>
                  <a:cubicBezTo>
                    <a:pt x="3870" y="8373"/>
                    <a:pt x="3708" y="7933"/>
                    <a:pt x="3407" y="7608"/>
                  </a:cubicBezTo>
                  <a:lnTo>
                    <a:pt x="3221" y="7400"/>
                  </a:lnTo>
                  <a:cubicBezTo>
                    <a:pt x="4102" y="6635"/>
                    <a:pt x="3870" y="5615"/>
                    <a:pt x="3592" y="4317"/>
                  </a:cubicBezTo>
                  <a:cubicBezTo>
                    <a:pt x="3314" y="3251"/>
                    <a:pt x="3152" y="2139"/>
                    <a:pt x="3152" y="1026"/>
                  </a:cubicBezTo>
                  <a:cubicBezTo>
                    <a:pt x="3106" y="343"/>
                    <a:pt x="2578" y="1"/>
                    <a:pt x="20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03" name="Google Shape;6403;p59"/>
            <p:cNvSpPr/>
            <p:nvPr/>
          </p:nvSpPr>
          <p:spPr>
            <a:xfrm>
              <a:off x="5004500" y="4045925"/>
              <a:ext cx="102000" cy="460775"/>
            </a:xfrm>
            <a:custGeom>
              <a:avLst/>
              <a:gdLst/>
              <a:ahLst/>
              <a:cxnLst/>
              <a:rect l="l" t="t" r="r" b="b"/>
              <a:pathLst>
                <a:path w="4080" h="18431" extrusionOk="0">
                  <a:moveTo>
                    <a:pt x="2028" y="644"/>
                  </a:moveTo>
                  <a:cubicBezTo>
                    <a:pt x="2219" y="644"/>
                    <a:pt x="2411" y="771"/>
                    <a:pt x="2387" y="1026"/>
                  </a:cubicBezTo>
                  <a:cubicBezTo>
                    <a:pt x="2411" y="2208"/>
                    <a:pt x="2573" y="3344"/>
                    <a:pt x="2851" y="4479"/>
                  </a:cubicBezTo>
                  <a:cubicBezTo>
                    <a:pt x="3199" y="5940"/>
                    <a:pt x="3291" y="6542"/>
                    <a:pt x="2480" y="7052"/>
                  </a:cubicBezTo>
                  <a:cubicBezTo>
                    <a:pt x="2295" y="7168"/>
                    <a:pt x="2248" y="7423"/>
                    <a:pt x="2411" y="7585"/>
                  </a:cubicBezTo>
                  <a:lnTo>
                    <a:pt x="2851" y="8072"/>
                  </a:lnTo>
                  <a:cubicBezTo>
                    <a:pt x="3036" y="8280"/>
                    <a:pt x="3129" y="8535"/>
                    <a:pt x="3129" y="8813"/>
                  </a:cubicBezTo>
                  <a:lnTo>
                    <a:pt x="3129" y="9184"/>
                  </a:lnTo>
                  <a:cubicBezTo>
                    <a:pt x="3036" y="9300"/>
                    <a:pt x="2897" y="9346"/>
                    <a:pt x="2781" y="9346"/>
                  </a:cubicBezTo>
                  <a:cubicBezTo>
                    <a:pt x="2434" y="9300"/>
                    <a:pt x="2133" y="9184"/>
                    <a:pt x="1854" y="9022"/>
                  </a:cubicBezTo>
                  <a:cubicBezTo>
                    <a:pt x="1576" y="8860"/>
                    <a:pt x="1298" y="8744"/>
                    <a:pt x="997" y="8651"/>
                  </a:cubicBezTo>
                  <a:cubicBezTo>
                    <a:pt x="1020" y="8442"/>
                    <a:pt x="1113" y="8234"/>
                    <a:pt x="1252" y="8072"/>
                  </a:cubicBezTo>
                  <a:lnTo>
                    <a:pt x="1692" y="7585"/>
                  </a:lnTo>
                  <a:cubicBezTo>
                    <a:pt x="1854" y="7423"/>
                    <a:pt x="1808" y="7145"/>
                    <a:pt x="1623" y="7029"/>
                  </a:cubicBezTo>
                  <a:cubicBezTo>
                    <a:pt x="812" y="6542"/>
                    <a:pt x="904" y="5916"/>
                    <a:pt x="1252" y="4456"/>
                  </a:cubicBezTo>
                  <a:lnTo>
                    <a:pt x="1206" y="4456"/>
                  </a:lnTo>
                  <a:cubicBezTo>
                    <a:pt x="1507" y="3344"/>
                    <a:pt x="1646" y="2185"/>
                    <a:pt x="1669" y="1026"/>
                  </a:cubicBezTo>
                  <a:cubicBezTo>
                    <a:pt x="1646" y="771"/>
                    <a:pt x="1837" y="644"/>
                    <a:pt x="2028" y="644"/>
                  </a:cubicBezTo>
                  <a:close/>
                  <a:moveTo>
                    <a:pt x="1669" y="11502"/>
                  </a:moveTo>
                  <a:lnTo>
                    <a:pt x="1669" y="16276"/>
                  </a:lnTo>
                  <a:lnTo>
                    <a:pt x="951" y="16276"/>
                  </a:lnTo>
                  <a:lnTo>
                    <a:pt x="951" y="11502"/>
                  </a:lnTo>
                  <a:close/>
                  <a:moveTo>
                    <a:pt x="951" y="9393"/>
                  </a:moveTo>
                  <a:cubicBezTo>
                    <a:pt x="1136" y="9462"/>
                    <a:pt x="1321" y="9555"/>
                    <a:pt x="1507" y="9648"/>
                  </a:cubicBezTo>
                  <a:cubicBezTo>
                    <a:pt x="1878" y="9879"/>
                    <a:pt x="2295" y="10018"/>
                    <a:pt x="2758" y="10065"/>
                  </a:cubicBezTo>
                  <a:cubicBezTo>
                    <a:pt x="2874" y="10065"/>
                    <a:pt x="2990" y="10042"/>
                    <a:pt x="3106" y="10018"/>
                  </a:cubicBezTo>
                  <a:lnTo>
                    <a:pt x="3106" y="17342"/>
                  </a:lnTo>
                  <a:cubicBezTo>
                    <a:pt x="3106" y="17550"/>
                    <a:pt x="2944" y="17712"/>
                    <a:pt x="2758" y="17712"/>
                  </a:cubicBezTo>
                  <a:lnTo>
                    <a:pt x="1298" y="17712"/>
                  </a:lnTo>
                  <a:cubicBezTo>
                    <a:pt x="1113" y="17712"/>
                    <a:pt x="951" y="17550"/>
                    <a:pt x="951" y="17342"/>
                  </a:cubicBezTo>
                  <a:lnTo>
                    <a:pt x="951" y="16994"/>
                  </a:lnTo>
                  <a:lnTo>
                    <a:pt x="2017" y="16994"/>
                  </a:lnTo>
                  <a:cubicBezTo>
                    <a:pt x="2225" y="16994"/>
                    <a:pt x="2387" y="16832"/>
                    <a:pt x="2387" y="16623"/>
                  </a:cubicBezTo>
                  <a:lnTo>
                    <a:pt x="2387" y="11131"/>
                  </a:lnTo>
                  <a:cubicBezTo>
                    <a:pt x="2387" y="10945"/>
                    <a:pt x="2225" y="10783"/>
                    <a:pt x="2017" y="10783"/>
                  </a:cubicBezTo>
                  <a:lnTo>
                    <a:pt x="951" y="10783"/>
                  </a:lnTo>
                  <a:lnTo>
                    <a:pt x="951" y="9393"/>
                  </a:lnTo>
                  <a:close/>
                  <a:moveTo>
                    <a:pt x="2040" y="1"/>
                  </a:moveTo>
                  <a:cubicBezTo>
                    <a:pt x="1513" y="1"/>
                    <a:pt x="985" y="343"/>
                    <a:pt x="951" y="1026"/>
                  </a:cubicBezTo>
                  <a:cubicBezTo>
                    <a:pt x="927" y="2139"/>
                    <a:pt x="788" y="3228"/>
                    <a:pt x="510" y="4294"/>
                  </a:cubicBezTo>
                  <a:cubicBezTo>
                    <a:pt x="232" y="5592"/>
                    <a:pt x="0" y="6635"/>
                    <a:pt x="881" y="7400"/>
                  </a:cubicBezTo>
                  <a:lnTo>
                    <a:pt x="696" y="7608"/>
                  </a:lnTo>
                  <a:cubicBezTo>
                    <a:pt x="394" y="7933"/>
                    <a:pt x="232" y="8373"/>
                    <a:pt x="232" y="8813"/>
                  </a:cubicBezTo>
                  <a:lnTo>
                    <a:pt x="232" y="17342"/>
                  </a:lnTo>
                  <a:cubicBezTo>
                    <a:pt x="232" y="17944"/>
                    <a:pt x="719" y="18431"/>
                    <a:pt x="1321" y="18431"/>
                  </a:cubicBezTo>
                  <a:lnTo>
                    <a:pt x="2758" y="18431"/>
                  </a:lnTo>
                  <a:cubicBezTo>
                    <a:pt x="3361" y="18431"/>
                    <a:pt x="3848" y="17944"/>
                    <a:pt x="3848" y="17342"/>
                  </a:cubicBezTo>
                  <a:lnTo>
                    <a:pt x="3848" y="8813"/>
                  </a:lnTo>
                  <a:cubicBezTo>
                    <a:pt x="3848" y="8373"/>
                    <a:pt x="3685" y="7933"/>
                    <a:pt x="3384" y="7608"/>
                  </a:cubicBezTo>
                  <a:lnTo>
                    <a:pt x="3199" y="7400"/>
                  </a:lnTo>
                  <a:cubicBezTo>
                    <a:pt x="4079" y="6635"/>
                    <a:pt x="3848" y="5615"/>
                    <a:pt x="3569" y="4317"/>
                  </a:cubicBezTo>
                  <a:cubicBezTo>
                    <a:pt x="3291" y="3251"/>
                    <a:pt x="3129" y="2139"/>
                    <a:pt x="3129" y="1026"/>
                  </a:cubicBezTo>
                  <a:cubicBezTo>
                    <a:pt x="3094" y="343"/>
                    <a:pt x="2567" y="1"/>
                    <a:pt x="2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04" name="Google Shape;6404;p59"/>
            <p:cNvSpPr/>
            <p:nvPr/>
          </p:nvSpPr>
          <p:spPr>
            <a:xfrm>
              <a:off x="4919900" y="4383850"/>
              <a:ext cx="18000" cy="18000"/>
            </a:xfrm>
            <a:custGeom>
              <a:avLst/>
              <a:gdLst/>
              <a:ahLst/>
              <a:cxnLst/>
              <a:rect l="l" t="t" r="r" b="b"/>
              <a:pathLst>
                <a:path w="720" h="720" extrusionOk="0">
                  <a:moveTo>
                    <a:pt x="372" y="1"/>
                  </a:moveTo>
                  <a:cubicBezTo>
                    <a:pt x="163" y="1"/>
                    <a:pt x="1" y="163"/>
                    <a:pt x="1" y="372"/>
                  </a:cubicBezTo>
                  <a:cubicBezTo>
                    <a:pt x="1" y="557"/>
                    <a:pt x="163" y="719"/>
                    <a:pt x="372" y="719"/>
                  </a:cubicBezTo>
                  <a:cubicBezTo>
                    <a:pt x="557" y="719"/>
                    <a:pt x="719" y="557"/>
                    <a:pt x="719" y="372"/>
                  </a:cubicBezTo>
                  <a:cubicBezTo>
                    <a:pt x="719" y="163"/>
                    <a:pt x="557"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05" name="Google Shape;6405;p59"/>
          <p:cNvGrpSpPr/>
          <p:nvPr/>
        </p:nvGrpSpPr>
        <p:grpSpPr>
          <a:xfrm>
            <a:off x="5528970" y="1914102"/>
            <a:ext cx="229160" cy="450948"/>
            <a:chOff x="5552000" y="1902375"/>
            <a:chExt cx="234675" cy="461800"/>
          </a:xfrm>
        </p:grpSpPr>
        <p:sp>
          <p:nvSpPr>
            <p:cNvPr id="6406" name="Google Shape;6406;p59"/>
            <p:cNvSpPr/>
            <p:nvPr/>
          </p:nvSpPr>
          <p:spPr>
            <a:xfrm>
              <a:off x="5552000" y="1902375"/>
              <a:ext cx="234675" cy="461225"/>
            </a:xfrm>
            <a:custGeom>
              <a:avLst/>
              <a:gdLst/>
              <a:ahLst/>
              <a:cxnLst/>
              <a:rect l="l" t="t" r="r" b="b"/>
              <a:pathLst>
                <a:path w="9387" h="18449" extrusionOk="0">
                  <a:moveTo>
                    <a:pt x="7579" y="719"/>
                  </a:moveTo>
                  <a:cubicBezTo>
                    <a:pt x="7788" y="719"/>
                    <a:pt x="7950" y="858"/>
                    <a:pt x="7950" y="1067"/>
                  </a:cubicBezTo>
                  <a:lnTo>
                    <a:pt x="7950" y="2527"/>
                  </a:lnTo>
                  <a:cubicBezTo>
                    <a:pt x="7950" y="2712"/>
                    <a:pt x="7788" y="2898"/>
                    <a:pt x="7579" y="2898"/>
                  </a:cubicBezTo>
                  <a:lnTo>
                    <a:pt x="1809" y="2898"/>
                  </a:lnTo>
                  <a:cubicBezTo>
                    <a:pt x="1623" y="2898"/>
                    <a:pt x="1461" y="2736"/>
                    <a:pt x="1461" y="2527"/>
                  </a:cubicBezTo>
                  <a:lnTo>
                    <a:pt x="1461" y="1067"/>
                  </a:lnTo>
                  <a:cubicBezTo>
                    <a:pt x="1461" y="858"/>
                    <a:pt x="1623" y="719"/>
                    <a:pt x="1832" y="719"/>
                  </a:cubicBezTo>
                  <a:lnTo>
                    <a:pt x="2179" y="719"/>
                  </a:lnTo>
                  <a:lnTo>
                    <a:pt x="2179" y="1785"/>
                  </a:lnTo>
                  <a:cubicBezTo>
                    <a:pt x="2156" y="2052"/>
                    <a:pt x="2347" y="2185"/>
                    <a:pt x="2539" y="2185"/>
                  </a:cubicBezTo>
                  <a:cubicBezTo>
                    <a:pt x="2730" y="2185"/>
                    <a:pt x="2921" y="2052"/>
                    <a:pt x="2898" y="1785"/>
                  </a:cubicBezTo>
                  <a:lnTo>
                    <a:pt x="2898" y="719"/>
                  </a:lnTo>
                  <a:lnTo>
                    <a:pt x="3616" y="719"/>
                  </a:lnTo>
                  <a:lnTo>
                    <a:pt x="3616" y="1785"/>
                  </a:lnTo>
                  <a:cubicBezTo>
                    <a:pt x="3639" y="2006"/>
                    <a:pt x="3813" y="2116"/>
                    <a:pt x="3987" y="2116"/>
                  </a:cubicBezTo>
                  <a:cubicBezTo>
                    <a:pt x="4161" y="2116"/>
                    <a:pt x="4335" y="2006"/>
                    <a:pt x="4358" y="1785"/>
                  </a:cubicBezTo>
                  <a:lnTo>
                    <a:pt x="4358" y="719"/>
                  </a:lnTo>
                  <a:lnTo>
                    <a:pt x="5076" y="719"/>
                  </a:lnTo>
                  <a:lnTo>
                    <a:pt x="5076" y="1785"/>
                  </a:lnTo>
                  <a:cubicBezTo>
                    <a:pt x="5088" y="2006"/>
                    <a:pt x="5256" y="2116"/>
                    <a:pt x="5427" y="2116"/>
                  </a:cubicBezTo>
                  <a:cubicBezTo>
                    <a:pt x="5598" y="2116"/>
                    <a:pt x="5772" y="2006"/>
                    <a:pt x="5795" y="1785"/>
                  </a:cubicBezTo>
                  <a:lnTo>
                    <a:pt x="5795" y="719"/>
                  </a:lnTo>
                  <a:lnTo>
                    <a:pt x="6513" y="719"/>
                  </a:lnTo>
                  <a:lnTo>
                    <a:pt x="6513" y="1785"/>
                  </a:lnTo>
                  <a:cubicBezTo>
                    <a:pt x="6536" y="2006"/>
                    <a:pt x="6704" y="2116"/>
                    <a:pt x="6872" y="2116"/>
                  </a:cubicBezTo>
                  <a:cubicBezTo>
                    <a:pt x="7040" y="2116"/>
                    <a:pt x="7208" y="2006"/>
                    <a:pt x="7232" y="1785"/>
                  </a:cubicBezTo>
                  <a:lnTo>
                    <a:pt x="7232" y="719"/>
                  </a:lnTo>
                  <a:close/>
                  <a:moveTo>
                    <a:pt x="7232" y="3593"/>
                  </a:moveTo>
                  <a:lnTo>
                    <a:pt x="7232" y="4682"/>
                  </a:lnTo>
                  <a:cubicBezTo>
                    <a:pt x="7232" y="4775"/>
                    <a:pt x="7255" y="4868"/>
                    <a:pt x="7324" y="4937"/>
                  </a:cubicBezTo>
                  <a:lnTo>
                    <a:pt x="8159" y="5748"/>
                  </a:lnTo>
                  <a:cubicBezTo>
                    <a:pt x="8483" y="6073"/>
                    <a:pt x="8669" y="6536"/>
                    <a:pt x="8669" y="7023"/>
                  </a:cubicBezTo>
                  <a:lnTo>
                    <a:pt x="8669" y="7208"/>
                  </a:lnTo>
                  <a:lnTo>
                    <a:pt x="743" y="7208"/>
                  </a:lnTo>
                  <a:lnTo>
                    <a:pt x="743" y="7023"/>
                  </a:lnTo>
                  <a:cubicBezTo>
                    <a:pt x="743" y="6536"/>
                    <a:pt x="928" y="6073"/>
                    <a:pt x="1276" y="5748"/>
                  </a:cubicBezTo>
                  <a:lnTo>
                    <a:pt x="2064" y="4937"/>
                  </a:lnTo>
                  <a:cubicBezTo>
                    <a:pt x="2133" y="4868"/>
                    <a:pt x="2179" y="4775"/>
                    <a:pt x="2179" y="4682"/>
                  </a:cubicBezTo>
                  <a:lnTo>
                    <a:pt x="2179" y="3593"/>
                  </a:lnTo>
                  <a:close/>
                  <a:moveTo>
                    <a:pt x="7621" y="0"/>
                  </a:moveTo>
                  <a:cubicBezTo>
                    <a:pt x="7607" y="0"/>
                    <a:pt x="7593" y="0"/>
                    <a:pt x="7579" y="1"/>
                  </a:cubicBezTo>
                  <a:lnTo>
                    <a:pt x="1809" y="1"/>
                  </a:lnTo>
                  <a:cubicBezTo>
                    <a:pt x="1229" y="1"/>
                    <a:pt x="743" y="488"/>
                    <a:pt x="743" y="1067"/>
                  </a:cubicBezTo>
                  <a:lnTo>
                    <a:pt x="743" y="2527"/>
                  </a:lnTo>
                  <a:cubicBezTo>
                    <a:pt x="743" y="2990"/>
                    <a:pt x="1021" y="3384"/>
                    <a:pt x="1461" y="3547"/>
                  </a:cubicBezTo>
                  <a:lnTo>
                    <a:pt x="1461" y="4543"/>
                  </a:lnTo>
                  <a:lnTo>
                    <a:pt x="743" y="5238"/>
                  </a:lnTo>
                  <a:cubicBezTo>
                    <a:pt x="279" y="5725"/>
                    <a:pt x="1" y="6351"/>
                    <a:pt x="24" y="7023"/>
                  </a:cubicBezTo>
                  <a:lnTo>
                    <a:pt x="24" y="17382"/>
                  </a:lnTo>
                  <a:cubicBezTo>
                    <a:pt x="24" y="17962"/>
                    <a:pt x="488" y="18448"/>
                    <a:pt x="1090" y="18448"/>
                  </a:cubicBezTo>
                  <a:lnTo>
                    <a:pt x="3083" y="18448"/>
                  </a:lnTo>
                  <a:cubicBezTo>
                    <a:pt x="3524" y="18425"/>
                    <a:pt x="3524" y="17776"/>
                    <a:pt x="3083" y="17730"/>
                  </a:cubicBezTo>
                  <a:lnTo>
                    <a:pt x="1090" y="17730"/>
                  </a:lnTo>
                  <a:cubicBezTo>
                    <a:pt x="905" y="17730"/>
                    <a:pt x="743" y="17568"/>
                    <a:pt x="743" y="17382"/>
                  </a:cubicBezTo>
                  <a:lnTo>
                    <a:pt x="743" y="7927"/>
                  </a:lnTo>
                  <a:lnTo>
                    <a:pt x="8669" y="7927"/>
                  </a:lnTo>
                  <a:lnTo>
                    <a:pt x="8669" y="17382"/>
                  </a:lnTo>
                  <a:cubicBezTo>
                    <a:pt x="8669" y="17568"/>
                    <a:pt x="8506" y="17730"/>
                    <a:pt x="8321" y="17730"/>
                  </a:cubicBezTo>
                  <a:lnTo>
                    <a:pt x="6328" y="17730"/>
                  </a:lnTo>
                  <a:cubicBezTo>
                    <a:pt x="5887" y="17776"/>
                    <a:pt x="5887" y="18425"/>
                    <a:pt x="6328" y="18448"/>
                  </a:cubicBezTo>
                  <a:lnTo>
                    <a:pt x="8321" y="18448"/>
                  </a:lnTo>
                  <a:cubicBezTo>
                    <a:pt x="8900" y="18448"/>
                    <a:pt x="9387" y="17962"/>
                    <a:pt x="9387" y="17382"/>
                  </a:cubicBezTo>
                  <a:lnTo>
                    <a:pt x="9387" y="7023"/>
                  </a:lnTo>
                  <a:cubicBezTo>
                    <a:pt x="9387" y="6351"/>
                    <a:pt x="9132" y="5702"/>
                    <a:pt x="8669" y="5238"/>
                  </a:cubicBezTo>
                  <a:lnTo>
                    <a:pt x="7950" y="4543"/>
                  </a:lnTo>
                  <a:lnTo>
                    <a:pt x="7950" y="3547"/>
                  </a:lnTo>
                  <a:cubicBezTo>
                    <a:pt x="8390" y="3384"/>
                    <a:pt x="8669" y="2967"/>
                    <a:pt x="8669" y="2527"/>
                  </a:cubicBezTo>
                  <a:lnTo>
                    <a:pt x="8669" y="1067"/>
                  </a:lnTo>
                  <a:cubicBezTo>
                    <a:pt x="8669" y="478"/>
                    <a:pt x="8204" y="0"/>
                    <a:pt x="7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07" name="Google Shape;6407;p59"/>
            <p:cNvSpPr/>
            <p:nvPr/>
          </p:nvSpPr>
          <p:spPr>
            <a:xfrm>
              <a:off x="5606475" y="2159625"/>
              <a:ext cx="126325" cy="126900"/>
            </a:xfrm>
            <a:custGeom>
              <a:avLst/>
              <a:gdLst/>
              <a:ahLst/>
              <a:cxnLst/>
              <a:rect l="l" t="t" r="r" b="b"/>
              <a:pathLst>
                <a:path w="5053" h="5076" extrusionOk="0">
                  <a:moveTo>
                    <a:pt x="2897" y="742"/>
                  </a:moveTo>
                  <a:lnTo>
                    <a:pt x="2897" y="1831"/>
                  </a:lnTo>
                  <a:cubicBezTo>
                    <a:pt x="2897" y="2017"/>
                    <a:pt x="3060" y="2179"/>
                    <a:pt x="3245" y="2179"/>
                  </a:cubicBezTo>
                  <a:lnTo>
                    <a:pt x="4334" y="2179"/>
                  </a:lnTo>
                  <a:lnTo>
                    <a:pt x="4334" y="2921"/>
                  </a:lnTo>
                  <a:lnTo>
                    <a:pt x="3245" y="2921"/>
                  </a:lnTo>
                  <a:cubicBezTo>
                    <a:pt x="3060" y="2921"/>
                    <a:pt x="2897" y="3060"/>
                    <a:pt x="2897" y="3268"/>
                  </a:cubicBezTo>
                  <a:lnTo>
                    <a:pt x="2897" y="4358"/>
                  </a:lnTo>
                  <a:lnTo>
                    <a:pt x="2179" y="4358"/>
                  </a:lnTo>
                  <a:lnTo>
                    <a:pt x="2179" y="3268"/>
                  </a:lnTo>
                  <a:cubicBezTo>
                    <a:pt x="2179" y="3060"/>
                    <a:pt x="2017" y="2921"/>
                    <a:pt x="1808" y="2921"/>
                  </a:cubicBezTo>
                  <a:lnTo>
                    <a:pt x="719" y="2921"/>
                  </a:lnTo>
                  <a:lnTo>
                    <a:pt x="719" y="2179"/>
                  </a:lnTo>
                  <a:lnTo>
                    <a:pt x="1808" y="2179"/>
                  </a:lnTo>
                  <a:cubicBezTo>
                    <a:pt x="2017" y="2179"/>
                    <a:pt x="2179" y="2017"/>
                    <a:pt x="2179" y="1831"/>
                  </a:cubicBezTo>
                  <a:lnTo>
                    <a:pt x="2179" y="742"/>
                  </a:lnTo>
                  <a:close/>
                  <a:moveTo>
                    <a:pt x="1808" y="1"/>
                  </a:moveTo>
                  <a:cubicBezTo>
                    <a:pt x="1600" y="1"/>
                    <a:pt x="1437" y="163"/>
                    <a:pt x="1437" y="371"/>
                  </a:cubicBezTo>
                  <a:lnTo>
                    <a:pt x="1437" y="1461"/>
                  </a:lnTo>
                  <a:lnTo>
                    <a:pt x="348" y="1461"/>
                  </a:lnTo>
                  <a:cubicBezTo>
                    <a:pt x="163" y="1461"/>
                    <a:pt x="0" y="1623"/>
                    <a:pt x="0" y="1831"/>
                  </a:cubicBezTo>
                  <a:lnTo>
                    <a:pt x="0" y="3268"/>
                  </a:lnTo>
                  <a:cubicBezTo>
                    <a:pt x="0" y="3477"/>
                    <a:pt x="163" y="3639"/>
                    <a:pt x="348" y="3639"/>
                  </a:cubicBezTo>
                  <a:lnTo>
                    <a:pt x="1437" y="3639"/>
                  </a:lnTo>
                  <a:lnTo>
                    <a:pt x="1437" y="4705"/>
                  </a:lnTo>
                  <a:cubicBezTo>
                    <a:pt x="1437" y="4914"/>
                    <a:pt x="1600" y="5076"/>
                    <a:pt x="1808" y="5076"/>
                  </a:cubicBezTo>
                  <a:lnTo>
                    <a:pt x="3245" y="5076"/>
                  </a:lnTo>
                  <a:cubicBezTo>
                    <a:pt x="3454" y="5076"/>
                    <a:pt x="3616" y="4914"/>
                    <a:pt x="3616" y="4705"/>
                  </a:cubicBezTo>
                  <a:lnTo>
                    <a:pt x="3616" y="3639"/>
                  </a:lnTo>
                  <a:lnTo>
                    <a:pt x="4705" y="3639"/>
                  </a:lnTo>
                  <a:cubicBezTo>
                    <a:pt x="4890" y="3639"/>
                    <a:pt x="5053" y="3477"/>
                    <a:pt x="5053" y="3268"/>
                  </a:cubicBezTo>
                  <a:lnTo>
                    <a:pt x="5053" y="1831"/>
                  </a:lnTo>
                  <a:cubicBezTo>
                    <a:pt x="5053" y="1623"/>
                    <a:pt x="4890" y="1461"/>
                    <a:pt x="4705" y="1461"/>
                  </a:cubicBezTo>
                  <a:lnTo>
                    <a:pt x="3616" y="1461"/>
                  </a:lnTo>
                  <a:lnTo>
                    <a:pt x="3616" y="371"/>
                  </a:lnTo>
                  <a:cubicBezTo>
                    <a:pt x="3616" y="163"/>
                    <a:pt x="3454" y="1"/>
                    <a:pt x="3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08" name="Google Shape;6408;p59"/>
            <p:cNvSpPr/>
            <p:nvPr/>
          </p:nvSpPr>
          <p:spPr>
            <a:xfrm>
              <a:off x="5660350" y="2346175"/>
              <a:ext cx="18575" cy="18000"/>
            </a:xfrm>
            <a:custGeom>
              <a:avLst/>
              <a:gdLst/>
              <a:ahLst/>
              <a:cxnLst/>
              <a:rect l="l" t="t" r="r" b="b"/>
              <a:pathLst>
                <a:path w="743" h="720" extrusionOk="0">
                  <a:moveTo>
                    <a:pt x="372" y="1"/>
                  </a:moveTo>
                  <a:cubicBezTo>
                    <a:pt x="163" y="1"/>
                    <a:pt x="1" y="163"/>
                    <a:pt x="1" y="349"/>
                  </a:cubicBezTo>
                  <a:cubicBezTo>
                    <a:pt x="1" y="557"/>
                    <a:pt x="163" y="719"/>
                    <a:pt x="372" y="719"/>
                  </a:cubicBezTo>
                  <a:cubicBezTo>
                    <a:pt x="580" y="719"/>
                    <a:pt x="742" y="557"/>
                    <a:pt x="742" y="349"/>
                  </a:cubicBezTo>
                  <a:cubicBezTo>
                    <a:pt x="742"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09" name="Google Shape;6409;p59"/>
          <p:cNvGrpSpPr/>
          <p:nvPr/>
        </p:nvGrpSpPr>
        <p:grpSpPr>
          <a:xfrm>
            <a:off x="5394897" y="2611128"/>
            <a:ext cx="492229" cy="451509"/>
            <a:chOff x="5414700" y="2616175"/>
            <a:chExt cx="504075" cy="462375"/>
          </a:xfrm>
        </p:grpSpPr>
        <p:sp>
          <p:nvSpPr>
            <p:cNvPr id="6410" name="Google Shape;6410;p59"/>
            <p:cNvSpPr/>
            <p:nvPr/>
          </p:nvSpPr>
          <p:spPr>
            <a:xfrm>
              <a:off x="5414700" y="2616175"/>
              <a:ext cx="504075" cy="462375"/>
            </a:xfrm>
            <a:custGeom>
              <a:avLst/>
              <a:gdLst/>
              <a:ahLst/>
              <a:cxnLst/>
              <a:rect l="l" t="t" r="r" b="b"/>
              <a:pathLst>
                <a:path w="20163" h="18495" extrusionOk="0">
                  <a:moveTo>
                    <a:pt x="8065" y="997"/>
                  </a:moveTo>
                  <a:lnTo>
                    <a:pt x="8065" y="997"/>
                  </a:lnTo>
                  <a:cubicBezTo>
                    <a:pt x="7208" y="1855"/>
                    <a:pt x="6605" y="3152"/>
                    <a:pt x="6235" y="4311"/>
                  </a:cubicBezTo>
                  <a:cubicBezTo>
                    <a:pt x="5331" y="4195"/>
                    <a:pt x="4427" y="4056"/>
                    <a:pt x="3569" y="3871"/>
                  </a:cubicBezTo>
                  <a:cubicBezTo>
                    <a:pt x="4728" y="2457"/>
                    <a:pt x="6304" y="1437"/>
                    <a:pt x="8065" y="997"/>
                  </a:cubicBezTo>
                  <a:close/>
                  <a:moveTo>
                    <a:pt x="12330" y="997"/>
                  </a:moveTo>
                  <a:lnTo>
                    <a:pt x="12330" y="997"/>
                  </a:lnTo>
                  <a:cubicBezTo>
                    <a:pt x="14091" y="1461"/>
                    <a:pt x="15667" y="2457"/>
                    <a:pt x="16826" y="3894"/>
                  </a:cubicBezTo>
                  <a:cubicBezTo>
                    <a:pt x="15945" y="4056"/>
                    <a:pt x="15088" y="4218"/>
                    <a:pt x="14161" y="4311"/>
                  </a:cubicBezTo>
                  <a:cubicBezTo>
                    <a:pt x="13790" y="3152"/>
                    <a:pt x="13187" y="1878"/>
                    <a:pt x="12330" y="997"/>
                  </a:cubicBezTo>
                  <a:close/>
                  <a:moveTo>
                    <a:pt x="9827" y="765"/>
                  </a:moveTo>
                  <a:lnTo>
                    <a:pt x="9827" y="4543"/>
                  </a:lnTo>
                  <a:cubicBezTo>
                    <a:pt x="8877" y="4543"/>
                    <a:pt x="7903" y="4497"/>
                    <a:pt x="6976" y="4404"/>
                  </a:cubicBezTo>
                  <a:cubicBezTo>
                    <a:pt x="7648" y="2341"/>
                    <a:pt x="8714" y="997"/>
                    <a:pt x="9827" y="765"/>
                  </a:cubicBezTo>
                  <a:close/>
                  <a:moveTo>
                    <a:pt x="10568" y="765"/>
                  </a:moveTo>
                  <a:cubicBezTo>
                    <a:pt x="11681" y="997"/>
                    <a:pt x="12747" y="2341"/>
                    <a:pt x="13442" y="4404"/>
                  </a:cubicBezTo>
                  <a:cubicBezTo>
                    <a:pt x="12492" y="4497"/>
                    <a:pt x="11519" y="4543"/>
                    <a:pt x="10568" y="4543"/>
                  </a:cubicBezTo>
                  <a:lnTo>
                    <a:pt x="10568" y="765"/>
                  </a:lnTo>
                  <a:close/>
                  <a:moveTo>
                    <a:pt x="11634" y="5285"/>
                  </a:moveTo>
                  <a:cubicBezTo>
                    <a:pt x="12075" y="5308"/>
                    <a:pt x="12075" y="5957"/>
                    <a:pt x="11634" y="6003"/>
                  </a:cubicBezTo>
                  <a:cubicBezTo>
                    <a:pt x="11449" y="6003"/>
                    <a:pt x="11287" y="6165"/>
                    <a:pt x="11287" y="6351"/>
                  </a:cubicBezTo>
                  <a:lnTo>
                    <a:pt x="11287" y="7440"/>
                  </a:lnTo>
                  <a:lnTo>
                    <a:pt x="9108" y="7440"/>
                  </a:lnTo>
                  <a:lnTo>
                    <a:pt x="9108" y="6351"/>
                  </a:lnTo>
                  <a:cubicBezTo>
                    <a:pt x="9108" y="6165"/>
                    <a:pt x="8946" y="6003"/>
                    <a:pt x="8761" y="6003"/>
                  </a:cubicBezTo>
                  <a:cubicBezTo>
                    <a:pt x="8320" y="5957"/>
                    <a:pt x="8320" y="5308"/>
                    <a:pt x="8761" y="5285"/>
                  </a:cubicBezTo>
                  <a:close/>
                  <a:moveTo>
                    <a:pt x="3106" y="4520"/>
                  </a:moveTo>
                  <a:cubicBezTo>
                    <a:pt x="4056" y="4728"/>
                    <a:pt x="5029" y="4914"/>
                    <a:pt x="6026" y="5030"/>
                  </a:cubicBezTo>
                  <a:cubicBezTo>
                    <a:pt x="5702" y="6281"/>
                    <a:pt x="5539" y="7579"/>
                    <a:pt x="5516" y="8877"/>
                  </a:cubicBezTo>
                  <a:lnTo>
                    <a:pt x="1692" y="8877"/>
                  </a:lnTo>
                  <a:cubicBezTo>
                    <a:pt x="1762" y="7324"/>
                    <a:pt x="2248" y="5818"/>
                    <a:pt x="3106" y="4520"/>
                  </a:cubicBezTo>
                  <a:close/>
                  <a:moveTo>
                    <a:pt x="6768" y="5122"/>
                  </a:moveTo>
                  <a:cubicBezTo>
                    <a:pt x="7089" y="5145"/>
                    <a:pt x="7433" y="5191"/>
                    <a:pt x="7755" y="5214"/>
                  </a:cubicBezTo>
                  <a:lnTo>
                    <a:pt x="7755" y="5214"/>
                  </a:lnTo>
                  <a:cubicBezTo>
                    <a:pt x="7516" y="5788"/>
                    <a:pt x="7795" y="6446"/>
                    <a:pt x="8390" y="6652"/>
                  </a:cubicBezTo>
                  <a:lnTo>
                    <a:pt x="8390" y="7648"/>
                  </a:lnTo>
                  <a:lnTo>
                    <a:pt x="8204" y="7857"/>
                  </a:lnTo>
                  <a:cubicBezTo>
                    <a:pt x="7926" y="8135"/>
                    <a:pt x="7741" y="8483"/>
                    <a:pt x="7695" y="8877"/>
                  </a:cubicBezTo>
                  <a:lnTo>
                    <a:pt x="6235" y="8877"/>
                  </a:lnTo>
                  <a:cubicBezTo>
                    <a:pt x="6258" y="7625"/>
                    <a:pt x="6443" y="6351"/>
                    <a:pt x="6768" y="5122"/>
                  </a:cubicBezTo>
                  <a:close/>
                  <a:moveTo>
                    <a:pt x="13651" y="5099"/>
                  </a:moveTo>
                  <a:cubicBezTo>
                    <a:pt x="13952" y="6327"/>
                    <a:pt x="14137" y="7579"/>
                    <a:pt x="14161" y="8853"/>
                  </a:cubicBezTo>
                  <a:lnTo>
                    <a:pt x="12700" y="8877"/>
                  </a:lnTo>
                  <a:cubicBezTo>
                    <a:pt x="12654" y="8483"/>
                    <a:pt x="12469" y="8112"/>
                    <a:pt x="12191" y="7834"/>
                  </a:cubicBezTo>
                  <a:lnTo>
                    <a:pt x="12005" y="7648"/>
                  </a:lnTo>
                  <a:lnTo>
                    <a:pt x="12005" y="6652"/>
                  </a:lnTo>
                  <a:cubicBezTo>
                    <a:pt x="12608" y="6443"/>
                    <a:pt x="12886" y="5748"/>
                    <a:pt x="12631" y="5192"/>
                  </a:cubicBezTo>
                  <a:cubicBezTo>
                    <a:pt x="12955" y="5169"/>
                    <a:pt x="13303" y="5122"/>
                    <a:pt x="13651" y="5099"/>
                  </a:cubicBezTo>
                  <a:close/>
                  <a:moveTo>
                    <a:pt x="17289" y="4520"/>
                  </a:moveTo>
                  <a:cubicBezTo>
                    <a:pt x="18147" y="5818"/>
                    <a:pt x="18633" y="7324"/>
                    <a:pt x="18703" y="8877"/>
                  </a:cubicBezTo>
                  <a:lnTo>
                    <a:pt x="14879" y="8877"/>
                  </a:lnTo>
                  <a:cubicBezTo>
                    <a:pt x="14856" y="7579"/>
                    <a:pt x="14694" y="6281"/>
                    <a:pt x="14369" y="5030"/>
                  </a:cubicBezTo>
                  <a:cubicBezTo>
                    <a:pt x="15366" y="4914"/>
                    <a:pt x="16339" y="4728"/>
                    <a:pt x="17289" y="4520"/>
                  </a:cubicBezTo>
                  <a:close/>
                  <a:moveTo>
                    <a:pt x="11495" y="8158"/>
                  </a:moveTo>
                  <a:lnTo>
                    <a:pt x="11681" y="8367"/>
                  </a:lnTo>
                  <a:cubicBezTo>
                    <a:pt x="11889" y="8552"/>
                    <a:pt x="12005" y="8830"/>
                    <a:pt x="12005" y="9132"/>
                  </a:cubicBezTo>
                  <a:lnTo>
                    <a:pt x="12005" y="12863"/>
                  </a:lnTo>
                  <a:cubicBezTo>
                    <a:pt x="12005" y="13071"/>
                    <a:pt x="11843" y="13234"/>
                    <a:pt x="11634" y="13234"/>
                  </a:cubicBezTo>
                  <a:lnTo>
                    <a:pt x="8738" y="13234"/>
                  </a:lnTo>
                  <a:cubicBezTo>
                    <a:pt x="8552" y="13234"/>
                    <a:pt x="8390" y="13071"/>
                    <a:pt x="8390" y="12863"/>
                  </a:cubicBezTo>
                  <a:lnTo>
                    <a:pt x="8390" y="9132"/>
                  </a:lnTo>
                  <a:cubicBezTo>
                    <a:pt x="8390" y="8830"/>
                    <a:pt x="8506" y="8552"/>
                    <a:pt x="8714" y="8367"/>
                  </a:cubicBezTo>
                  <a:lnTo>
                    <a:pt x="8900" y="8158"/>
                  </a:lnTo>
                  <a:close/>
                  <a:moveTo>
                    <a:pt x="14161" y="9618"/>
                  </a:moveTo>
                  <a:cubicBezTo>
                    <a:pt x="14137" y="10870"/>
                    <a:pt x="13975" y="12144"/>
                    <a:pt x="13651" y="13373"/>
                  </a:cubicBezTo>
                  <a:cubicBezTo>
                    <a:pt x="13303" y="13349"/>
                    <a:pt x="12979" y="13326"/>
                    <a:pt x="12631" y="13303"/>
                  </a:cubicBezTo>
                  <a:cubicBezTo>
                    <a:pt x="12677" y="13164"/>
                    <a:pt x="12724" y="13002"/>
                    <a:pt x="12724" y="12863"/>
                  </a:cubicBezTo>
                  <a:lnTo>
                    <a:pt x="12724" y="9618"/>
                  </a:lnTo>
                  <a:close/>
                  <a:moveTo>
                    <a:pt x="7671" y="9618"/>
                  </a:moveTo>
                  <a:lnTo>
                    <a:pt x="7671" y="12863"/>
                  </a:lnTo>
                  <a:cubicBezTo>
                    <a:pt x="7671" y="13025"/>
                    <a:pt x="7718" y="13164"/>
                    <a:pt x="7787" y="13303"/>
                  </a:cubicBezTo>
                  <a:cubicBezTo>
                    <a:pt x="7440" y="13326"/>
                    <a:pt x="7092" y="13373"/>
                    <a:pt x="6768" y="13396"/>
                  </a:cubicBezTo>
                  <a:lnTo>
                    <a:pt x="6744" y="13396"/>
                  </a:lnTo>
                  <a:cubicBezTo>
                    <a:pt x="6420" y="12168"/>
                    <a:pt x="6258" y="10893"/>
                    <a:pt x="6235" y="9618"/>
                  </a:cubicBezTo>
                  <a:close/>
                  <a:moveTo>
                    <a:pt x="5516" y="9618"/>
                  </a:moveTo>
                  <a:cubicBezTo>
                    <a:pt x="5539" y="10916"/>
                    <a:pt x="5702" y="12214"/>
                    <a:pt x="6026" y="13488"/>
                  </a:cubicBezTo>
                  <a:cubicBezTo>
                    <a:pt x="5029" y="13604"/>
                    <a:pt x="4056" y="13767"/>
                    <a:pt x="3106" y="13975"/>
                  </a:cubicBezTo>
                  <a:cubicBezTo>
                    <a:pt x="2248" y="12677"/>
                    <a:pt x="1762" y="11171"/>
                    <a:pt x="1692" y="9618"/>
                  </a:cubicBezTo>
                  <a:close/>
                  <a:moveTo>
                    <a:pt x="18703" y="9618"/>
                  </a:moveTo>
                  <a:cubicBezTo>
                    <a:pt x="18633" y="11171"/>
                    <a:pt x="18147" y="12677"/>
                    <a:pt x="17289" y="13975"/>
                  </a:cubicBezTo>
                  <a:cubicBezTo>
                    <a:pt x="16339" y="13767"/>
                    <a:pt x="15366" y="13581"/>
                    <a:pt x="14369" y="13465"/>
                  </a:cubicBezTo>
                  <a:cubicBezTo>
                    <a:pt x="14694" y="12214"/>
                    <a:pt x="14856" y="10916"/>
                    <a:pt x="14879" y="9618"/>
                  </a:cubicBezTo>
                  <a:close/>
                  <a:moveTo>
                    <a:pt x="6235" y="14184"/>
                  </a:moveTo>
                  <a:cubicBezTo>
                    <a:pt x="6605" y="15342"/>
                    <a:pt x="7208" y="16617"/>
                    <a:pt x="8065" y="17498"/>
                  </a:cubicBezTo>
                  <a:cubicBezTo>
                    <a:pt x="6304" y="17034"/>
                    <a:pt x="4728" y="16015"/>
                    <a:pt x="3569" y="14601"/>
                  </a:cubicBezTo>
                  <a:cubicBezTo>
                    <a:pt x="4450" y="14415"/>
                    <a:pt x="5308" y="14276"/>
                    <a:pt x="6235" y="14184"/>
                  </a:cubicBezTo>
                  <a:close/>
                  <a:moveTo>
                    <a:pt x="9827" y="13952"/>
                  </a:moveTo>
                  <a:lnTo>
                    <a:pt x="9827" y="17730"/>
                  </a:lnTo>
                  <a:cubicBezTo>
                    <a:pt x="8714" y="17498"/>
                    <a:pt x="7648" y="16154"/>
                    <a:pt x="6953" y="14091"/>
                  </a:cubicBezTo>
                  <a:cubicBezTo>
                    <a:pt x="7903" y="13998"/>
                    <a:pt x="8877" y="13952"/>
                    <a:pt x="9827" y="13952"/>
                  </a:cubicBezTo>
                  <a:close/>
                  <a:moveTo>
                    <a:pt x="10568" y="13952"/>
                  </a:moveTo>
                  <a:cubicBezTo>
                    <a:pt x="11519" y="13952"/>
                    <a:pt x="12492" y="13998"/>
                    <a:pt x="13442" y="14091"/>
                  </a:cubicBezTo>
                  <a:cubicBezTo>
                    <a:pt x="12747" y="16154"/>
                    <a:pt x="11681" y="17498"/>
                    <a:pt x="10568" y="17730"/>
                  </a:cubicBezTo>
                  <a:lnTo>
                    <a:pt x="10568" y="13952"/>
                  </a:lnTo>
                  <a:close/>
                  <a:moveTo>
                    <a:pt x="10198" y="1"/>
                  </a:moveTo>
                  <a:cubicBezTo>
                    <a:pt x="4357" y="24"/>
                    <a:pt x="0" y="5354"/>
                    <a:pt x="1159" y="11078"/>
                  </a:cubicBezTo>
                  <a:cubicBezTo>
                    <a:pt x="2048" y="15538"/>
                    <a:pt x="5971" y="18494"/>
                    <a:pt x="10211" y="18494"/>
                  </a:cubicBezTo>
                  <a:cubicBezTo>
                    <a:pt x="11391" y="18494"/>
                    <a:pt x="12596" y="18265"/>
                    <a:pt x="13767" y="17776"/>
                  </a:cubicBezTo>
                  <a:cubicBezTo>
                    <a:pt x="14153" y="17593"/>
                    <a:pt x="13986" y="17071"/>
                    <a:pt x="13642" y="17071"/>
                  </a:cubicBezTo>
                  <a:cubicBezTo>
                    <a:pt x="13594" y="17071"/>
                    <a:pt x="13542" y="17081"/>
                    <a:pt x="13488" y="17104"/>
                  </a:cubicBezTo>
                  <a:cubicBezTo>
                    <a:pt x="13094" y="17266"/>
                    <a:pt x="12700" y="17405"/>
                    <a:pt x="12306" y="17498"/>
                  </a:cubicBezTo>
                  <a:cubicBezTo>
                    <a:pt x="13164" y="16640"/>
                    <a:pt x="13790" y="15342"/>
                    <a:pt x="14161" y="14161"/>
                  </a:cubicBezTo>
                  <a:cubicBezTo>
                    <a:pt x="15064" y="14276"/>
                    <a:pt x="15945" y="14415"/>
                    <a:pt x="16802" y="14601"/>
                  </a:cubicBezTo>
                  <a:cubicBezTo>
                    <a:pt x="16594" y="14879"/>
                    <a:pt x="16339" y="15157"/>
                    <a:pt x="16084" y="15412"/>
                  </a:cubicBezTo>
                  <a:cubicBezTo>
                    <a:pt x="15766" y="15659"/>
                    <a:pt x="16013" y="16054"/>
                    <a:pt x="16303" y="16054"/>
                  </a:cubicBezTo>
                  <a:cubicBezTo>
                    <a:pt x="16393" y="16054"/>
                    <a:pt x="16488" y="16016"/>
                    <a:pt x="16571" y="15922"/>
                  </a:cubicBezTo>
                  <a:cubicBezTo>
                    <a:pt x="19305" y="13303"/>
                    <a:pt x="20163" y="9317"/>
                    <a:pt x="18772" y="5818"/>
                  </a:cubicBezTo>
                  <a:cubicBezTo>
                    <a:pt x="17359" y="2318"/>
                    <a:pt x="13975" y="24"/>
                    <a:pt x="101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1" name="Google Shape;6411;p59"/>
            <p:cNvSpPr/>
            <p:nvPr/>
          </p:nvSpPr>
          <p:spPr>
            <a:xfrm>
              <a:off x="5640650" y="2857050"/>
              <a:ext cx="57975" cy="54350"/>
            </a:xfrm>
            <a:custGeom>
              <a:avLst/>
              <a:gdLst/>
              <a:ahLst/>
              <a:cxnLst/>
              <a:rect l="l" t="t" r="r" b="b"/>
              <a:pathLst>
                <a:path w="2319" h="2174" extrusionOk="0">
                  <a:moveTo>
                    <a:pt x="1162" y="1"/>
                  </a:moveTo>
                  <a:cubicBezTo>
                    <a:pt x="992" y="1"/>
                    <a:pt x="824" y="111"/>
                    <a:pt x="812" y="331"/>
                  </a:cubicBezTo>
                  <a:lnTo>
                    <a:pt x="812" y="702"/>
                  </a:lnTo>
                  <a:lnTo>
                    <a:pt x="441" y="702"/>
                  </a:lnTo>
                  <a:cubicBezTo>
                    <a:pt x="1" y="725"/>
                    <a:pt x="1" y="1374"/>
                    <a:pt x="441" y="1420"/>
                  </a:cubicBezTo>
                  <a:lnTo>
                    <a:pt x="812" y="1420"/>
                  </a:lnTo>
                  <a:lnTo>
                    <a:pt x="812" y="1791"/>
                  </a:lnTo>
                  <a:cubicBezTo>
                    <a:pt x="777" y="2046"/>
                    <a:pt x="968" y="2173"/>
                    <a:pt x="1162" y="2173"/>
                  </a:cubicBezTo>
                  <a:cubicBezTo>
                    <a:pt x="1357" y="2173"/>
                    <a:pt x="1554" y="2046"/>
                    <a:pt x="1530" y="1791"/>
                  </a:cubicBezTo>
                  <a:lnTo>
                    <a:pt x="1530" y="1420"/>
                  </a:lnTo>
                  <a:lnTo>
                    <a:pt x="1878" y="1420"/>
                  </a:lnTo>
                  <a:cubicBezTo>
                    <a:pt x="2318" y="1374"/>
                    <a:pt x="2318" y="748"/>
                    <a:pt x="1878" y="702"/>
                  </a:cubicBezTo>
                  <a:lnTo>
                    <a:pt x="1530" y="702"/>
                  </a:lnTo>
                  <a:lnTo>
                    <a:pt x="1530" y="331"/>
                  </a:lnTo>
                  <a:cubicBezTo>
                    <a:pt x="1507" y="111"/>
                    <a:pt x="1333" y="1"/>
                    <a:pt x="11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2" name="Google Shape;6412;p59"/>
            <p:cNvSpPr/>
            <p:nvPr/>
          </p:nvSpPr>
          <p:spPr>
            <a:xfrm>
              <a:off x="5782600" y="3024050"/>
              <a:ext cx="18000" cy="18000"/>
            </a:xfrm>
            <a:custGeom>
              <a:avLst/>
              <a:gdLst/>
              <a:ahLst/>
              <a:cxnLst/>
              <a:rect l="l" t="t" r="r" b="b"/>
              <a:pathLst>
                <a:path w="720" h="720" extrusionOk="0">
                  <a:moveTo>
                    <a:pt x="348" y="1"/>
                  </a:moveTo>
                  <a:cubicBezTo>
                    <a:pt x="163" y="1"/>
                    <a:pt x="1" y="163"/>
                    <a:pt x="1" y="372"/>
                  </a:cubicBezTo>
                  <a:cubicBezTo>
                    <a:pt x="1" y="557"/>
                    <a:pt x="163" y="719"/>
                    <a:pt x="348" y="719"/>
                  </a:cubicBezTo>
                  <a:cubicBezTo>
                    <a:pt x="557" y="719"/>
                    <a:pt x="719" y="557"/>
                    <a:pt x="719" y="372"/>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13" name="Google Shape;6413;p59"/>
          <p:cNvGrpSpPr/>
          <p:nvPr/>
        </p:nvGrpSpPr>
        <p:grpSpPr>
          <a:xfrm>
            <a:off x="5458271" y="3308715"/>
            <a:ext cx="371143" cy="450923"/>
            <a:chOff x="5479600" y="3330550"/>
            <a:chExt cx="380075" cy="461775"/>
          </a:xfrm>
        </p:grpSpPr>
        <p:sp>
          <p:nvSpPr>
            <p:cNvPr id="6414" name="Google Shape;6414;p59"/>
            <p:cNvSpPr/>
            <p:nvPr/>
          </p:nvSpPr>
          <p:spPr>
            <a:xfrm>
              <a:off x="5479600" y="3335650"/>
              <a:ext cx="380075" cy="456675"/>
            </a:xfrm>
            <a:custGeom>
              <a:avLst/>
              <a:gdLst/>
              <a:ahLst/>
              <a:cxnLst/>
              <a:rect l="l" t="t" r="r" b="b"/>
              <a:pathLst>
                <a:path w="15203" h="18267" extrusionOk="0">
                  <a:moveTo>
                    <a:pt x="7022" y="3852"/>
                  </a:moveTo>
                  <a:cubicBezTo>
                    <a:pt x="7494" y="4459"/>
                    <a:pt x="8207" y="4826"/>
                    <a:pt x="8969" y="4826"/>
                  </a:cubicBezTo>
                  <a:cubicBezTo>
                    <a:pt x="8992" y="4826"/>
                    <a:pt x="9015" y="4826"/>
                    <a:pt x="9038" y="4825"/>
                  </a:cubicBezTo>
                  <a:lnTo>
                    <a:pt x="9757" y="4825"/>
                  </a:lnTo>
                  <a:cubicBezTo>
                    <a:pt x="10359" y="4825"/>
                    <a:pt x="10846" y="5312"/>
                    <a:pt x="10846" y="5915"/>
                  </a:cubicBezTo>
                  <a:lnTo>
                    <a:pt x="10846" y="7375"/>
                  </a:lnTo>
                  <a:cubicBezTo>
                    <a:pt x="10846" y="9159"/>
                    <a:pt x="9409" y="10596"/>
                    <a:pt x="7625" y="10619"/>
                  </a:cubicBezTo>
                  <a:cubicBezTo>
                    <a:pt x="6906" y="10619"/>
                    <a:pt x="6211" y="10387"/>
                    <a:pt x="5655" y="9947"/>
                  </a:cubicBezTo>
                  <a:cubicBezTo>
                    <a:pt x="4844" y="9298"/>
                    <a:pt x="4357" y="8279"/>
                    <a:pt x="4357" y="7212"/>
                  </a:cubicBezTo>
                  <a:lnTo>
                    <a:pt x="4334" y="7212"/>
                  </a:lnTo>
                  <a:lnTo>
                    <a:pt x="4334" y="5915"/>
                  </a:lnTo>
                  <a:cubicBezTo>
                    <a:pt x="4334" y="5312"/>
                    <a:pt x="4821" y="4825"/>
                    <a:pt x="5423" y="4825"/>
                  </a:cubicBezTo>
                  <a:cubicBezTo>
                    <a:pt x="6095" y="4825"/>
                    <a:pt x="6721" y="4455"/>
                    <a:pt x="7022" y="3852"/>
                  </a:cubicBezTo>
                  <a:close/>
                  <a:moveTo>
                    <a:pt x="5794" y="10874"/>
                  </a:moveTo>
                  <a:cubicBezTo>
                    <a:pt x="6350" y="11175"/>
                    <a:pt x="6953" y="11338"/>
                    <a:pt x="7602" y="11338"/>
                  </a:cubicBezTo>
                  <a:lnTo>
                    <a:pt x="7625" y="11338"/>
                  </a:lnTo>
                  <a:cubicBezTo>
                    <a:pt x="8250" y="11338"/>
                    <a:pt x="8853" y="11175"/>
                    <a:pt x="9386" y="10897"/>
                  </a:cubicBezTo>
                  <a:lnTo>
                    <a:pt x="9386" y="12381"/>
                  </a:lnTo>
                  <a:lnTo>
                    <a:pt x="7602" y="12983"/>
                  </a:lnTo>
                  <a:lnTo>
                    <a:pt x="5794" y="12381"/>
                  </a:lnTo>
                  <a:lnTo>
                    <a:pt x="5794" y="10874"/>
                  </a:lnTo>
                  <a:close/>
                  <a:moveTo>
                    <a:pt x="5423" y="13006"/>
                  </a:moveTo>
                  <a:lnTo>
                    <a:pt x="6929" y="13516"/>
                  </a:lnTo>
                  <a:lnTo>
                    <a:pt x="5608" y="14883"/>
                  </a:lnTo>
                  <a:lnTo>
                    <a:pt x="4960" y="13122"/>
                  </a:lnTo>
                  <a:lnTo>
                    <a:pt x="5423" y="13006"/>
                  </a:lnTo>
                  <a:close/>
                  <a:moveTo>
                    <a:pt x="9757" y="13006"/>
                  </a:moveTo>
                  <a:lnTo>
                    <a:pt x="10220" y="13145"/>
                  </a:lnTo>
                  <a:lnTo>
                    <a:pt x="9571" y="14907"/>
                  </a:lnTo>
                  <a:lnTo>
                    <a:pt x="8250" y="13516"/>
                  </a:lnTo>
                  <a:lnTo>
                    <a:pt x="9757" y="13006"/>
                  </a:lnTo>
                  <a:close/>
                  <a:moveTo>
                    <a:pt x="7602" y="13864"/>
                  </a:moveTo>
                  <a:lnTo>
                    <a:pt x="8343" y="14629"/>
                  </a:lnTo>
                  <a:lnTo>
                    <a:pt x="7787" y="15254"/>
                  </a:lnTo>
                  <a:lnTo>
                    <a:pt x="7393" y="15254"/>
                  </a:lnTo>
                  <a:lnTo>
                    <a:pt x="6860" y="14629"/>
                  </a:lnTo>
                  <a:lnTo>
                    <a:pt x="7602" y="13864"/>
                  </a:lnTo>
                  <a:close/>
                  <a:moveTo>
                    <a:pt x="6350" y="15185"/>
                  </a:moveTo>
                  <a:lnTo>
                    <a:pt x="6814" y="15695"/>
                  </a:lnTo>
                  <a:lnTo>
                    <a:pt x="6327" y="16876"/>
                  </a:lnTo>
                  <a:lnTo>
                    <a:pt x="5887" y="15671"/>
                  </a:lnTo>
                  <a:lnTo>
                    <a:pt x="6350" y="15185"/>
                  </a:lnTo>
                  <a:close/>
                  <a:moveTo>
                    <a:pt x="8830" y="15162"/>
                  </a:moveTo>
                  <a:lnTo>
                    <a:pt x="9293" y="15648"/>
                  </a:lnTo>
                  <a:lnTo>
                    <a:pt x="8853" y="16876"/>
                  </a:lnTo>
                  <a:lnTo>
                    <a:pt x="8366" y="15695"/>
                  </a:lnTo>
                  <a:lnTo>
                    <a:pt x="8830" y="15162"/>
                  </a:lnTo>
                  <a:close/>
                  <a:moveTo>
                    <a:pt x="3592" y="13516"/>
                  </a:moveTo>
                  <a:lnTo>
                    <a:pt x="2248" y="15416"/>
                  </a:lnTo>
                  <a:cubicBezTo>
                    <a:pt x="2132" y="15556"/>
                    <a:pt x="2155" y="15741"/>
                    <a:pt x="2271" y="15857"/>
                  </a:cubicBezTo>
                  <a:lnTo>
                    <a:pt x="3870" y="17525"/>
                  </a:lnTo>
                  <a:lnTo>
                    <a:pt x="742" y="17525"/>
                  </a:lnTo>
                  <a:lnTo>
                    <a:pt x="742" y="16343"/>
                  </a:lnTo>
                  <a:cubicBezTo>
                    <a:pt x="719" y="15185"/>
                    <a:pt x="1460" y="14165"/>
                    <a:pt x="2573" y="13817"/>
                  </a:cubicBezTo>
                  <a:lnTo>
                    <a:pt x="3592" y="13516"/>
                  </a:lnTo>
                  <a:close/>
                  <a:moveTo>
                    <a:pt x="4380" y="13655"/>
                  </a:moveTo>
                  <a:lnTo>
                    <a:pt x="5817" y="17525"/>
                  </a:lnTo>
                  <a:lnTo>
                    <a:pt x="4867" y="17525"/>
                  </a:lnTo>
                  <a:lnTo>
                    <a:pt x="3013" y="15579"/>
                  </a:lnTo>
                  <a:lnTo>
                    <a:pt x="4380" y="13655"/>
                  </a:lnTo>
                  <a:close/>
                  <a:moveTo>
                    <a:pt x="7717" y="15973"/>
                  </a:moveTo>
                  <a:lnTo>
                    <a:pt x="8320" y="17525"/>
                  </a:lnTo>
                  <a:lnTo>
                    <a:pt x="6860" y="17525"/>
                  </a:lnTo>
                  <a:lnTo>
                    <a:pt x="7463" y="15973"/>
                  </a:lnTo>
                  <a:close/>
                  <a:moveTo>
                    <a:pt x="10800" y="13655"/>
                  </a:moveTo>
                  <a:lnTo>
                    <a:pt x="12190" y="15579"/>
                  </a:lnTo>
                  <a:lnTo>
                    <a:pt x="10336" y="17525"/>
                  </a:lnTo>
                  <a:lnTo>
                    <a:pt x="9386" y="17525"/>
                  </a:lnTo>
                  <a:lnTo>
                    <a:pt x="10800" y="13655"/>
                  </a:lnTo>
                  <a:close/>
                  <a:moveTo>
                    <a:pt x="11588" y="13516"/>
                  </a:moveTo>
                  <a:lnTo>
                    <a:pt x="12631" y="13817"/>
                  </a:lnTo>
                  <a:cubicBezTo>
                    <a:pt x="13720" y="14165"/>
                    <a:pt x="14461" y="15185"/>
                    <a:pt x="14438" y="16343"/>
                  </a:cubicBezTo>
                  <a:lnTo>
                    <a:pt x="14461" y="17525"/>
                  </a:lnTo>
                  <a:lnTo>
                    <a:pt x="11333" y="17525"/>
                  </a:lnTo>
                  <a:lnTo>
                    <a:pt x="12909" y="15857"/>
                  </a:lnTo>
                  <a:cubicBezTo>
                    <a:pt x="13025" y="15741"/>
                    <a:pt x="13048" y="15556"/>
                    <a:pt x="12932" y="15416"/>
                  </a:cubicBezTo>
                  <a:lnTo>
                    <a:pt x="11588" y="13516"/>
                  </a:lnTo>
                  <a:close/>
                  <a:moveTo>
                    <a:pt x="9173" y="0"/>
                  </a:moveTo>
                  <a:cubicBezTo>
                    <a:pt x="8790" y="0"/>
                    <a:pt x="8654" y="640"/>
                    <a:pt x="9131" y="723"/>
                  </a:cubicBezTo>
                  <a:cubicBezTo>
                    <a:pt x="11425" y="1419"/>
                    <a:pt x="13025" y="3528"/>
                    <a:pt x="13025" y="5938"/>
                  </a:cubicBezTo>
                  <a:lnTo>
                    <a:pt x="13025" y="7398"/>
                  </a:lnTo>
                  <a:cubicBezTo>
                    <a:pt x="13025" y="9043"/>
                    <a:pt x="11773" y="10434"/>
                    <a:pt x="10128" y="10619"/>
                  </a:cubicBezTo>
                  <a:lnTo>
                    <a:pt x="10128" y="10457"/>
                  </a:lnTo>
                  <a:cubicBezTo>
                    <a:pt x="11055" y="9692"/>
                    <a:pt x="11588" y="8580"/>
                    <a:pt x="11588" y="7398"/>
                  </a:cubicBezTo>
                  <a:lnTo>
                    <a:pt x="11588" y="5938"/>
                  </a:lnTo>
                  <a:cubicBezTo>
                    <a:pt x="11588" y="4941"/>
                    <a:pt x="10777" y="4130"/>
                    <a:pt x="9780" y="4130"/>
                  </a:cubicBezTo>
                  <a:lnTo>
                    <a:pt x="9038" y="4130"/>
                  </a:lnTo>
                  <a:cubicBezTo>
                    <a:pt x="8042" y="4130"/>
                    <a:pt x="7231" y="3319"/>
                    <a:pt x="7231" y="2323"/>
                  </a:cubicBezTo>
                  <a:cubicBezTo>
                    <a:pt x="7254" y="2068"/>
                    <a:pt x="7063" y="1940"/>
                    <a:pt x="6872" y="1940"/>
                  </a:cubicBezTo>
                  <a:cubicBezTo>
                    <a:pt x="6680" y="1940"/>
                    <a:pt x="6489" y="2068"/>
                    <a:pt x="6512" y="2323"/>
                  </a:cubicBezTo>
                  <a:lnTo>
                    <a:pt x="6512" y="3064"/>
                  </a:lnTo>
                  <a:cubicBezTo>
                    <a:pt x="6512" y="3644"/>
                    <a:pt x="6026" y="4130"/>
                    <a:pt x="5423" y="4130"/>
                  </a:cubicBezTo>
                  <a:cubicBezTo>
                    <a:pt x="4427" y="4130"/>
                    <a:pt x="3615" y="4941"/>
                    <a:pt x="3615" y="5938"/>
                  </a:cubicBezTo>
                  <a:lnTo>
                    <a:pt x="3615" y="7236"/>
                  </a:lnTo>
                  <a:cubicBezTo>
                    <a:pt x="3615" y="8441"/>
                    <a:pt x="4148" y="9600"/>
                    <a:pt x="5075" y="10411"/>
                  </a:cubicBezTo>
                  <a:lnTo>
                    <a:pt x="5075" y="10619"/>
                  </a:lnTo>
                  <a:cubicBezTo>
                    <a:pt x="3430" y="10434"/>
                    <a:pt x="2179" y="9043"/>
                    <a:pt x="2179" y="7375"/>
                  </a:cubicBezTo>
                  <a:lnTo>
                    <a:pt x="2179" y="6146"/>
                  </a:lnTo>
                  <a:cubicBezTo>
                    <a:pt x="2155" y="3667"/>
                    <a:pt x="3731" y="1488"/>
                    <a:pt x="6072" y="747"/>
                  </a:cubicBezTo>
                  <a:cubicBezTo>
                    <a:pt x="6461" y="596"/>
                    <a:pt x="6326" y="42"/>
                    <a:pt x="5950" y="42"/>
                  </a:cubicBezTo>
                  <a:cubicBezTo>
                    <a:pt x="5922" y="42"/>
                    <a:pt x="5894" y="45"/>
                    <a:pt x="5863" y="51"/>
                  </a:cubicBezTo>
                  <a:cubicBezTo>
                    <a:pt x="3221" y="886"/>
                    <a:pt x="1437" y="3365"/>
                    <a:pt x="1460" y="6146"/>
                  </a:cubicBezTo>
                  <a:lnTo>
                    <a:pt x="1460" y="7375"/>
                  </a:lnTo>
                  <a:cubicBezTo>
                    <a:pt x="1460" y="9437"/>
                    <a:pt x="3036" y="11129"/>
                    <a:pt x="5075" y="11314"/>
                  </a:cubicBezTo>
                  <a:lnTo>
                    <a:pt x="5075" y="12357"/>
                  </a:lnTo>
                  <a:lnTo>
                    <a:pt x="2364" y="13145"/>
                  </a:lnTo>
                  <a:cubicBezTo>
                    <a:pt x="973" y="13586"/>
                    <a:pt x="0" y="14907"/>
                    <a:pt x="23" y="16367"/>
                  </a:cubicBezTo>
                  <a:lnTo>
                    <a:pt x="23" y="17919"/>
                  </a:lnTo>
                  <a:cubicBezTo>
                    <a:pt x="23" y="18105"/>
                    <a:pt x="185" y="18267"/>
                    <a:pt x="371" y="18267"/>
                  </a:cubicBezTo>
                  <a:lnTo>
                    <a:pt x="14832" y="18267"/>
                  </a:lnTo>
                  <a:cubicBezTo>
                    <a:pt x="15018" y="18267"/>
                    <a:pt x="15180" y="18105"/>
                    <a:pt x="15180" y="17919"/>
                  </a:cubicBezTo>
                  <a:lnTo>
                    <a:pt x="15180" y="16367"/>
                  </a:lnTo>
                  <a:cubicBezTo>
                    <a:pt x="15203" y="14907"/>
                    <a:pt x="14230" y="13586"/>
                    <a:pt x="12839" y="13145"/>
                  </a:cubicBezTo>
                  <a:lnTo>
                    <a:pt x="10128" y="12381"/>
                  </a:lnTo>
                  <a:lnTo>
                    <a:pt x="10128" y="11314"/>
                  </a:lnTo>
                  <a:cubicBezTo>
                    <a:pt x="12167" y="11129"/>
                    <a:pt x="13743" y="9414"/>
                    <a:pt x="13743" y="7375"/>
                  </a:cubicBezTo>
                  <a:lnTo>
                    <a:pt x="13743" y="5915"/>
                  </a:lnTo>
                  <a:cubicBezTo>
                    <a:pt x="13743" y="4571"/>
                    <a:pt x="13303" y="3273"/>
                    <a:pt x="12492" y="2207"/>
                  </a:cubicBezTo>
                  <a:cubicBezTo>
                    <a:pt x="11680" y="1164"/>
                    <a:pt x="10568" y="399"/>
                    <a:pt x="9317" y="28"/>
                  </a:cubicBezTo>
                  <a:cubicBezTo>
                    <a:pt x="9266" y="9"/>
                    <a:pt x="9217" y="0"/>
                    <a:pt x="9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5" name="Google Shape;6415;p59"/>
            <p:cNvSpPr/>
            <p:nvPr/>
          </p:nvSpPr>
          <p:spPr>
            <a:xfrm>
              <a:off x="5639225" y="3543450"/>
              <a:ext cx="62525" cy="21775"/>
            </a:xfrm>
            <a:custGeom>
              <a:avLst/>
              <a:gdLst/>
              <a:ahLst/>
              <a:cxnLst/>
              <a:rect l="l" t="t" r="r" b="b"/>
              <a:pathLst>
                <a:path w="2501" h="871" extrusionOk="0">
                  <a:moveTo>
                    <a:pt x="1975" y="0"/>
                  </a:moveTo>
                  <a:cubicBezTo>
                    <a:pt x="1927" y="0"/>
                    <a:pt x="1874" y="11"/>
                    <a:pt x="1819" y="36"/>
                  </a:cubicBezTo>
                  <a:cubicBezTo>
                    <a:pt x="1622" y="106"/>
                    <a:pt x="1419" y="140"/>
                    <a:pt x="1217" y="140"/>
                  </a:cubicBezTo>
                  <a:cubicBezTo>
                    <a:pt x="1014" y="140"/>
                    <a:pt x="811" y="106"/>
                    <a:pt x="614" y="36"/>
                  </a:cubicBezTo>
                  <a:cubicBezTo>
                    <a:pt x="577" y="26"/>
                    <a:pt x="542" y="22"/>
                    <a:pt x="509" y="22"/>
                  </a:cubicBezTo>
                  <a:cubicBezTo>
                    <a:pt x="143" y="22"/>
                    <a:pt x="0" y="561"/>
                    <a:pt x="382" y="731"/>
                  </a:cubicBezTo>
                  <a:cubicBezTo>
                    <a:pt x="649" y="824"/>
                    <a:pt x="933" y="870"/>
                    <a:pt x="1217" y="870"/>
                  </a:cubicBezTo>
                  <a:cubicBezTo>
                    <a:pt x="1500" y="870"/>
                    <a:pt x="1784" y="824"/>
                    <a:pt x="2051" y="731"/>
                  </a:cubicBezTo>
                  <a:cubicBezTo>
                    <a:pt x="2500" y="609"/>
                    <a:pt x="2338" y="0"/>
                    <a:pt x="19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6" name="Google Shape;6416;p59"/>
            <p:cNvSpPr/>
            <p:nvPr/>
          </p:nvSpPr>
          <p:spPr>
            <a:xfrm>
              <a:off x="5660350" y="3493800"/>
              <a:ext cx="18575" cy="35500"/>
            </a:xfrm>
            <a:custGeom>
              <a:avLst/>
              <a:gdLst/>
              <a:ahLst/>
              <a:cxnLst/>
              <a:rect l="l" t="t" r="r" b="b"/>
              <a:pathLst>
                <a:path w="743" h="1420" extrusionOk="0">
                  <a:moveTo>
                    <a:pt x="374" y="0"/>
                  </a:moveTo>
                  <a:cubicBezTo>
                    <a:pt x="204" y="0"/>
                    <a:pt x="36" y="110"/>
                    <a:pt x="24" y="330"/>
                  </a:cubicBezTo>
                  <a:lnTo>
                    <a:pt x="24" y="1049"/>
                  </a:lnTo>
                  <a:cubicBezTo>
                    <a:pt x="1" y="1257"/>
                    <a:pt x="163" y="1420"/>
                    <a:pt x="372" y="1420"/>
                  </a:cubicBezTo>
                  <a:cubicBezTo>
                    <a:pt x="580" y="1420"/>
                    <a:pt x="742" y="1257"/>
                    <a:pt x="742" y="1049"/>
                  </a:cubicBezTo>
                  <a:lnTo>
                    <a:pt x="742" y="330"/>
                  </a:lnTo>
                  <a:cubicBezTo>
                    <a:pt x="719" y="110"/>
                    <a:pt x="545"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7" name="Google Shape;6417;p59"/>
            <p:cNvSpPr/>
            <p:nvPr/>
          </p:nvSpPr>
          <p:spPr>
            <a:xfrm>
              <a:off x="5605900" y="3474950"/>
              <a:ext cx="37100" cy="27850"/>
            </a:xfrm>
            <a:custGeom>
              <a:avLst/>
              <a:gdLst/>
              <a:ahLst/>
              <a:cxnLst/>
              <a:rect l="l" t="t" r="r" b="b"/>
              <a:pathLst>
                <a:path w="1484" h="1114" extrusionOk="0">
                  <a:moveTo>
                    <a:pt x="742" y="1"/>
                  </a:moveTo>
                  <a:cubicBezTo>
                    <a:pt x="383" y="1"/>
                    <a:pt x="23" y="238"/>
                    <a:pt x="23" y="713"/>
                  </a:cubicBezTo>
                  <a:cubicBezTo>
                    <a:pt x="0" y="980"/>
                    <a:pt x="191" y="1113"/>
                    <a:pt x="383" y="1113"/>
                  </a:cubicBezTo>
                  <a:cubicBezTo>
                    <a:pt x="552" y="1113"/>
                    <a:pt x="722" y="1008"/>
                    <a:pt x="742" y="798"/>
                  </a:cubicBezTo>
                  <a:lnTo>
                    <a:pt x="742" y="798"/>
                  </a:lnTo>
                  <a:cubicBezTo>
                    <a:pt x="762" y="1008"/>
                    <a:pt x="931" y="1113"/>
                    <a:pt x="1101" y="1113"/>
                  </a:cubicBezTo>
                  <a:cubicBezTo>
                    <a:pt x="1292" y="1113"/>
                    <a:pt x="1483" y="980"/>
                    <a:pt x="1460" y="713"/>
                  </a:cubicBezTo>
                  <a:cubicBezTo>
                    <a:pt x="1460" y="238"/>
                    <a:pt x="1101" y="1"/>
                    <a:pt x="7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8" name="Google Shape;6418;p59"/>
            <p:cNvSpPr/>
            <p:nvPr/>
          </p:nvSpPr>
          <p:spPr>
            <a:xfrm>
              <a:off x="5696275" y="3474950"/>
              <a:ext cx="36525" cy="27125"/>
            </a:xfrm>
            <a:custGeom>
              <a:avLst/>
              <a:gdLst/>
              <a:ahLst/>
              <a:cxnLst/>
              <a:rect l="l" t="t" r="r" b="b"/>
              <a:pathLst>
                <a:path w="1461" h="1085" extrusionOk="0">
                  <a:moveTo>
                    <a:pt x="731" y="1"/>
                  </a:moveTo>
                  <a:cubicBezTo>
                    <a:pt x="366" y="1"/>
                    <a:pt x="1" y="238"/>
                    <a:pt x="1" y="713"/>
                  </a:cubicBezTo>
                  <a:cubicBezTo>
                    <a:pt x="1" y="922"/>
                    <a:pt x="163" y="1084"/>
                    <a:pt x="371" y="1084"/>
                  </a:cubicBezTo>
                  <a:cubicBezTo>
                    <a:pt x="383" y="864"/>
                    <a:pt x="551" y="754"/>
                    <a:pt x="722" y="754"/>
                  </a:cubicBezTo>
                  <a:cubicBezTo>
                    <a:pt x="893" y="754"/>
                    <a:pt x="1067" y="864"/>
                    <a:pt x="1090" y="1084"/>
                  </a:cubicBezTo>
                  <a:cubicBezTo>
                    <a:pt x="1298" y="1084"/>
                    <a:pt x="1461" y="922"/>
                    <a:pt x="1461" y="713"/>
                  </a:cubicBezTo>
                  <a:cubicBezTo>
                    <a:pt x="1461" y="238"/>
                    <a:pt x="1096" y="1"/>
                    <a:pt x="7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19" name="Google Shape;6419;p59"/>
            <p:cNvSpPr/>
            <p:nvPr/>
          </p:nvSpPr>
          <p:spPr>
            <a:xfrm>
              <a:off x="5660350" y="3330550"/>
              <a:ext cx="18575" cy="17975"/>
            </a:xfrm>
            <a:custGeom>
              <a:avLst/>
              <a:gdLst/>
              <a:ahLst/>
              <a:cxnLst/>
              <a:rect l="l" t="t" r="r" b="b"/>
              <a:pathLst>
                <a:path w="743" h="719" extrusionOk="0">
                  <a:moveTo>
                    <a:pt x="372" y="0"/>
                  </a:moveTo>
                  <a:cubicBezTo>
                    <a:pt x="163" y="0"/>
                    <a:pt x="1" y="163"/>
                    <a:pt x="1" y="371"/>
                  </a:cubicBezTo>
                  <a:cubicBezTo>
                    <a:pt x="1" y="557"/>
                    <a:pt x="163" y="719"/>
                    <a:pt x="372" y="719"/>
                  </a:cubicBezTo>
                  <a:cubicBezTo>
                    <a:pt x="580" y="719"/>
                    <a:pt x="742" y="557"/>
                    <a:pt x="742" y="371"/>
                  </a:cubicBezTo>
                  <a:cubicBezTo>
                    <a:pt x="742" y="163"/>
                    <a:pt x="580"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20" name="Google Shape;6420;p59"/>
          <p:cNvGrpSpPr/>
          <p:nvPr/>
        </p:nvGrpSpPr>
        <p:grpSpPr>
          <a:xfrm>
            <a:off x="5413255" y="1216393"/>
            <a:ext cx="458613" cy="451778"/>
            <a:chOff x="5433500" y="1187875"/>
            <a:chExt cx="469650" cy="462650"/>
          </a:xfrm>
        </p:grpSpPr>
        <p:sp>
          <p:nvSpPr>
            <p:cNvPr id="6421" name="Google Shape;6421;p59"/>
            <p:cNvSpPr/>
            <p:nvPr/>
          </p:nvSpPr>
          <p:spPr>
            <a:xfrm>
              <a:off x="5745650" y="1252625"/>
              <a:ext cx="100850" cy="79400"/>
            </a:xfrm>
            <a:custGeom>
              <a:avLst/>
              <a:gdLst/>
              <a:ahLst/>
              <a:cxnLst/>
              <a:rect l="l" t="t" r="r" b="b"/>
              <a:pathLst>
                <a:path w="4034" h="3176" extrusionOk="0">
                  <a:moveTo>
                    <a:pt x="2581" y="654"/>
                  </a:moveTo>
                  <a:cubicBezTo>
                    <a:pt x="2864" y="654"/>
                    <a:pt x="3120" y="1048"/>
                    <a:pt x="2823" y="1309"/>
                  </a:cubicBezTo>
                  <a:lnTo>
                    <a:pt x="1803" y="2329"/>
                  </a:lnTo>
                  <a:cubicBezTo>
                    <a:pt x="1728" y="2389"/>
                    <a:pt x="1649" y="2414"/>
                    <a:pt x="1574" y="2414"/>
                  </a:cubicBezTo>
                  <a:cubicBezTo>
                    <a:pt x="1299" y="2414"/>
                    <a:pt x="1075" y="2074"/>
                    <a:pt x="1293" y="1819"/>
                  </a:cubicBezTo>
                  <a:lnTo>
                    <a:pt x="2313" y="800"/>
                  </a:lnTo>
                  <a:cubicBezTo>
                    <a:pt x="2393" y="697"/>
                    <a:pt x="2489" y="654"/>
                    <a:pt x="2581" y="654"/>
                  </a:cubicBezTo>
                  <a:close/>
                  <a:moveTo>
                    <a:pt x="2519" y="1"/>
                  </a:moveTo>
                  <a:cubicBezTo>
                    <a:pt x="2281" y="1"/>
                    <a:pt x="2032" y="87"/>
                    <a:pt x="1803" y="290"/>
                  </a:cubicBezTo>
                  <a:lnTo>
                    <a:pt x="783" y="1309"/>
                  </a:lnTo>
                  <a:cubicBezTo>
                    <a:pt x="1" y="2092"/>
                    <a:pt x="720" y="3175"/>
                    <a:pt x="1558" y="3175"/>
                  </a:cubicBezTo>
                  <a:cubicBezTo>
                    <a:pt x="1812" y="3175"/>
                    <a:pt x="2076" y="3076"/>
                    <a:pt x="2313" y="2839"/>
                  </a:cubicBezTo>
                  <a:lnTo>
                    <a:pt x="3333" y="1819"/>
                  </a:lnTo>
                  <a:cubicBezTo>
                    <a:pt x="4034" y="1028"/>
                    <a:pt x="3341" y="1"/>
                    <a:pt x="2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22" name="Google Shape;6422;p59"/>
            <p:cNvSpPr/>
            <p:nvPr/>
          </p:nvSpPr>
          <p:spPr>
            <a:xfrm>
              <a:off x="5636025" y="1320975"/>
              <a:ext cx="132700" cy="130975"/>
            </a:xfrm>
            <a:custGeom>
              <a:avLst/>
              <a:gdLst/>
              <a:ahLst/>
              <a:cxnLst/>
              <a:rect l="l" t="t" r="r" b="b"/>
              <a:pathLst>
                <a:path w="5308" h="5239" extrusionOk="0">
                  <a:moveTo>
                    <a:pt x="3894" y="847"/>
                  </a:moveTo>
                  <a:lnTo>
                    <a:pt x="4404" y="1356"/>
                  </a:lnTo>
                  <a:lnTo>
                    <a:pt x="1437" y="4369"/>
                  </a:lnTo>
                  <a:lnTo>
                    <a:pt x="904" y="3836"/>
                  </a:lnTo>
                  <a:lnTo>
                    <a:pt x="3894" y="847"/>
                  </a:lnTo>
                  <a:close/>
                  <a:moveTo>
                    <a:pt x="3894" y="1"/>
                  </a:moveTo>
                  <a:cubicBezTo>
                    <a:pt x="3801" y="1"/>
                    <a:pt x="3708" y="35"/>
                    <a:pt x="3639" y="105"/>
                  </a:cubicBezTo>
                  <a:lnTo>
                    <a:pt x="139" y="3604"/>
                  </a:lnTo>
                  <a:cubicBezTo>
                    <a:pt x="0" y="3743"/>
                    <a:pt x="0" y="3975"/>
                    <a:pt x="139" y="4114"/>
                  </a:cubicBezTo>
                  <a:lnTo>
                    <a:pt x="1159" y="5134"/>
                  </a:lnTo>
                  <a:cubicBezTo>
                    <a:pt x="1229" y="5203"/>
                    <a:pt x="1321" y="5238"/>
                    <a:pt x="1414" y="5238"/>
                  </a:cubicBezTo>
                  <a:cubicBezTo>
                    <a:pt x="1507" y="5238"/>
                    <a:pt x="1599" y="5203"/>
                    <a:pt x="1669" y="5134"/>
                  </a:cubicBezTo>
                  <a:lnTo>
                    <a:pt x="5168" y="1635"/>
                  </a:lnTo>
                  <a:cubicBezTo>
                    <a:pt x="5308" y="1495"/>
                    <a:pt x="5308" y="1264"/>
                    <a:pt x="5168" y="1125"/>
                  </a:cubicBezTo>
                  <a:lnTo>
                    <a:pt x="4149" y="105"/>
                  </a:lnTo>
                  <a:cubicBezTo>
                    <a:pt x="4079" y="35"/>
                    <a:pt x="3987" y="1"/>
                    <a:pt x="3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23" name="Google Shape;6423;p59"/>
            <p:cNvSpPr/>
            <p:nvPr/>
          </p:nvSpPr>
          <p:spPr>
            <a:xfrm>
              <a:off x="5748425" y="1396525"/>
              <a:ext cx="19725" cy="18275"/>
            </a:xfrm>
            <a:custGeom>
              <a:avLst/>
              <a:gdLst/>
              <a:ahLst/>
              <a:cxnLst/>
              <a:rect l="l" t="t" r="r" b="b"/>
              <a:pathLst>
                <a:path w="789" h="731" extrusionOk="0">
                  <a:moveTo>
                    <a:pt x="370" y="1"/>
                  </a:moveTo>
                  <a:cubicBezTo>
                    <a:pt x="355" y="1"/>
                    <a:pt x="340" y="1"/>
                    <a:pt x="325" y="3"/>
                  </a:cubicBezTo>
                  <a:cubicBezTo>
                    <a:pt x="139" y="49"/>
                    <a:pt x="0" y="235"/>
                    <a:pt x="24" y="420"/>
                  </a:cubicBezTo>
                  <a:cubicBezTo>
                    <a:pt x="64" y="602"/>
                    <a:pt x="209" y="730"/>
                    <a:pt x="369" y="730"/>
                  </a:cubicBezTo>
                  <a:cubicBezTo>
                    <a:pt x="392" y="730"/>
                    <a:pt x="417" y="727"/>
                    <a:pt x="441" y="721"/>
                  </a:cubicBezTo>
                  <a:cubicBezTo>
                    <a:pt x="649" y="698"/>
                    <a:pt x="788" y="513"/>
                    <a:pt x="742" y="304"/>
                  </a:cubicBezTo>
                  <a:cubicBezTo>
                    <a:pt x="721" y="133"/>
                    <a:pt x="560" y="1"/>
                    <a:pt x="3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24" name="Google Shape;6424;p59"/>
            <p:cNvSpPr/>
            <p:nvPr/>
          </p:nvSpPr>
          <p:spPr>
            <a:xfrm>
              <a:off x="5433500" y="1187875"/>
              <a:ext cx="469650" cy="462650"/>
            </a:xfrm>
            <a:custGeom>
              <a:avLst/>
              <a:gdLst/>
              <a:ahLst/>
              <a:cxnLst/>
              <a:rect l="l" t="t" r="r" b="b"/>
              <a:pathLst>
                <a:path w="18786" h="18506" extrusionOk="0">
                  <a:moveTo>
                    <a:pt x="16584" y="736"/>
                  </a:moveTo>
                  <a:cubicBezTo>
                    <a:pt x="16676" y="736"/>
                    <a:pt x="16769" y="771"/>
                    <a:pt x="16838" y="840"/>
                  </a:cubicBezTo>
                  <a:lnTo>
                    <a:pt x="17858" y="1860"/>
                  </a:lnTo>
                  <a:cubicBezTo>
                    <a:pt x="17997" y="1999"/>
                    <a:pt x="17997" y="2231"/>
                    <a:pt x="17858" y="2370"/>
                  </a:cubicBezTo>
                  <a:lnTo>
                    <a:pt x="17603" y="2625"/>
                  </a:lnTo>
                  <a:lnTo>
                    <a:pt x="16074" y="1095"/>
                  </a:lnTo>
                  <a:lnTo>
                    <a:pt x="16329" y="840"/>
                  </a:lnTo>
                  <a:cubicBezTo>
                    <a:pt x="16398" y="771"/>
                    <a:pt x="16491" y="736"/>
                    <a:pt x="16584" y="736"/>
                  </a:cubicBezTo>
                  <a:close/>
                  <a:moveTo>
                    <a:pt x="6966" y="10203"/>
                  </a:moveTo>
                  <a:lnTo>
                    <a:pt x="8495" y="11733"/>
                  </a:lnTo>
                  <a:lnTo>
                    <a:pt x="7986" y="12242"/>
                  </a:lnTo>
                  <a:lnTo>
                    <a:pt x="7221" y="11478"/>
                  </a:lnTo>
                  <a:cubicBezTo>
                    <a:pt x="7137" y="11377"/>
                    <a:pt x="7039" y="11336"/>
                    <a:pt x="6945" y="11336"/>
                  </a:cubicBezTo>
                  <a:cubicBezTo>
                    <a:pt x="6651" y="11336"/>
                    <a:pt x="6395" y="11741"/>
                    <a:pt x="6711" y="11988"/>
                  </a:cubicBezTo>
                  <a:lnTo>
                    <a:pt x="7476" y="12752"/>
                  </a:lnTo>
                  <a:lnTo>
                    <a:pt x="6966" y="13262"/>
                  </a:lnTo>
                  <a:lnTo>
                    <a:pt x="6711" y="13007"/>
                  </a:lnTo>
                  <a:cubicBezTo>
                    <a:pt x="6636" y="12947"/>
                    <a:pt x="6557" y="12922"/>
                    <a:pt x="6482" y="12922"/>
                  </a:cubicBezTo>
                  <a:cubicBezTo>
                    <a:pt x="6207" y="12922"/>
                    <a:pt x="5983" y="13262"/>
                    <a:pt x="6201" y="13517"/>
                  </a:cubicBezTo>
                  <a:lnTo>
                    <a:pt x="6456" y="13772"/>
                  </a:lnTo>
                  <a:lnTo>
                    <a:pt x="5946" y="14282"/>
                  </a:lnTo>
                  <a:lnTo>
                    <a:pt x="5181" y="13517"/>
                  </a:lnTo>
                  <a:cubicBezTo>
                    <a:pt x="5096" y="13414"/>
                    <a:pt x="4996" y="13372"/>
                    <a:pt x="4900" y="13372"/>
                  </a:cubicBezTo>
                  <a:cubicBezTo>
                    <a:pt x="4608" y="13372"/>
                    <a:pt x="4357" y="13765"/>
                    <a:pt x="4671" y="14027"/>
                  </a:cubicBezTo>
                  <a:lnTo>
                    <a:pt x="5436" y="14792"/>
                  </a:lnTo>
                  <a:lnTo>
                    <a:pt x="4926" y="15302"/>
                  </a:lnTo>
                  <a:lnTo>
                    <a:pt x="3397" y="13772"/>
                  </a:lnTo>
                  <a:lnTo>
                    <a:pt x="6966" y="10203"/>
                  </a:lnTo>
                  <a:close/>
                  <a:moveTo>
                    <a:pt x="3397" y="14792"/>
                  </a:moveTo>
                  <a:lnTo>
                    <a:pt x="3907" y="15302"/>
                  </a:lnTo>
                  <a:lnTo>
                    <a:pt x="3397" y="15811"/>
                  </a:lnTo>
                  <a:lnTo>
                    <a:pt x="2887" y="15302"/>
                  </a:lnTo>
                  <a:lnTo>
                    <a:pt x="3397" y="14792"/>
                  </a:lnTo>
                  <a:close/>
                  <a:moveTo>
                    <a:pt x="16584" y="0"/>
                  </a:moveTo>
                  <a:cubicBezTo>
                    <a:pt x="16305" y="0"/>
                    <a:pt x="16027" y="110"/>
                    <a:pt x="15819" y="330"/>
                  </a:cubicBezTo>
                  <a:lnTo>
                    <a:pt x="15332" y="794"/>
                  </a:lnTo>
                  <a:lnTo>
                    <a:pt x="12829" y="2300"/>
                  </a:lnTo>
                  <a:cubicBezTo>
                    <a:pt x="12806" y="2324"/>
                    <a:pt x="12783" y="2347"/>
                    <a:pt x="12760" y="2370"/>
                  </a:cubicBezTo>
                  <a:lnTo>
                    <a:pt x="6711" y="8419"/>
                  </a:lnTo>
                  <a:cubicBezTo>
                    <a:pt x="6386" y="8743"/>
                    <a:pt x="6294" y="9230"/>
                    <a:pt x="6502" y="9647"/>
                  </a:cubicBezTo>
                  <a:lnTo>
                    <a:pt x="2632" y="13517"/>
                  </a:lnTo>
                  <a:cubicBezTo>
                    <a:pt x="2493" y="13656"/>
                    <a:pt x="2493" y="13888"/>
                    <a:pt x="2632" y="14027"/>
                  </a:cubicBezTo>
                  <a:lnTo>
                    <a:pt x="2887" y="14282"/>
                  </a:lnTo>
                  <a:lnTo>
                    <a:pt x="2122" y="15047"/>
                  </a:lnTo>
                  <a:cubicBezTo>
                    <a:pt x="1983" y="15186"/>
                    <a:pt x="1983" y="15417"/>
                    <a:pt x="2122" y="15556"/>
                  </a:cubicBezTo>
                  <a:lnTo>
                    <a:pt x="2377" y="15811"/>
                  </a:lnTo>
                  <a:lnTo>
                    <a:pt x="315" y="17851"/>
                  </a:lnTo>
                  <a:cubicBezTo>
                    <a:pt x="0" y="18113"/>
                    <a:pt x="251" y="18506"/>
                    <a:pt x="543" y="18506"/>
                  </a:cubicBezTo>
                  <a:cubicBezTo>
                    <a:pt x="639" y="18506"/>
                    <a:pt x="739" y="18464"/>
                    <a:pt x="824" y="18361"/>
                  </a:cubicBezTo>
                  <a:lnTo>
                    <a:pt x="2887" y="16321"/>
                  </a:lnTo>
                  <a:lnTo>
                    <a:pt x="3142" y="16576"/>
                  </a:lnTo>
                  <a:cubicBezTo>
                    <a:pt x="3211" y="16646"/>
                    <a:pt x="3298" y="16680"/>
                    <a:pt x="3388" y="16680"/>
                  </a:cubicBezTo>
                  <a:cubicBezTo>
                    <a:pt x="3478" y="16680"/>
                    <a:pt x="3571" y="16646"/>
                    <a:pt x="3652" y="16576"/>
                  </a:cubicBezTo>
                  <a:lnTo>
                    <a:pt x="4417" y="15811"/>
                  </a:lnTo>
                  <a:lnTo>
                    <a:pt x="4671" y="16066"/>
                  </a:lnTo>
                  <a:cubicBezTo>
                    <a:pt x="4741" y="16136"/>
                    <a:pt x="4828" y="16171"/>
                    <a:pt x="4918" y="16171"/>
                  </a:cubicBezTo>
                  <a:cubicBezTo>
                    <a:pt x="5008" y="16171"/>
                    <a:pt x="5100" y="16136"/>
                    <a:pt x="5181" y="16066"/>
                  </a:cubicBezTo>
                  <a:lnTo>
                    <a:pt x="9052" y="12196"/>
                  </a:lnTo>
                  <a:cubicBezTo>
                    <a:pt x="9187" y="12260"/>
                    <a:pt x="9336" y="12291"/>
                    <a:pt x="9486" y="12291"/>
                  </a:cubicBezTo>
                  <a:cubicBezTo>
                    <a:pt x="9774" y="12291"/>
                    <a:pt x="10067" y="12177"/>
                    <a:pt x="10280" y="11964"/>
                  </a:cubicBezTo>
                  <a:lnTo>
                    <a:pt x="12111" y="10134"/>
                  </a:lnTo>
                  <a:cubicBezTo>
                    <a:pt x="12327" y="9863"/>
                    <a:pt x="12108" y="9536"/>
                    <a:pt x="11836" y="9536"/>
                  </a:cubicBezTo>
                  <a:cubicBezTo>
                    <a:pt x="11759" y="9536"/>
                    <a:pt x="11678" y="9562"/>
                    <a:pt x="11601" y="9624"/>
                  </a:cubicBezTo>
                  <a:lnTo>
                    <a:pt x="9770" y="11478"/>
                  </a:lnTo>
                  <a:cubicBezTo>
                    <a:pt x="9700" y="11547"/>
                    <a:pt x="9608" y="11582"/>
                    <a:pt x="9515" y="11582"/>
                  </a:cubicBezTo>
                  <a:cubicBezTo>
                    <a:pt x="9422" y="11582"/>
                    <a:pt x="9330" y="11547"/>
                    <a:pt x="9260" y="11478"/>
                  </a:cubicBezTo>
                  <a:lnTo>
                    <a:pt x="7221" y="9461"/>
                  </a:lnTo>
                  <a:cubicBezTo>
                    <a:pt x="7082" y="9322"/>
                    <a:pt x="7082" y="9091"/>
                    <a:pt x="7221" y="8952"/>
                  </a:cubicBezTo>
                  <a:lnTo>
                    <a:pt x="13246" y="2926"/>
                  </a:lnTo>
                  <a:lnTo>
                    <a:pt x="15517" y="1559"/>
                  </a:lnTo>
                  <a:lnTo>
                    <a:pt x="17163" y="3204"/>
                  </a:lnTo>
                  <a:lnTo>
                    <a:pt x="15796" y="5475"/>
                  </a:lnTo>
                  <a:lnTo>
                    <a:pt x="13918" y="7353"/>
                  </a:lnTo>
                  <a:cubicBezTo>
                    <a:pt x="13604" y="7614"/>
                    <a:pt x="13855" y="8008"/>
                    <a:pt x="14147" y="8008"/>
                  </a:cubicBezTo>
                  <a:cubicBezTo>
                    <a:pt x="14242" y="8008"/>
                    <a:pt x="14342" y="7965"/>
                    <a:pt x="14428" y="7862"/>
                  </a:cubicBezTo>
                  <a:lnTo>
                    <a:pt x="16329" y="5962"/>
                  </a:lnTo>
                  <a:cubicBezTo>
                    <a:pt x="16352" y="5939"/>
                    <a:pt x="16375" y="5916"/>
                    <a:pt x="16398" y="5892"/>
                  </a:cubicBezTo>
                  <a:lnTo>
                    <a:pt x="17904" y="3366"/>
                  </a:lnTo>
                  <a:lnTo>
                    <a:pt x="18368" y="2880"/>
                  </a:lnTo>
                  <a:cubicBezTo>
                    <a:pt x="18785" y="2439"/>
                    <a:pt x="18785" y="1767"/>
                    <a:pt x="18368" y="1350"/>
                  </a:cubicBezTo>
                  <a:lnTo>
                    <a:pt x="17348" y="330"/>
                  </a:lnTo>
                  <a:cubicBezTo>
                    <a:pt x="17140" y="110"/>
                    <a:pt x="16862" y="0"/>
                    <a:pt x="16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25" name="Google Shape;6425;p59"/>
          <p:cNvGrpSpPr/>
          <p:nvPr/>
        </p:nvGrpSpPr>
        <p:grpSpPr>
          <a:xfrm>
            <a:off x="5476361" y="4006570"/>
            <a:ext cx="376831" cy="451265"/>
            <a:chOff x="5498125" y="4045200"/>
            <a:chExt cx="385900" cy="462125"/>
          </a:xfrm>
        </p:grpSpPr>
        <p:sp>
          <p:nvSpPr>
            <p:cNvPr id="6426" name="Google Shape;6426;p59"/>
            <p:cNvSpPr/>
            <p:nvPr/>
          </p:nvSpPr>
          <p:spPr>
            <a:xfrm>
              <a:off x="5498125" y="4045200"/>
              <a:ext cx="385900" cy="462125"/>
            </a:xfrm>
            <a:custGeom>
              <a:avLst/>
              <a:gdLst/>
              <a:ahLst/>
              <a:cxnLst/>
              <a:rect l="l" t="t" r="r" b="b"/>
              <a:pathLst>
                <a:path w="15436" h="18485" extrusionOk="0">
                  <a:moveTo>
                    <a:pt x="9665" y="719"/>
                  </a:moveTo>
                  <a:cubicBezTo>
                    <a:pt x="9757" y="719"/>
                    <a:pt x="9850" y="754"/>
                    <a:pt x="9920" y="824"/>
                  </a:cubicBezTo>
                  <a:lnTo>
                    <a:pt x="10939" y="1843"/>
                  </a:lnTo>
                  <a:cubicBezTo>
                    <a:pt x="11156" y="2114"/>
                    <a:pt x="10937" y="2441"/>
                    <a:pt x="10665" y="2441"/>
                  </a:cubicBezTo>
                  <a:cubicBezTo>
                    <a:pt x="10588" y="2441"/>
                    <a:pt x="10506" y="2415"/>
                    <a:pt x="10430" y="2353"/>
                  </a:cubicBezTo>
                  <a:lnTo>
                    <a:pt x="9410" y="1333"/>
                  </a:lnTo>
                  <a:cubicBezTo>
                    <a:pt x="9248" y="1194"/>
                    <a:pt x="9248" y="940"/>
                    <a:pt x="9410" y="800"/>
                  </a:cubicBezTo>
                  <a:lnTo>
                    <a:pt x="9410" y="824"/>
                  </a:lnTo>
                  <a:cubicBezTo>
                    <a:pt x="9479" y="754"/>
                    <a:pt x="9572" y="719"/>
                    <a:pt x="9665" y="719"/>
                  </a:cubicBezTo>
                  <a:close/>
                  <a:moveTo>
                    <a:pt x="9155" y="2098"/>
                  </a:moveTo>
                  <a:lnTo>
                    <a:pt x="9665" y="2608"/>
                  </a:lnTo>
                  <a:lnTo>
                    <a:pt x="9155" y="3118"/>
                  </a:lnTo>
                  <a:lnTo>
                    <a:pt x="8645" y="2608"/>
                  </a:lnTo>
                  <a:lnTo>
                    <a:pt x="9155" y="2098"/>
                  </a:lnTo>
                  <a:close/>
                  <a:moveTo>
                    <a:pt x="7625" y="2585"/>
                  </a:moveTo>
                  <a:lnTo>
                    <a:pt x="9155" y="4138"/>
                  </a:lnTo>
                  <a:lnTo>
                    <a:pt x="5053" y="8240"/>
                  </a:lnTo>
                  <a:lnTo>
                    <a:pt x="3547" y="6687"/>
                  </a:lnTo>
                  <a:lnTo>
                    <a:pt x="7625" y="2585"/>
                  </a:lnTo>
                  <a:close/>
                  <a:moveTo>
                    <a:pt x="3547" y="7730"/>
                  </a:moveTo>
                  <a:lnTo>
                    <a:pt x="4056" y="8240"/>
                  </a:lnTo>
                  <a:lnTo>
                    <a:pt x="3037" y="9259"/>
                  </a:lnTo>
                  <a:lnTo>
                    <a:pt x="2527" y="8750"/>
                  </a:lnTo>
                  <a:lnTo>
                    <a:pt x="3547" y="7730"/>
                  </a:lnTo>
                  <a:close/>
                  <a:moveTo>
                    <a:pt x="7231" y="11971"/>
                  </a:moveTo>
                  <a:lnTo>
                    <a:pt x="7231" y="12689"/>
                  </a:lnTo>
                  <a:lnTo>
                    <a:pt x="719" y="12689"/>
                  </a:lnTo>
                  <a:lnTo>
                    <a:pt x="719" y="11971"/>
                  </a:lnTo>
                  <a:close/>
                  <a:moveTo>
                    <a:pt x="8483" y="5829"/>
                  </a:moveTo>
                  <a:cubicBezTo>
                    <a:pt x="13211" y="6339"/>
                    <a:pt x="14694" y="12481"/>
                    <a:pt x="10708" y="15076"/>
                  </a:cubicBezTo>
                  <a:cubicBezTo>
                    <a:pt x="10638" y="14845"/>
                    <a:pt x="10545" y="14613"/>
                    <a:pt x="10430" y="14404"/>
                  </a:cubicBezTo>
                  <a:cubicBezTo>
                    <a:pt x="11565" y="13593"/>
                    <a:pt x="12260" y="12272"/>
                    <a:pt x="12260" y="10858"/>
                  </a:cubicBezTo>
                  <a:lnTo>
                    <a:pt x="12284" y="10858"/>
                  </a:lnTo>
                  <a:cubicBezTo>
                    <a:pt x="12260" y="8471"/>
                    <a:pt x="10337" y="6525"/>
                    <a:pt x="7950" y="6525"/>
                  </a:cubicBezTo>
                  <a:lnTo>
                    <a:pt x="7788" y="6525"/>
                  </a:lnTo>
                  <a:lnTo>
                    <a:pt x="8483" y="5829"/>
                  </a:lnTo>
                  <a:close/>
                  <a:moveTo>
                    <a:pt x="5540" y="13408"/>
                  </a:moveTo>
                  <a:cubicBezTo>
                    <a:pt x="4914" y="13918"/>
                    <a:pt x="4520" y="14636"/>
                    <a:pt x="4381" y="15424"/>
                  </a:cubicBezTo>
                  <a:lnTo>
                    <a:pt x="3176" y="13408"/>
                  </a:lnTo>
                  <a:close/>
                  <a:moveTo>
                    <a:pt x="7573" y="14851"/>
                  </a:moveTo>
                  <a:cubicBezTo>
                    <a:pt x="7636" y="14851"/>
                    <a:pt x="7700" y="14857"/>
                    <a:pt x="7764" y="14868"/>
                  </a:cubicBezTo>
                  <a:cubicBezTo>
                    <a:pt x="8436" y="14984"/>
                    <a:pt x="8830" y="15656"/>
                    <a:pt x="8599" y="16305"/>
                  </a:cubicBezTo>
                  <a:lnTo>
                    <a:pt x="6582" y="16305"/>
                  </a:lnTo>
                  <a:cubicBezTo>
                    <a:pt x="6536" y="16189"/>
                    <a:pt x="6513" y="16050"/>
                    <a:pt x="6513" y="15934"/>
                  </a:cubicBezTo>
                  <a:lnTo>
                    <a:pt x="6490" y="15934"/>
                  </a:lnTo>
                  <a:cubicBezTo>
                    <a:pt x="6490" y="15326"/>
                    <a:pt x="6982" y="14851"/>
                    <a:pt x="7573" y="14851"/>
                  </a:cubicBezTo>
                  <a:close/>
                  <a:moveTo>
                    <a:pt x="7579" y="13431"/>
                  </a:moveTo>
                  <a:cubicBezTo>
                    <a:pt x="8969" y="13431"/>
                    <a:pt x="10105" y="14543"/>
                    <a:pt x="10105" y="15957"/>
                  </a:cubicBezTo>
                  <a:lnTo>
                    <a:pt x="10105" y="16305"/>
                  </a:lnTo>
                  <a:lnTo>
                    <a:pt x="9340" y="16305"/>
                  </a:lnTo>
                  <a:cubicBezTo>
                    <a:pt x="9572" y="15192"/>
                    <a:pt x="8715" y="14126"/>
                    <a:pt x="7579" y="14126"/>
                  </a:cubicBezTo>
                  <a:cubicBezTo>
                    <a:pt x="6443" y="14126"/>
                    <a:pt x="5586" y="15192"/>
                    <a:pt x="5818" y="16305"/>
                  </a:cubicBezTo>
                  <a:lnTo>
                    <a:pt x="5053" y="16305"/>
                  </a:lnTo>
                  <a:lnTo>
                    <a:pt x="5053" y="15957"/>
                  </a:lnTo>
                  <a:cubicBezTo>
                    <a:pt x="5053" y="14543"/>
                    <a:pt x="6188" y="13431"/>
                    <a:pt x="7579" y="13431"/>
                  </a:cubicBezTo>
                  <a:close/>
                  <a:moveTo>
                    <a:pt x="9688" y="0"/>
                  </a:moveTo>
                  <a:cubicBezTo>
                    <a:pt x="8973" y="0"/>
                    <a:pt x="8315" y="745"/>
                    <a:pt x="8691" y="1565"/>
                  </a:cubicBezTo>
                  <a:lnTo>
                    <a:pt x="8135" y="2098"/>
                  </a:lnTo>
                  <a:lnTo>
                    <a:pt x="7880" y="1843"/>
                  </a:lnTo>
                  <a:cubicBezTo>
                    <a:pt x="7811" y="1774"/>
                    <a:pt x="7718" y="1739"/>
                    <a:pt x="7625" y="1739"/>
                  </a:cubicBezTo>
                  <a:cubicBezTo>
                    <a:pt x="7533" y="1739"/>
                    <a:pt x="7440" y="1774"/>
                    <a:pt x="7370" y="1843"/>
                  </a:cubicBezTo>
                  <a:lnTo>
                    <a:pt x="2782" y="6455"/>
                  </a:lnTo>
                  <a:cubicBezTo>
                    <a:pt x="2643" y="6594"/>
                    <a:pt x="2643" y="6826"/>
                    <a:pt x="2782" y="6965"/>
                  </a:cubicBezTo>
                  <a:lnTo>
                    <a:pt x="3037" y="7220"/>
                  </a:lnTo>
                  <a:lnTo>
                    <a:pt x="1762" y="8495"/>
                  </a:lnTo>
                  <a:cubicBezTo>
                    <a:pt x="1623" y="8634"/>
                    <a:pt x="1623" y="8865"/>
                    <a:pt x="1762" y="9004"/>
                  </a:cubicBezTo>
                  <a:lnTo>
                    <a:pt x="2782" y="10024"/>
                  </a:lnTo>
                  <a:cubicBezTo>
                    <a:pt x="2851" y="10094"/>
                    <a:pt x="2944" y="10128"/>
                    <a:pt x="3037" y="10128"/>
                  </a:cubicBezTo>
                  <a:cubicBezTo>
                    <a:pt x="3129" y="10128"/>
                    <a:pt x="3222" y="10094"/>
                    <a:pt x="3292" y="10024"/>
                  </a:cubicBezTo>
                  <a:lnTo>
                    <a:pt x="4566" y="8750"/>
                  </a:lnTo>
                  <a:lnTo>
                    <a:pt x="4821" y="9004"/>
                  </a:lnTo>
                  <a:cubicBezTo>
                    <a:pt x="4891" y="9074"/>
                    <a:pt x="4983" y="9109"/>
                    <a:pt x="5076" y="9109"/>
                  </a:cubicBezTo>
                  <a:cubicBezTo>
                    <a:pt x="5169" y="9109"/>
                    <a:pt x="5261" y="9074"/>
                    <a:pt x="5331" y="9004"/>
                  </a:cubicBezTo>
                  <a:lnTo>
                    <a:pt x="7069" y="7266"/>
                  </a:lnTo>
                  <a:lnTo>
                    <a:pt x="7927" y="7266"/>
                  </a:lnTo>
                  <a:cubicBezTo>
                    <a:pt x="11403" y="7289"/>
                    <a:pt x="12840" y="11739"/>
                    <a:pt x="10036" y="13802"/>
                  </a:cubicBezTo>
                  <a:cubicBezTo>
                    <a:pt x="9503" y="13176"/>
                    <a:pt x="8761" y="12805"/>
                    <a:pt x="7950" y="12712"/>
                  </a:cubicBezTo>
                  <a:lnTo>
                    <a:pt x="7950" y="11623"/>
                  </a:lnTo>
                  <a:cubicBezTo>
                    <a:pt x="7950" y="11415"/>
                    <a:pt x="7788" y="11252"/>
                    <a:pt x="7579" y="11252"/>
                  </a:cubicBezTo>
                  <a:lnTo>
                    <a:pt x="372" y="11252"/>
                  </a:lnTo>
                  <a:cubicBezTo>
                    <a:pt x="163" y="11252"/>
                    <a:pt x="1" y="11391"/>
                    <a:pt x="1" y="11600"/>
                  </a:cubicBezTo>
                  <a:lnTo>
                    <a:pt x="1" y="13060"/>
                  </a:lnTo>
                  <a:cubicBezTo>
                    <a:pt x="1" y="13245"/>
                    <a:pt x="163" y="13408"/>
                    <a:pt x="372" y="13408"/>
                  </a:cubicBezTo>
                  <a:lnTo>
                    <a:pt x="2318" y="13408"/>
                  </a:lnTo>
                  <a:lnTo>
                    <a:pt x="4056" y="16305"/>
                  </a:lnTo>
                  <a:lnTo>
                    <a:pt x="3245" y="16305"/>
                  </a:lnTo>
                  <a:cubicBezTo>
                    <a:pt x="2249" y="16305"/>
                    <a:pt x="1438" y="17116"/>
                    <a:pt x="1438" y="18112"/>
                  </a:cubicBezTo>
                  <a:cubicBezTo>
                    <a:pt x="1438" y="18321"/>
                    <a:pt x="1600" y="18483"/>
                    <a:pt x="1808" y="18483"/>
                  </a:cubicBezTo>
                  <a:lnTo>
                    <a:pt x="5957" y="18483"/>
                  </a:lnTo>
                  <a:cubicBezTo>
                    <a:pt x="5972" y="18484"/>
                    <a:pt x="5986" y="18485"/>
                    <a:pt x="6000" y="18485"/>
                  </a:cubicBezTo>
                  <a:cubicBezTo>
                    <a:pt x="6475" y="18485"/>
                    <a:pt x="6475" y="17763"/>
                    <a:pt x="6000" y="17763"/>
                  </a:cubicBezTo>
                  <a:cubicBezTo>
                    <a:pt x="5986" y="17763"/>
                    <a:pt x="5972" y="17763"/>
                    <a:pt x="5957" y="17765"/>
                  </a:cubicBezTo>
                  <a:lnTo>
                    <a:pt x="2226" y="17765"/>
                  </a:lnTo>
                  <a:cubicBezTo>
                    <a:pt x="2388" y="17324"/>
                    <a:pt x="2782" y="17046"/>
                    <a:pt x="3245" y="17046"/>
                  </a:cubicBezTo>
                  <a:lnTo>
                    <a:pt x="11913" y="17046"/>
                  </a:lnTo>
                  <a:cubicBezTo>
                    <a:pt x="12376" y="17046"/>
                    <a:pt x="12770" y="17324"/>
                    <a:pt x="12932" y="17765"/>
                  </a:cubicBezTo>
                  <a:lnTo>
                    <a:pt x="9201" y="17765"/>
                  </a:lnTo>
                  <a:cubicBezTo>
                    <a:pt x="8761" y="17788"/>
                    <a:pt x="8761" y="18437"/>
                    <a:pt x="9201" y="18483"/>
                  </a:cubicBezTo>
                  <a:lnTo>
                    <a:pt x="13350" y="18483"/>
                  </a:lnTo>
                  <a:cubicBezTo>
                    <a:pt x="13558" y="18483"/>
                    <a:pt x="13720" y="18321"/>
                    <a:pt x="13720" y="18112"/>
                  </a:cubicBezTo>
                  <a:cubicBezTo>
                    <a:pt x="13720" y="17116"/>
                    <a:pt x="12909" y="16305"/>
                    <a:pt x="11913" y="16305"/>
                  </a:cubicBezTo>
                  <a:lnTo>
                    <a:pt x="10824" y="16305"/>
                  </a:lnTo>
                  <a:lnTo>
                    <a:pt x="10824" y="15864"/>
                  </a:lnTo>
                  <a:cubicBezTo>
                    <a:pt x="15435" y="13199"/>
                    <a:pt x="14323" y="6293"/>
                    <a:pt x="9109" y="5204"/>
                  </a:cubicBezTo>
                  <a:lnTo>
                    <a:pt x="9920" y="4393"/>
                  </a:lnTo>
                  <a:cubicBezTo>
                    <a:pt x="10059" y="4254"/>
                    <a:pt x="10059" y="4022"/>
                    <a:pt x="9920" y="3883"/>
                  </a:cubicBezTo>
                  <a:lnTo>
                    <a:pt x="9665" y="3628"/>
                  </a:lnTo>
                  <a:lnTo>
                    <a:pt x="10221" y="3072"/>
                  </a:lnTo>
                  <a:cubicBezTo>
                    <a:pt x="10384" y="3148"/>
                    <a:pt x="10545" y="3182"/>
                    <a:pt x="10697" y="3182"/>
                  </a:cubicBezTo>
                  <a:cubicBezTo>
                    <a:pt x="11561" y="3182"/>
                    <a:pt x="12158" y="2082"/>
                    <a:pt x="11449" y="1333"/>
                  </a:cubicBezTo>
                  <a:lnTo>
                    <a:pt x="10430" y="314"/>
                  </a:lnTo>
                  <a:cubicBezTo>
                    <a:pt x="10204" y="95"/>
                    <a:pt x="9942" y="0"/>
                    <a:pt x="9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27" name="Google Shape;6427;p59"/>
            <p:cNvSpPr/>
            <p:nvPr/>
          </p:nvSpPr>
          <p:spPr>
            <a:xfrm>
              <a:off x="5678900" y="4488725"/>
              <a:ext cx="17975" cy="17975"/>
            </a:xfrm>
            <a:custGeom>
              <a:avLst/>
              <a:gdLst/>
              <a:ahLst/>
              <a:cxnLst/>
              <a:rect l="l" t="t" r="r" b="b"/>
              <a:pathLst>
                <a:path w="719" h="719" extrusionOk="0">
                  <a:moveTo>
                    <a:pt x="348" y="0"/>
                  </a:moveTo>
                  <a:cubicBezTo>
                    <a:pt x="139" y="0"/>
                    <a:pt x="0" y="163"/>
                    <a:pt x="0" y="348"/>
                  </a:cubicBezTo>
                  <a:cubicBezTo>
                    <a:pt x="0" y="557"/>
                    <a:pt x="139" y="719"/>
                    <a:pt x="348" y="719"/>
                  </a:cubicBezTo>
                  <a:cubicBezTo>
                    <a:pt x="557" y="719"/>
                    <a:pt x="719" y="557"/>
                    <a:pt x="719" y="348"/>
                  </a:cubicBezTo>
                  <a:cubicBezTo>
                    <a:pt x="719" y="163"/>
                    <a:pt x="557"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28" name="Google Shape;6428;p59"/>
          <p:cNvGrpSpPr/>
          <p:nvPr/>
        </p:nvGrpSpPr>
        <p:grpSpPr>
          <a:xfrm>
            <a:off x="7587798" y="1914053"/>
            <a:ext cx="451509" cy="451436"/>
            <a:chOff x="7660375" y="1902325"/>
            <a:chExt cx="462375" cy="462300"/>
          </a:xfrm>
        </p:grpSpPr>
        <p:sp>
          <p:nvSpPr>
            <p:cNvPr id="6429" name="Google Shape;6429;p59"/>
            <p:cNvSpPr/>
            <p:nvPr/>
          </p:nvSpPr>
          <p:spPr>
            <a:xfrm>
              <a:off x="7660375" y="1902325"/>
              <a:ext cx="462375" cy="462300"/>
            </a:xfrm>
            <a:custGeom>
              <a:avLst/>
              <a:gdLst/>
              <a:ahLst/>
              <a:cxnLst/>
              <a:rect l="l" t="t" r="r" b="b"/>
              <a:pathLst>
                <a:path w="18495" h="18492" extrusionOk="0">
                  <a:moveTo>
                    <a:pt x="16687" y="5264"/>
                  </a:moveTo>
                  <a:cubicBezTo>
                    <a:pt x="17289" y="5264"/>
                    <a:pt x="17776" y="5750"/>
                    <a:pt x="17776" y="6353"/>
                  </a:cubicBezTo>
                  <a:lnTo>
                    <a:pt x="17776" y="15229"/>
                  </a:lnTo>
                  <a:cubicBezTo>
                    <a:pt x="17776" y="15831"/>
                    <a:pt x="17289" y="16318"/>
                    <a:pt x="16687" y="16318"/>
                  </a:cubicBezTo>
                  <a:lnTo>
                    <a:pt x="15760" y="16318"/>
                  </a:lnTo>
                  <a:cubicBezTo>
                    <a:pt x="15551" y="16318"/>
                    <a:pt x="15389" y="16457"/>
                    <a:pt x="15389" y="16666"/>
                  </a:cubicBezTo>
                  <a:lnTo>
                    <a:pt x="15389" y="17431"/>
                  </a:lnTo>
                  <a:lnTo>
                    <a:pt x="13906" y="16457"/>
                  </a:lnTo>
                  <a:cubicBezTo>
                    <a:pt x="13836" y="16364"/>
                    <a:pt x="13743" y="16295"/>
                    <a:pt x="13627" y="16295"/>
                  </a:cubicBezTo>
                  <a:lnTo>
                    <a:pt x="7811" y="16295"/>
                  </a:lnTo>
                  <a:cubicBezTo>
                    <a:pt x="7208" y="16295"/>
                    <a:pt x="6721" y="15831"/>
                    <a:pt x="6721" y="15229"/>
                  </a:cubicBezTo>
                  <a:lnTo>
                    <a:pt x="6721" y="6353"/>
                  </a:lnTo>
                  <a:cubicBezTo>
                    <a:pt x="6721" y="5750"/>
                    <a:pt x="7208" y="5264"/>
                    <a:pt x="7811" y="5264"/>
                  </a:cubicBezTo>
                  <a:close/>
                  <a:moveTo>
                    <a:pt x="4677" y="1"/>
                  </a:moveTo>
                  <a:cubicBezTo>
                    <a:pt x="4663" y="1"/>
                    <a:pt x="4650" y="2"/>
                    <a:pt x="4636" y="3"/>
                  </a:cubicBezTo>
                  <a:lnTo>
                    <a:pt x="1808" y="3"/>
                  </a:lnTo>
                  <a:cubicBezTo>
                    <a:pt x="788" y="3"/>
                    <a:pt x="0" y="1069"/>
                    <a:pt x="0" y="2019"/>
                  </a:cubicBezTo>
                  <a:lnTo>
                    <a:pt x="0" y="6353"/>
                  </a:lnTo>
                  <a:cubicBezTo>
                    <a:pt x="0" y="7349"/>
                    <a:pt x="812" y="8161"/>
                    <a:pt x="1808" y="8161"/>
                  </a:cubicBezTo>
                  <a:lnTo>
                    <a:pt x="2179" y="8161"/>
                  </a:lnTo>
                  <a:lnTo>
                    <a:pt x="2179" y="9250"/>
                  </a:lnTo>
                  <a:cubicBezTo>
                    <a:pt x="2179" y="9469"/>
                    <a:pt x="2358" y="9614"/>
                    <a:pt x="2539" y="9614"/>
                  </a:cubicBezTo>
                  <a:cubicBezTo>
                    <a:pt x="2626" y="9614"/>
                    <a:pt x="2714" y="9580"/>
                    <a:pt x="2782" y="9505"/>
                  </a:cubicBezTo>
                  <a:lnTo>
                    <a:pt x="4126" y="8161"/>
                  </a:lnTo>
                  <a:lnTo>
                    <a:pt x="6003" y="8161"/>
                  </a:lnTo>
                  <a:lnTo>
                    <a:pt x="6003" y="15252"/>
                  </a:lnTo>
                  <a:cubicBezTo>
                    <a:pt x="6003" y="16225"/>
                    <a:pt x="6814" y="17037"/>
                    <a:pt x="7811" y="17037"/>
                  </a:cubicBezTo>
                  <a:lnTo>
                    <a:pt x="13465" y="17037"/>
                  </a:lnTo>
                  <a:lnTo>
                    <a:pt x="15551" y="18427"/>
                  </a:lnTo>
                  <a:cubicBezTo>
                    <a:pt x="15615" y="18472"/>
                    <a:pt x="15685" y="18492"/>
                    <a:pt x="15754" y="18492"/>
                  </a:cubicBezTo>
                  <a:cubicBezTo>
                    <a:pt x="15936" y="18492"/>
                    <a:pt x="16107" y="18351"/>
                    <a:pt x="16107" y="18149"/>
                  </a:cubicBezTo>
                  <a:lnTo>
                    <a:pt x="16107" y="17037"/>
                  </a:lnTo>
                  <a:lnTo>
                    <a:pt x="16687" y="17037"/>
                  </a:lnTo>
                  <a:cubicBezTo>
                    <a:pt x="17683" y="17037"/>
                    <a:pt x="18494" y="16225"/>
                    <a:pt x="18494" y="15229"/>
                  </a:cubicBezTo>
                  <a:lnTo>
                    <a:pt x="18494" y="6353"/>
                  </a:lnTo>
                  <a:cubicBezTo>
                    <a:pt x="18494" y="5356"/>
                    <a:pt x="17683" y="4545"/>
                    <a:pt x="16687" y="4545"/>
                  </a:cubicBezTo>
                  <a:lnTo>
                    <a:pt x="12492" y="4545"/>
                  </a:lnTo>
                  <a:lnTo>
                    <a:pt x="12492" y="1787"/>
                  </a:lnTo>
                  <a:cubicBezTo>
                    <a:pt x="12492" y="814"/>
                    <a:pt x="11681" y="3"/>
                    <a:pt x="10707" y="3"/>
                  </a:cubicBezTo>
                  <a:lnTo>
                    <a:pt x="7880" y="3"/>
                  </a:lnTo>
                  <a:cubicBezTo>
                    <a:pt x="7440" y="26"/>
                    <a:pt x="7440" y="675"/>
                    <a:pt x="7880" y="721"/>
                  </a:cubicBezTo>
                  <a:lnTo>
                    <a:pt x="10707" y="721"/>
                  </a:lnTo>
                  <a:cubicBezTo>
                    <a:pt x="11287" y="721"/>
                    <a:pt x="11773" y="1208"/>
                    <a:pt x="11773" y="1787"/>
                  </a:cubicBezTo>
                  <a:lnTo>
                    <a:pt x="11773" y="4545"/>
                  </a:lnTo>
                  <a:lnTo>
                    <a:pt x="7811" y="4545"/>
                  </a:lnTo>
                  <a:cubicBezTo>
                    <a:pt x="6814" y="4545"/>
                    <a:pt x="6003" y="5356"/>
                    <a:pt x="6003" y="6353"/>
                  </a:cubicBezTo>
                  <a:lnTo>
                    <a:pt x="6003" y="7442"/>
                  </a:lnTo>
                  <a:lnTo>
                    <a:pt x="3987" y="7442"/>
                  </a:lnTo>
                  <a:cubicBezTo>
                    <a:pt x="3970" y="7438"/>
                    <a:pt x="3954" y="7436"/>
                    <a:pt x="3937" y="7436"/>
                  </a:cubicBezTo>
                  <a:cubicBezTo>
                    <a:pt x="3862" y="7436"/>
                    <a:pt x="3789" y="7478"/>
                    <a:pt x="3732" y="7535"/>
                  </a:cubicBezTo>
                  <a:lnTo>
                    <a:pt x="2897" y="8369"/>
                  </a:lnTo>
                  <a:lnTo>
                    <a:pt x="2897" y="7790"/>
                  </a:lnTo>
                  <a:cubicBezTo>
                    <a:pt x="2897" y="7581"/>
                    <a:pt x="2735" y="7419"/>
                    <a:pt x="2527" y="7419"/>
                  </a:cubicBezTo>
                  <a:lnTo>
                    <a:pt x="1808" y="7419"/>
                  </a:lnTo>
                  <a:cubicBezTo>
                    <a:pt x="1206" y="7419"/>
                    <a:pt x="719" y="6932"/>
                    <a:pt x="719" y="6330"/>
                  </a:cubicBezTo>
                  <a:lnTo>
                    <a:pt x="719" y="2019"/>
                  </a:lnTo>
                  <a:cubicBezTo>
                    <a:pt x="719" y="1440"/>
                    <a:pt x="1206" y="721"/>
                    <a:pt x="1808" y="721"/>
                  </a:cubicBezTo>
                  <a:lnTo>
                    <a:pt x="4636" y="721"/>
                  </a:lnTo>
                  <a:cubicBezTo>
                    <a:pt x="4650" y="723"/>
                    <a:pt x="4663" y="723"/>
                    <a:pt x="4677" y="723"/>
                  </a:cubicBezTo>
                  <a:cubicBezTo>
                    <a:pt x="5132" y="723"/>
                    <a:pt x="5132" y="1"/>
                    <a:pt x="4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0" name="Google Shape;6430;p59"/>
            <p:cNvSpPr/>
            <p:nvPr/>
          </p:nvSpPr>
          <p:spPr>
            <a:xfrm>
              <a:off x="7889800" y="2051875"/>
              <a:ext cx="137350" cy="239875"/>
            </a:xfrm>
            <a:custGeom>
              <a:avLst/>
              <a:gdLst/>
              <a:ahLst/>
              <a:cxnLst/>
              <a:rect l="l" t="t" r="r" b="b"/>
              <a:pathLst>
                <a:path w="5494" h="9595" extrusionOk="0">
                  <a:moveTo>
                    <a:pt x="4447" y="717"/>
                  </a:moveTo>
                  <a:cubicBezTo>
                    <a:pt x="4923" y="717"/>
                    <a:pt x="4923" y="1439"/>
                    <a:pt x="4447" y="1439"/>
                  </a:cubicBezTo>
                  <a:cubicBezTo>
                    <a:pt x="4433" y="1439"/>
                    <a:pt x="4419" y="1438"/>
                    <a:pt x="4404" y="1437"/>
                  </a:cubicBezTo>
                  <a:cubicBezTo>
                    <a:pt x="4196" y="1437"/>
                    <a:pt x="4033" y="1599"/>
                    <a:pt x="4033" y="1808"/>
                  </a:cubicBezTo>
                  <a:lnTo>
                    <a:pt x="4033" y="2897"/>
                  </a:lnTo>
                  <a:lnTo>
                    <a:pt x="1878" y="2897"/>
                  </a:lnTo>
                  <a:lnTo>
                    <a:pt x="1878" y="1808"/>
                  </a:lnTo>
                  <a:cubicBezTo>
                    <a:pt x="1878" y="1599"/>
                    <a:pt x="1716" y="1437"/>
                    <a:pt x="1507" y="1437"/>
                  </a:cubicBezTo>
                  <a:cubicBezTo>
                    <a:pt x="1067" y="1414"/>
                    <a:pt x="1067" y="765"/>
                    <a:pt x="1507" y="718"/>
                  </a:cubicBezTo>
                  <a:lnTo>
                    <a:pt x="4404" y="718"/>
                  </a:lnTo>
                  <a:cubicBezTo>
                    <a:pt x="4419" y="717"/>
                    <a:pt x="4433" y="717"/>
                    <a:pt x="4447" y="717"/>
                  </a:cubicBezTo>
                  <a:close/>
                  <a:moveTo>
                    <a:pt x="4242" y="3615"/>
                  </a:moveTo>
                  <a:lnTo>
                    <a:pt x="4450" y="3801"/>
                  </a:lnTo>
                  <a:cubicBezTo>
                    <a:pt x="4636" y="4009"/>
                    <a:pt x="4752" y="4287"/>
                    <a:pt x="4752" y="4566"/>
                  </a:cubicBezTo>
                  <a:lnTo>
                    <a:pt x="4752" y="8528"/>
                  </a:lnTo>
                  <a:lnTo>
                    <a:pt x="4775" y="8528"/>
                  </a:lnTo>
                  <a:cubicBezTo>
                    <a:pt x="4775" y="8714"/>
                    <a:pt x="4613" y="8876"/>
                    <a:pt x="4404" y="8876"/>
                  </a:cubicBezTo>
                  <a:lnTo>
                    <a:pt x="1507" y="8876"/>
                  </a:lnTo>
                  <a:cubicBezTo>
                    <a:pt x="1299" y="8876"/>
                    <a:pt x="1136" y="8714"/>
                    <a:pt x="1136" y="8528"/>
                  </a:cubicBezTo>
                  <a:lnTo>
                    <a:pt x="1136" y="4566"/>
                  </a:lnTo>
                  <a:cubicBezTo>
                    <a:pt x="1136" y="4287"/>
                    <a:pt x="1252" y="4009"/>
                    <a:pt x="1461" y="3801"/>
                  </a:cubicBezTo>
                  <a:lnTo>
                    <a:pt x="1669" y="3615"/>
                  </a:lnTo>
                  <a:close/>
                  <a:moveTo>
                    <a:pt x="1507" y="0"/>
                  </a:moveTo>
                  <a:cubicBezTo>
                    <a:pt x="302" y="0"/>
                    <a:pt x="1" y="1692"/>
                    <a:pt x="1136" y="2109"/>
                  </a:cubicBezTo>
                  <a:lnTo>
                    <a:pt x="1136" y="3106"/>
                  </a:lnTo>
                  <a:lnTo>
                    <a:pt x="951" y="3291"/>
                  </a:lnTo>
                  <a:cubicBezTo>
                    <a:pt x="603" y="3639"/>
                    <a:pt x="418" y="4102"/>
                    <a:pt x="418" y="4566"/>
                  </a:cubicBezTo>
                  <a:lnTo>
                    <a:pt x="418" y="8528"/>
                  </a:lnTo>
                  <a:cubicBezTo>
                    <a:pt x="418" y="9108"/>
                    <a:pt x="905" y="9595"/>
                    <a:pt x="1507" y="9595"/>
                  </a:cubicBezTo>
                  <a:lnTo>
                    <a:pt x="4404" y="9595"/>
                  </a:lnTo>
                  <a:cubicBezTo>
                    <a:pt x="5007" y="9595"/>
                    <a:pt x="5493" y="9108"/>
                    <a:pt x="5493" y="8528"/>
                  </a:cubicBezTo>
                  <a:lnTo>
                    <a:pt x="5493" y="4566"/>
                  </a:lnTo>
                  <a:cubicBezTo>
                    <a:pt x="5493" y="4102"/>
                    <a:pt x="5308" y="3639"/>
                    <a:pt x="4960" y="3291"/>
                  </a:cubicBezTo>
                  <a:lnTo>
                    <a:pt x="4775" y="3106"/>
                  </a:lnTo>
                  <a:lnTo>
                    <a:pt x="4775" y="2109"/>
                  </a:lnTo>
                  <a:cubicBezTo>
                    <a:pt x="5192" y="1947"/>
                    <a:pt x="5493" y="1553"/>
                    <a:pt x="5493" y="1089"/>
                  </a:cubicBezTo>
                  <a:cubicBezTo>
                    <a:pt x="5493" y="487"/>
                    <a:pt x="5007" y="0"/>
                    <a:pt x="44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1" name="Google Shape;6431;p59"/>
            <p:cNvSpPr/>
            <p:nvPr/>
          </p:nvSpPr>
          <p:spPr>
            <a:xfrm>
              <a:off x="7933050" y="2177450"/>
              <a:ext cx="61875" cy="55925"/>
            </a:xfrm>
            <a:custGeom>
              <a:avLst/>
              <a:gdLst/>
              <a:ahLst/>
              <a:cxnLst/>
              <a:rect l="l" t="t" r="r" b="b"/>
              <a:pathLst>
                <a:path w="2475" h="2237" extrusionOk="0">
                  <a:moveTo>
                    <a:pt x="1226" y="0"/>
                  </a:moveTo>
                  <a:cubicBezTo>
                    <a:pt x="1035" y="0"/>
                    <a:pt x="843" y="134"/>
                    <a:pt x="866" y="400"/>
                  </a:cubicBezTo>
                  <a:lnTo>
                    <a:pt x="866" y="748"/>
                  </a:lnTo>
                  <a:lnTo>
                    <a:pt x="519" y="748"/>
                  </a:lnTo>
                  <a:cubicBezTo>
                    <a:pt x="504" y="746"/>
                    <a:pt x="490" y="746"/>
                    <a:pt x="476" y="746"/>
                  </a:cubicBezTo>
                  <a:cubicBezTo>
                    <a:pt x="0" y="746"/>
                    <a:pt x="0" y="1468"/>
                    <a:pt x="476" y="1468"/>
                  </a:cubicBezTo>
                  <a:cubicBezTo>
                    <a:pt x="490" y="1468"/>
                    <a:pt x="504" y="1467"/>
                    <a:pt x="519" y="1466"/>
                  </a:cubicBezTo>
                  <a:lnTo>
                    <a:pt x="866" y="1466"/>
                  </a:lnTo>
                  <a:lnTo>
                    <a:pt x="866" y="1837"/>
                  </a:lnTo>
                  <a:cubicBezTo>
                    <a:pt x="843" y="2103"/>
                    <a:pt x="1035" y="2237"/>
                    <a:pt x="1226" y="2237"/>
                  </a:cubicBezTo>
                  <a:cubicBezTo>
                    <a:pt x="1417" y="2237"/>
                    <a:pt x="1608" y="2103"/>
                    <a:pt x="1585" y="1837"/>
                  </a:cubicBezTo>
                  <a:lnTo>
                    <a:pt x="1585" y="1466"/>
                  </a:lnTo>
                  <a:lnTo>
                    <a:pt x="1956" y="1466"/>
                  </a:lnTo>
                  <a:cubicBezTo>
                    <a:pt x="1971" y="1467"/>
                    <a:pt x="1985" y="1468"/>
                    <a:pt x="1999" y="1468"/>
                  </a:cubicBezTo>
                  <a:cubicBezTo>
                    <a:pt x="2474" y="1468"/>
                    <a:pt x="2474" y="746"/>
                    <a:pt x="1999" y="746"/>
                  </a:cubicBezTo>
                  <a:cubicBezTo>
                    <a:pt x="1985" y="746"/>
                    <a:pt x="1971" y="746"/>
                    <a:pt x="1956" y="748"/>
                  </a:cubicBezTo>
                  <a:lnTo>
                    <a:pt x="1585" y="748"/>
                  </a:lnTo>
                  <a:lnTo>
                    <a:pt x="1585" y="400"/>
                  </a:lnTo>
                  <a:cubicBezTo>
                    <a:pt x="1608" y="134"/>
                    <a:pt x="1417" y="0"/>
                    <a:pt x="1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2" name="Google Shape;6432;p59"/>
            <p:cNvSpPr/>
            <p:nvPr/>
          </p:nvSpPr>
          <p:spPr>
            <a:xfrm>
              <a:off x="7731050" y="1961475"/>
              <a:ext cx="169800" cy="18575"/>
            </a:xfrm>
            <a:custGeom>
              <a:avLst/>
              <a:gdLst/>
              <a:ahLst/>
              <a:cxnLst/>
              <a:rect l="l" t="t" r="r" b="b"/>
              <a:pathLst>
                <a:path w="6792" h="743" extrusionOk="0">
                  <a:moveTo>
                    <a:pt x="441" y="1"/>
                  </a:moveTo>
                  <a:cubicBezTo>
                    <a:pt x="1" y="47"/>
                    <a:pt x="1" y="696"/>
                    <a:pt x="441" y="742"/>
                  </a:cubicBezTo>
                  <a:lnTo>
                    <a:pt x="6420" y="742"/>
                  </a:lnTo>
                  <a:cubicBezTo>
                    <a:pt x="6629" y="719"/>
                    <a:pt x="6791" y="580"/>
                    <a:pt x="6791" y="372"/>
                  </a:cubicBezTo>
                  <a:cubicBezTo>
                    <a:pt x="6791" y="163"/>
                    <a:pt x="6629" y="1"/>
                    <a:pt x="6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3" name="Google Shape;6433;p59"/>
            <p:cNvSpPr/>
            <p:nvPr/>
          </p:nvSpPr>
          <p:spPr>
            <a:xfrm>
              <a:off x="7731050" y="2033850"/>
              <a:ext cx="65150" cy="18075"/>
            </a:xfrm>
            <a:custGeom>
              <a:avLst/>
              <a:gdLst/>
              <a:ahLst/>
              <a:cxnLst/>
              <a:rect l="l" t="t" r="r" b="b"/>
              <a:pathLst>
                <a:path w="2606" h="723" extrusionOk="0">
                  <a:moveTo>
                    <a:pt x="2130" y="1"/>
                  </a:moveTo>
                  <a:cubicBezTo>
                    <a:pt x="2116" y="1"/>
                    <a:pt x="2101" y="1"/>
                    <a:pt x="2087" y="3"/>
                  </a:cubicBezTo>
                  <a:lnTo>
                    <a:pt x="441" y="3"/>
                  </a:lnTo>
                  <a:cubicBezTo>
                    <a:pt x="1" y="49"/>
                    <a:pt x="1" y="675"/>
                    <a:pt x="441" y="721"/>
                  </a:cubicBezTo>
                  <a:lnTo>
                    <a:pt x="2087" y="721"/>
                  </a:lnTo>
                  <a:cubicBezTo>
                    <a:pt x="2101" y="722"/>
                    <a:pt x="2116" y="723"/>
                    <a:pt x="2130" y="723"/>
                  </a:cubicBezTo>
                  <a:cubicBezTo>
                    <a:pt x="2605" y="723"/>
                    <a:pt x="2605" y="1"/>
                    <a:pt x="21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4" name="Google Shape;6434;p59"/>
            <p:cNvSpPr/>
            <p:nvPr/>
          </p:nvSpPr>
          <p:spPr>
            <a:xfrm>
              <a:off x="7731050" y="1997925"/>
              <a:ext cx="65150" cy="18100"/>
            </a:xfrm>
            <a:custGeom>
              <a:avLst/>
              <a:gdLst/>
              <a:ahLst/>
              <a:cxnLst/>
              <a:rect l="l" t="t" r="r" b="b"/>
              <a:pathLst>
                <a:path w="2606" h="724" extrusionOk="0">
                  <a:moveTo>
                    <a:pt x="2130" y="1"/>
                  </a:moveTo>
                  <a:cubicBezTo>
                    <a:pt x="2116" y="1"/>
                    <a:pt x="2101" y="1"/>
                    <a:pt x="2087" y="3"/>
                  </a:cubicBezTo>
                  <a:lnTo>
                    <a:pt x="441" y="3"/>
                  </a:lnTo>
                  <a:cubicBezTo>
                    <a:pt x="1" y="26"/>
                    <a:pt x="1" y="675"/>
                    <a:pt x="441" y="721"/>
                  </a:cubicBezTo>
                  <a:lnTo>
                    <a:pt x="2087" y="721"/>
                  </a:lnTo>
                  <a:cubicBezTo>
                    <a:pt x="2101" y="722"/>
                    <a:pt x="2116" y="723"/>
                    <a:pt x="2130" y="723"/>
                  </a:cubicBezTo>
                  <a:cubicBezTo>
                    <a:pt x="2605" y="723"/>
                    <a:pt x="2605" y="1"/>
                    <a:pt x="21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5" name="Google Shape;6435;p59"/>
            <p:cNvSpPr/>
            <p:nvPr/>
          </p:nvSpPr>
          <p:spPr>
            <a:xfrm>
              <a:off x="7807525" y="1902375"/>
              <a:ext cx="18575" cy="18000"/>
            </a:xfrm>
            <a:custGeom>
              <a:avLst/>
              <a:gdLst/>
              <a:ahLst/>
              <a:cxnLst/>
              <a:rect l="l" t="t" r="r" b="b"/>
              <a:pathLst>
                <a:path w="743" h="720" extrusionOk="0">
                  <a:moveTo>
                    <a:pt x="372" y="1"/>
                  </a:moveTo>
                  <a:cubicBezTo>
                    <a:pt x="163" y="1"/>
                    <a:pt x="1" y="163"/>
                    <a:pt x="1" y="349"/>
                  </a:cubicBezTo>
                  <a:cubicBezTo>
                    <a:pt x="1" y="557"/>
                    <a:pt x="163" y="719"/>
                    <a:pt x="372" y="719"/>
                  </a:cubicBezTo>
                  <a:cubicBezTo>
                    <a:pt x="580" y="719"/>
                    <a:pt x="743" y="557"/>
                    <a:pt x="743" y="349"/>
                  </a:cubicBezTo>
                  <a:cubicBezTo>
                    <a:pt x="743"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36" name="Google Shape;6436;p59"/>
          <p:cNvGrpSpPr/>
          <p:nvPr/>
        </p:nvGrpSpPr>
        <p:grpSpPr>
          <a:xfrm>
            <a:off x="7584185" y="2611128"/>
            <a:ext cx="491326" cy="451558"/>
            <a:chOff x="7656675" y="2616175"/>
            <a:chExt cx="503150" cy="462425"/>
          </a:xfrm>
        </p:grpSpPr>
        <p:sp>
          <p:nvSpPr>
            <p:cNvPr id="6437" name="Google Shape;6437;p59"/>
            <p:cNvSpPr/>
            <p:nvPr/>
          </p:nvSpPr>
          <p:spPr>
            <a:xfrm>
              <a:off x="7656675" y="2616175"/>
              <a:ext cx="134325" cy="462425"/>
            </a:xfrm>
            <a:custGeom>
              <a:avLst/>
              <a:gdLst/>
              <a:ahLst/>
              <a:cxnLst/>
              <a:rect l="l" t="t" r="r" b="b"/>
              <a:pathLst>
                <a:path w="5373" h="18497" extrusionOk="0">
                  <a:moveTo>
                    <a:pt x="3045" y="4566"/>
                  </a:moveTo>
                  <a:lnTo>
                    <a:pt x="3045" y="5285"/>
                  </a:lnTo>
                  <a:lnTo>
                    <a:pt x="2327" y="5285"/>
                  </a:lnTo>
                  <a:lnTo>
                    <a:pt x="2327" y="4566"/>
                  </a:lnTo>
                  <a:close/>
                  <a:moveTo>
                    <a:pt x="3764" y="6003"/>
                  </a:moveTo>
                  <a:lnTo>
                    <a:pt x="3764" y="8900"/>
                  </a:lnTo>
                  <a:lnTo>
                    <a:pt x="1609" y="8900"/>
                  </a:lnTo>
                  <a:lnTo>
                    <a:pt x="1609" y="7440"/>
                  </a:lnTo>
                  <a:lnTo>
                    <a:pt x="1979" y="7440"/>
                  </a:lnTo>
                  <a:cubicBezTo>
                    <a:pt x="1994" y="7441"/>
                    <a:pt x="2009" y="7442"/>
                    <a:pt x="2023" y="7442"/>
                  </a:cubicBezTo>
                  <a:cubicBezTo>
                    <a:pt x="2498" y="7442"/>
                    <a:pt x="2498" y="6719"/>
                    <a:pt x="2023" y="6719"/>
                  </a:cubicBezTo>
                  <a:cubicBezTo>
                    <a:pt x="2009" y="6719"/>
                    <a:pt x="1994" y="6720"/>
                    <a:pt x="1979" y="6721"/>
                  </a:cubicBezTo>
                  <a:lnTo>
                    <a:pt x="1609" y="6721"/>
                  </a:lnTo>
                  <a:lnTo>
                    <a:pt x="1609" y="6003"/>
                  </a:lnTo>
                  <a:close/>
                  <a:moveTo>
                    <a:pt x="3787" y="9595"/>
                  </a:moveTo>
                  <a:lnTo>
                    <a:pt x="3764" y="14670"/>
                  </a:lnTo>
                  <a:lnTo>
                    <a:pt x="1609" y="14670"/>
                  </a:lnTo>
                  <a:lnTo>
                    <a:pt x="1609" y="13929"/>
                  </a:lnTo>
                  <a:lnTo>
                    <a:pt x="1979" y="13929"/>
                  </a:lnTo>
                  <a:cubicBezTo>
                    <a:pt x="1994" y="13930"/>
                    <a:pt x="2009" y="13931"/>
                    <a:pt x="2023" y="13931"/>
                  </a:cubicBezTo>
                  <a:cubicBezTo>
                    <a:pt x="2498" y="13931"/>
                    <a:pt x="2498" y="13208"/>
                    <a:pt x="2023" y="13208"/>
                  </a:cubicBezTo>
                  <a:cubicBezTo>
                    <a:pt x="2009" y="13208"/>
                    <a:pt x="1994" y="13209"/>
                    <a:pt x="1979" y="13210"/>
                  </a:cubicBezTo>
                  <a:lnTo>
                    <a:pt x="1609" y="13210"/>
                  </a:lnTo>
                  <a:lnTo>
                    <a:pt x="1609" y="11774"/>
                  </a:lnTo>
                  <a:lnTo>
                    <a:pt x="1979" y="11774"/>
                  </a:lnTo>
                  <a:cubicBezTo>
                    <a:pt x="1994" y="11775"/>
                    <a:pt x="2009" y="11775"/>
                    <a:pt x="2023" y="11775"/>
                  </a:cubicBezTo>
                  <a:cubicBezTo>
                    <a:pt x="2498" y="11775"/>
                    <a:pt x="2498" y="11053"/>
                    <a:pt x="2023" y="11053"/>
                  </a:cubicBezTo>
                  <a:cubicBezTo>
                    <a:pt x="2009" y="11053"/>
                    <a:pt x="1994" y="11054"/>
                    <a:pt x="1979" y="11055"/>
                  </a:cubicBezTo>
                  <a:lnTo>
                    <a:pt x="1609" y="11055"/>
                  </a:lnTo>
                  <a:lnTo>
                    <a:pt x="1609" y="9595"/>
                  </a:lnTo>
                  <a:close/>
                  <a:moveTo>
                    <a:pt x="3045" y="15389"/>
                  </a:moveTo>
                  <a:lnTo>
                    <a:pt x="3045" y="17776"/>
                  </a:lnTo>
                  <a:lnTo>
                    <a:pt x="2327" y="17776"/>
                  </a:lnTo>
                  <a:lnTo>
                    <a:pt x="2327" y="15389"/>
                  </a:lnTo>
                  <a:close/>
                  <a:moveTo>
                    <a:pt x="2698" y="1"/>
                  </a:moveTo>
                  <a:cubicBezTo>
                    <a:pt x="2489" y="1"/>
                    <a:pt x="2327" y="163"/>
                    <a:pt x="2327" y="371"/>
                  </a:cubicBezTo>
                  <a:lnTo>
                    <a:pt x="2327" y="3848"/>
                  </a:lnTo>
                  <a:lnTo>
                    <a:pt x="1956" y="3848"/>
                  </a:lnTo>
                  <a:cubicBezTo>
                    <a:pt x="1771" y="3848"/>
                    <a:pt x="1609" y="4010"/>
                    <a:pt x="1609" y="4218"/>
                  </a:cubicBezTo>
                  <a:lnTo>
                    <a:pt x="1609" y="5285"/>
                  </a:lnTo>
                  <a:lnTo>
                    <a:pt x="1238" y="5285"/>
                  </a:lnTo>
                  <a:cubicBezTo>
                    <a:pt x="1029" y="5285"/>
                    <a:pt x="867" y="5447"/>
                    <a:pt x="867" y="5655"/>
                  </a:cubicBezTo>
                  <a:lnTo>
                    <a:pt x="867" y="14670"/>
                  </a:lnTo>
                  <a:lnTo>
                    <a:pt x="519" y="14670"/>
                  </a:lnTo>
                  <a:cubicBezTo>
                    <a:pt x="504" y="14669"/>
                    <a:pt x="490" y="14668"/>
                    <a:pt x="476" y="14668"/>
                  </a:cubicBezTo>
                  <a:cubicBezTo>
                    <a:pt x="1" y="14668"/>
                    <a:pt x="1" y="15391"/>
                    <a:pt x="476" y="15391"/>
                  </a:cubicBezTo>
                  <a:cubicBezTo>
                    <a:pt x="490" y="15391"/>
                    <a:pt x="504" y="15390"/>
                    <a:pt x="519" y="15389"/>
                  </a:cubicBezTo>
                  <a:lnTo>
                    <a:pt x="1609" y="15389"/>
                  </a:lnTo>
                  <a:lnTo>
                    <a:pt x="1609" y="17776"/>
                  </a:lnTo>
                  <a:lnTo>
                    <a:pt x="1261" y="17776"/>
                  </a:lnTo>
                  <a:cubicBezTo>
                    <a:pt x="1246" y="17775"/>
                    <a:pt x="1232" y="17774"/>
                    <a:pt x="1218" y="17774"/>
                  </a:cubicBezTo>
                  <a:cubicBezTo>
                    <a:pt x="742" y="17774"/>
                    <a:pt x="742" y="18496"/>
                    <a:pt x="1218" y="18496"/>
                  </a:cubicBezTo>
                  <a:cubicBezTo>
                    <a:pt x="1232" y="18496"/>
                    <a:pt x="1246" y="18496"/>
                    <a:pt x="1261" y="18494"/>
                  </a:cubicBezTo>
                  <a:lnTo>
                    <a:pt x="4158" y="18494"/>
                  </a:lnTo>
                  <a:cubicBezTo>
                    <a:pt x="4172" y="18496"/>
                    <a:pt x="4186" y="18496"/>
                    <a:pt x="4199" y="18496"/>
                  </a:cubicBezTo>
                  <a:cubicBezTo>
                    <a:pt x="4654" y="18496"/>
                    <a:pt x="4654" y="17774"/>
                    <a:pt x="4199" y="17774"/>
                  </a:cubicBezTo>
                  <a:cubicBezTo>
                    <a:pt x="4186" y="17774"/>
                    <a:pt x="4172" y="17775"/>
                    <a:pt x="4158" y="17776"/>
                  </a:cubicBezTo>
                  <a:lnTo>
                    <a:pt x="3787" y="17776"/>
                  </a:lnTo>
                  <a:lnTo>
                    <a:pt x="3787" y="15389"/>
                  </a:lnTo>
                  <a:lnTo>
                    <a:pt x="4876" y="15389"/>
                  </a:lnTo>
                  <a:cubicBezTo>
                    <a:pt x="4890" y="15390"/>
                    <a:pt x="4904" y="15391"/>
                    <a:pt x="4918" y="15391"/>
                  </a:cubicBezTo>
                  <a:cubicBezTo>
                    <a:pt x="5372" y="15391"/>
                    <a:pt x="5372" y="14668"/>
                    <a:pt x="4918" y="14668"/>
                  </a:cubicBezTo>
                  <a:cubicBezTo>
                    <a:pt x="4904" y="14668"/>
                    <a:pt x="4890" y="14669"/>
                    <a:pt x="4876" y="14670"/>
                  </a:cubicBezTo>
                  <a:lnTo>
                    <a:pt x="4505" y="14670"/>
                  </a:lnTo>
                  <a:lnTo>
                    <a:pt x="4505" y="5632"/>
                  </a:lnTo>
                  <a:cubicBezTo>
                    <a:pt x="4505" y="5424"/>
                    <a:pt x="4343" y="5261"/>
                    <a:pt x="4158" y="5261"/>
                  </a:cubicBezTo>
                  <a:lnTo>
                    <a:pt x="3787" y="5261"/>
                  </a:lnTo>
                  <a:lnTo>
                    <a:pt x="3787" y="4172"/>
                  </a:lnTo>
                  <a:cubicBezTo>
                    <a:pt x="3787" y="3987"/>
                    <a:pt x="3625" y="3824"/>
                    <a:pt x="3416" y="3824"/>
                  </a:cubicBezTo>
                  <a:lnTo>
                    <a:pt x="3069" y="3824"/>
                  </a:lnTo>
                  <a:lnTo>
                    <a:pt x="3069" y="348"/>
                  </a:lnTo>
                  <a:cubicBezTo>
                    <a:pt x="3045" y="140"/>
                    <a:pt x="2883" y="1"/>
                    <a:pt x="26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8" name="Google Shape;6438;p59"/>
            <p:cNvSpPr/>
            <p:nvPr/>
          </p:nvSpPr>
          <p:spPr>
            <a:xfrm>
              <a:off x="7852150" y="2730325"/>
              <a:ext cx="274075" cy="234100"/>
            </a:xfrm>
            <a:custGeom>
              <a:avLst/>
              <a:gdLst/>
              <a:ahLst/>
              <a:cxnLst/>
              <a:rect l="l" t="t" r="r" b="b"/>
              <a:pathLst>
                <a:path w="10963" h="9364" extrusionOk="0">
                  <a:moveTo>
                    <a:pt x="5029" y="719"/>
                  </a:moveTo>
                  <a:cubicBezTo>
                    <a:pt x="5841" y="788"/>
                    <a:pt x="6605" y="1089"/>
                    <a:pt x="7208" y="1622"/>
                  </a:cubicBezTo>
                  <a:lnTo>
                    <a:pt x="6976" y="1854"/>
                  </a:lnTo>
                  <a:cubicBezTo>
                    <a:pt x="6760" y="2125"/>
                    <a:pt x="6979" y="2452"/>
                    <a:pt x="7251" y="2452"/>
                  </a:cubicBezTo>
                  <a:cubicBezTo>
                    <a:pt x="7328" y="2452"/>
                    <a:pt x="7409" y="2425"/>
                    <a:pt x="7486" y="2364"/>
                  </a:cubicBezTo>
                  <a:lnTo>
                    <a:pt x="7718" y="2132"/>
                  </a:lnTo>
                  <a:cubicBezTo>
                    <a:pt x="8228" y="2735"/>
                    <a:pt x="8552" y="3500"/>
                    <a:pt x="8622" y="4311"/>
                  </a:cubicBezTo>
                  <a:lnTo>
                    <a:pt x="8274" y="4311"/>
                  </a:lnTo>
                  <a:cubicBezTo>
                    <a:pt x="8260" y="4309"/>
                    <a:pt x="8246" y="4309"/>
                    <a:pt x="8233" y="4309"/>
                  </a:cubicBezTo>
                  <a:cubicBezTo>
                    <a:pt x="7778" y="4309"/>
                    <a:pt x="7778" y="5031"/>
                    <a:pt x="8233" y="5031"/>
                  </a:cubicBezTo>
                  <a:cubicBezTo>
                    <a:pt x="8246" y="5031"/>
                    <a:pt x="8260" y="5030"/>
                    <a:pt x="8274" y="5029"/>
                  </a:cubicBezTo>
                  <a:lnTo>
                    <a:pt x="8274" y="5052"/>
                  </a:lnTo>
                  <a:lnTo>
                    <a:pt x="8622" y="5052"/>
                  </a:lnTo>
                  <a:cubicBezTo>
                    <a:pt x="8552" y="5840"/>
                    <a:pt x="8228" y="6605"/>
                    <a:pt x="7718" y="7231"/>
                  </a:cubicBezTo>
                  <a:lnTo>
                    <a:pt x="7486" y="6976"/>
                  </a:lnTo>
                  <a:cubicBezTo>
                    <a:pt x="7409" y="6914"/>
                    <a:pt x="7328" y="6888"/>
                    <a:pt x="7251" y="6888"/>
                  </a:cubicBezTo>
                  <a:cubicBezTo>
                    <a:pt x="6979" y="6888"/>
                    <a:pt x="6760" y="7215"/>
                    <a:pt x="6976" y="7486"/>
                  </a:cubicBezTo>
                  <a:lnTo>
                    <a:pt x="7208" y="7741"/>
                  </a:lnTo>
                  <a:cubicBezTo>
                    <a:pt x="6605" y="8250"/>
                    <a:pt x="5841" y="8552"/>
                    <a:pt x="5029" y="8644"/>
                  </a:cubicBezTo>
                  <a:lnTo>
                    <a:pt x="5029" y="8297"/>
                  </a:lnTo>
                  <a:cubicBezTo>
                    <a:pt x="5006" y="8077"/>
                    <a:pt x="4838" y="7967"/>
                    <a:pt x="4670" y="7967"/>
                  </a:cubicBezTo>
                  <a:cubicBezTo>
                    <a:pt x="4502" y="7967"/>
                    <a:pt x="4334" y="8077"/>
                    <a:pt x="4311" y="8297"/>
                  </a:cubicBezTo>
                  <a:lnTo>
                    <a:pt x="4311" y="8644"/>
                  </a:lnTo>
                  <a:cubicBezTo>
                    <a:pt x="3500" y="8575"/>
                    <a:pt x="2758" y="8250"/>
                    <a:pt x="2133" y="7741"/>
                  </a:cubicBezTo>
                  <a:lnTo>
                    <a:pt x="2388" y="7509"/>
                  </a:lnTo>
                  <a:cubicBezTo>
                    <a:pt x="2684" y="7247"/>
                    <a:pt x="2429" y="6854"/>
                    <a:pt x="2146" y="6854"/>
                  </a:cubicBezTo>
                  <a:cubicBezTo>
                    <a:pt x="2053" y="6854"/>
                    <a:pt x="1958" y="6896"/>
                    <a:pt x="1878" y="6999"/>
                  </a:cubicBezTo>
                  <a:lnTo>
                    <a:pt x="1623" y="7231"/>
                  </a:lnTo>
                  <a:cubicBezTo>
                    <a:pt x="1113" y="6605"/>
                    <a:pt x="788" y="5863"/>
                    <a:pt x="719" y="5052"/>
                  </a:cubicBezTo>
                  <a:lnTo>
                    <a:pt x="1067" y="5052"/>
                  </a:lnTo>
                  <a:cubicBezTo>
                    <a:pt x="1081" y="5054"/>
                    <a:pt x="1096" y="5054"/>
                    <a:pt x="1110" y="5054"/>
                  </a:cubicBezTo>
                  <a:cubicBezTo>
                    <a:pt x="1585" y="5054"/>
                    <a:pt x="1585" y="4332"/>
                    <a:pt x="1110" y="4332"/>
                  </a:cubicBezTo>
                  <a:cubicBezTo>
                    <a:pt x="1096" y="4332"/>
                    <a:pt x="1081" y="4333"/>
                    <a:pt x="1067" y="4334"/>
                  </a:cubicBezTo>
                  <a:lnTo>
                    <a:pt x="719" y="4334"/>
                  </a:lnTo>
                  <a:cubicBezTo>
                    <a:pt x="788" y="3523"/>
                    <a:pt x="1113" y="2758"/>
                    <a:pt x="1623" y="2155"/>
                  </a:cubicBezTo>
                  <a:lnTo>
                    <a:pt x="1878" y="2387"/>
                  </a:lnTo>
                  <a:cubicBezTo>
                    <a:pt x="1958" y="2490"/>
                    <a:pt x="2053" y="2532"/>
                    <a:pt x="2146" y="2532"/>
                  </a:cubicBezTo>
                  <a:cubicBezTo>
                    <a:pt x="2429" y="2532"/>
                    <a:pt x="2684" y="2139"/>
                    <a:pt x="2388" y="1877"/>
                  </a:cubicBezTo>
                  <a:lnTo>
                    <a:pt x="2133" y="1646"/>
                  </a:lnTo>
                  <a:cubicBezTo>
                    <a:pt x="2758" y="1136"/>
                    <a:pt x="3500" y="811"/>
                    <a:pt x="4311" y="742"/>
                  </a:cubicBezTo>
                  <a:lnTo>
                    <a:pt x="4311" y="1066"/>
                  </a:lnTo>
                  <a:cubicBezTo>
                    <a:pt x="4334" y="1286"/>
                    <a:pt x="4502" y="1396"/>
                    <a:pt x="4670" y="1396"/>
                  </a:cubicBezTo>
                  <a:cubicBezTo>
                    <a:pt x="4838" y="1396"/>
                    <a:pt x="5006" y="1286"/>
                    <a:pt x="5029" y="1066"/>
                  </a:cubicBezTo>
                  <a:lnTo>
                    <a:pt x="5029" y="719"/>
                  </a:lnTo>
                  <a:close/>
                  <a:moveTo>
                    <a:pt x="4682" y="0"/>
                  </a:moveTo>
                  <a:cubicBezTo>
                    <a:pt x="2086" y="0"/>
                    <a:pt x="0" y="2086"/>
                    <a:pt x="0" y="4681"/>
                  </a:cubicBezTo>
                  <a:cubicBezTo>
                    <a:pt x="0" y="7277"/>
                    <a:pt x="2086" y="9363"/>
                    <a:pt x="4682" y="9363"/>
                  </a:cubicBezTo>
                  <a:cubicBezTo>
                    <a:pt x="4710" y="9363"/>
                    <a:pt x="4739" y="9364"/>
                    <a:pt x="4767" y="9364"/>
                  </a:cubicBezTo>
                  <a:cubicBezTo>
                    <a:pt x="5987" y="9364"/>
                    <a:pt x="7135" y="8879"/>
                    <a:pt x="7996" y="8019"/>
                  </a:cubicBezTo>
                  <a:cubicBezTo>
                    <a:pt x="10962" y="5052"/>
                    <a:pt x="8853" y="0"/>
                    <a:pt x="46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39" name="Google Shape;6439;p59"/>
            <p:cNvSpPr/>
            <p:nvPr/>
          </p:nvSpPr>
          <p:spPr>
            <a:xfrm>
              <a:off x="7959925" y="2784625"/>
              <a:ext cx="57450" cy="107250"/>
            </a:xfrm>
            <a:custGeom>
              <a:avLst/>
              <a:gdLst/>
              <a:ahLst/>
              <a:cxnLst/>
              <a:rect l="l" t="t" r="r" b="b"/>
              <a:pathLst>
                <a:path w="2298" h="4290" extrusionOk="0">
                  <a:moveTo>
                    <a:pt x="374" y="1"/>
                  </a:moveTo>
                  <a:cubicBezTo>
                    <a:pt x="203" y="1"/>
                    <a:pt x="35" y="111"/>
                    <a:pt x="23" y="331"/>
                  </a:cubicBezTo>
                  <a:lnTo>
                    <a:pt x="23" y="2509"/>
                  </a:lnTo>
                  <a:cubicBezTo>
                    <a:pt x="0" y="2602"/>
                    <a:pt x="46" y="2695"/>
                    <a:pt x="116" y="2764"/>
                  </a:cubicBezTo>
                  <a:lnTo>
                    <a:pt x="1553" y="4201"/>
                  </a:lnTo>
                  <a:cubicBezTo>
                    <a:pt x="1630" y="4263"/>
                    <a:pt x="1712" y="4289"/>
                    <a:pt x="1791" y="4289"/>
                  </a:cubicBezTo>
                  <a:cubicBezTo>
                    <a:pt x="2068" y="4289"/>
                    <a:pt x="2297" y="3962"/>
                    <a:pt x="2063" y="3691"/>
                  </a:cubicBezTo>
                  <a:lnTo>
                    <a:pt x="742" y="2370"/>
                  </a:lnTo>
                  <a:lnTo>
                    <a:pt x="742" y="331"/>
                  </a:lnTo>
                  <a:cubicBezTo>
                    <a:pt x="718" y="111"/>
                    <a:pt x="545" y="1"/>
                    <a:pt x="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0" name="Google Shape;6440;p59"/>
            <p:cNvSpPr/>
            <p:nvPr/>
          </p:nvSpPr>
          <p:spPr>
            <a:xfrm>
              <a:off x="8062475" y="2940050"/>
              <a:ext cx="17975" cy="18575"/>
            </a:xfrm>
            <a:custGeom>
              <a:avLst/>
              <a:gdLst/>
              <a:ahLst/>
              <a:cxnLst/>
              <a:rect l="l" t="t" r="r" b="b"/>
              <a:pathLst>
                <a:path w="719" h="743" extrusionOk="0">
                  <a:moveTo>
                    <a:pt x="348" y="0"/>
                  </a:moveTo>
                  <a:cubicBezTo>
                    <a:pt x="139" y="0"/>
                    <a:pt x="0" y="163"/>
                    <a:pt x="0" y="371"/>
                  </a:cubicBezTo>
                  <a:cubicBezTo>
                    <a:pt x="0" y="580"/>
                    <a:pt x="139" y="742"/>
                    <a:pt x="348" y="742"/>
                  </a:cubicBezTo>
                  <a:cubicBezTo>
                    <a:pt x="556" y="742"/>
                    <a:pt x="718" y="580"/>
                    <a:pt x="718" y="371"/>
                  </a:cubicBezTo>
                  <a:cubicBezTo>
                    <a:pt x="718" y="163"/>
                    <a:pt x="556"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1" name="Google Shape;6441;p59"/>
            <p:cNvSpPr/>
            <p:nvPr/>
          </p:nvSpPr>
          <p:spPr>
            <a:xfrm>
              <a:off x="7795375" y="2693825"/>
              <a:ext cx="364450" cy="306925"/>
            </a:xfrm>
            <a:custGeom>
              <a:avLst/>
              <a:gdLst/>
              <a:ahLst/>
              <a:cxnLst/>
              <a:rect l="l" t="t" r="r" b="b"/>
              <a:pathLst>
                <a:path w="14578" h="12277" extrusionOk="0">
                  <a:moveTo>
                    <a:pt x="6953" y="0"/>
                  </a:moveTo>
                  <a:cubicBezTo>
                    <a:pt x="2944" y="0"/>
                    <a:pt x="0" y="3778"/>
                    <a:pt x="1020" y="7671"/>
                  </a:cubicBezTo>
                  <a:cubicBezTo>
                    <a:pt x="1748" y="10500"/>
                    <a:pt x="4285" y="12276"/>
                    <a:pt x="6972" y="12276"/>
                  </a:cubicBezTo>
                  <a:cubicBezTo>
                    <a:pt x="7962" y="12276"/>
                    <a:pt x="8971" y="12036"/>
                    <a:pt x="9919" y="11518"/>
                  </a:cubicBezTo>
                  <a:cubicBezTo>
                    <a:pt x="10324" y="11345"/>
                    <a:pt x="10120" y="10820"/>
                    <a:pt x="9787" y="10820"/>
                  </a:cubicBezTo>
                  <a:cubicBezTo>
                    <a:pt x="9719" y="10820"/>
                    <a:pt x="9646" y="10841"/>
                    <a:pt x="9572" y="10892"/>
                  </a:cubicBezTo>
                  <a:cubicBezTo>
                    <a:pt x="8752" y="11343"/>
                    <a:pt x="7859" y="11559"/>
                    <a:pt x="6975" y="11559"/>
                  </a:cubicBezTo>
                  <a:cubicBezTo>
                    <a:pt x="5311" y="11559"/>
                    <a:pt x="3679" y="10793"/>
                    <a:pt x="2619" y="9386"/>
                  </a:cubicBezTo>
                  <a:cubicBezTo>
                    <a:pt x="1020" y="7231"/>
                    <a:pt x="1229" y="4218"/>
                    <a:pt x="3129" y="2318"/>
                  </a:cubicBezTo>
                  <a:cubicBezTo>
                    <a:pt x="4177" y="1270"/>
                    <a:pt x="5562" y="737"/>
                    <a:pt x="6956" y="737"/>
                  </a:cubicBezTo>
                  <a:cubicBezTo>
                    <a:pt x="8090" y="737"/>
                    <a:pt x="9230" y="1090"/>
                    <a:pt x="10197" y="1808"/>
                  </a:cubicBezTo>
                  <a:cubicBezTo>
                    <a:pt x="12353" y="3430"/>
                    <a:pt x="13002" y="6396"/>
                    <a:pt x="11704" y="8760"/>
                  </a:cubicBezTo>
                  <a:cubicBezTo>
                    <a:pt x="11501" y="9057"/>
                    <a:pt x="11760" y="9332"/>
                    <a:pt x="12015" y="9332"/>
                  </a:cubicBezTo>
                  <a:cubicBezTo>
                    <a:pt x="12139" y="9332"/>
                    <a:pt x="12261" y="9267"/>
                    <a:pt x="12330" y="9108"/>
                  </a:cubicBezTo>
                  <a:cubicBezTo>
                    <a:pt x="14577" y="5006"/>
                    <a:pt x="11611" y="0"/>
                    <a:pt x="69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42" name="Google Shape;6442;p59"/>
          <p:cNvGrpSpPr/>
          <p:nvPr/>
        </p:nvGrpSpPr>
        <p:grpSpPr>
          <a:xfrm>
            <a:off x="7577618" y="3308715"/>
            <a:ext cx="461689" cy="450923"/>
            <a:chOff x="7649950" y="3330550"/>
            <a:chExt cx="472800" cy="461775"/>
          </a:xfrm>
        </p:grpSpPr>
        <p:sp>
          <p:nvSpPr>
            <p:cNvPr id="6443" name="Google Shape;6443;p59"/>
            <p:cNvSpPr/>
            <p:nvPr/>
          </p:nvSpPr>
          <p:spPr>
            <a:xfrm>
              <a:off x="7695500" y="3679775"/>
              <a:ext cx="61875" cy="52450"/>
            </a:xfrm>
            <a:custGeom>
              <a:avLst/>
              <a:gdLst/>
              <a:ahLst/>
              <a:cxnLst/>
              <a:rect l="l" t="t" r="r" b="b"/>
              <a:pathLst>
                <a:path w="2475" h="2098" extrusionOk="0">
                  <a:moveTo>
                    <a:pt x="1240" y="0"/>
                  </a:moveTo>
                  <a:cubicBezTo>
                    <a:pt x="1069" y="0"/>
                    <a:pt x="901" y="110"/>
                    <a:pt x="890" y="330"/>
                  </a:cubicBezTo>
                  <a:lnTo>
                    <a:pt x="890" y="678"/>
                  </a:lnTo>
                  <a:lnTo>
                    <a:pt x="519" y="678"/>
                  </a:lnTo>
                  <a:cubicBezTo>
                    <a:pt x="504" y="677"/>
                    <a:pt x="490" y="676"/>
                    <a:pt x="476" y="676"/>
                  </a:cubicBezTo>
                  <a:cubicBezTo>
                    <a:pt x="0" y="676"/>
                    <a:pt x="0" y="1398"/>
                    <a:pt x="476" y="1398"/>
                  </a:cubicBezTo>
                  <a:cubicBezTo>
                    <a:pt x="490" y="1398"/>
                    <a:pt x="504" y="1398"/>
                    <a:pt x="519" y="1397"/>
                  </a:cubicBezTo>
                  <a:lnTo>
                    <a:pt x="890" y="1397"/>
                  </a:lnTo>
                  <a:lnTo>
                    <a:pt x="890" y="1767"/>
                  </a:lnTo>
                  <a:cubicBezTo>
                    <a:pt x="901" y="1988"/>
                    <a:pt x="1069" y="2098"/>
                    <a:pt x="1240" y="2098"/>
                  </a:cubicBezTo>
                  <a:cubicBezTo>
                    <a:pt x="1411" y="2098"/>
                    <a:pt x="1585" y="1988"/>
                    <a:pt x="1608" y="1767"/>
                  </a:cubicBezTo>
                  <a:lnTo>
                    <a:pt x="1608" y="1397"/>
                  </a:lnTo>
                  <a:lnTo>
                    <a:pt x="1956" y="1397"/>
                  </a:lnTo>
                  <a:cubicBezTo>
                    <a:pt x="1971" y="1398"/>
                    <a:pt x="1985" y="1398"/>
                    <a:pt x="1999" y="1398"/>
                  </a:cubicBezTo>
                  <a:cubicBezTo>
                    <a:pt x="2475" y="1398"/>
                    <a:pt x="2475" y="676"/>
                    <a:pt x="1999" y="676"/>
                  </a:cubicBezTo>
                  <a:cubicBezTo>
                    <a:pt x="1985" y="676"/>
                    <a:pt x="1971" y="677"/>
                    <a:pt x="1956" y="678"/>
                  </a:cubicBezTo>
                  <a:lnTo>
                    <a:pt x="1608" y="678"/>
                  </a:lnTo>
                  <a:lnTo>
                    <a:pt x="1608" y="330"/>
                  </a:lnTo>
                  <a:cubicBezTo>
                    <a:pt x="1585" y="110"/>
                    <a:pt x="1411" y="0"/>
                    <a:pt x="1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4" name="Google Shape;6444;p59"/>
            <p:cNvSpPr/>
            <p:nvPr/>
          </p:nvSpPr>
          <p:spPr>
            <a:xfrm>
              <a:off x="7900825" y="3732625"/>
              <a:ext cx="17975" cy="18575"/>
            </a:xfrm>
            <a:custGeom>
              <a:avLst/>
              <a:gdLst/>
              <a:ahLst/>
              <a:cxnLst/>
              <a:rect l="l" t="t" r="r" b="b"/>
              <a:pathLst>
                <a:path w="719" h="743" extrusionOk="0">
                  <a:moveTo>
                    <a:pt x="348" y="1"/>
                  </a:moveTo>
                  <a:cubicBezTo>
                    <a:pt x="162" y="1"/>
                    <a:pt x="0" y="163"/>
                    <a:pt x="0" y="372"/>
                  </a:cubicBezTo>
                  <a:cubicBezTo>
                    <a:pt x="0" y="580"/>
                    <a:pt x="162" y="743"/>
                    <a:pt x="348" y="743"/>
                  </a:cubicBezTo>
                  <a:cubicBezTo>
                    <a:pt x="556" y="743"/>
                    <a:pt x="719" y="580"/>
                    <a:pt x="719" y="372"/>
                  </a:cubicBezTo>
                  <a:cubicBezTo>
                    <a:pt x="719" y="163"/>
                    <a:pt x="556"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5" name="Google Shape;6445;p59"/>
            <p:cNvSpPr/>
            <p:nvPr/>
          </p:nvSpPr>
          <p:spPr>
            <a:xfrm>
              <a:off x="7649950" y="3330550"/>
              <a:ext cx="472800" cy="461775"/>
            </a:xfrm>
            <a:custGeom>
              <a:avLst/>
              <a:gdLst/>
              <a:ahLst/>
              <a:cxnLst/>
              <a:rect l="l" t="t" r="r" b="b"/>
              <a:pathLst>
                <a:path w="18912" h="18471" extrusionOk="0">
                  <a:moveTo>
                    <a:pt x="11472" y="3106"/>
                  </a:moveTo>
                  <a:cubicBezTo>
                    <a:pt x="11866" y="3129"/>
                    <a:pt x="12190" y="3430"/>
                    <a:pt x="12190" y="3824"/>
                  </a:cubicBezTo>
                  <a:cubicBezTo>
                    <a:pt x="12190" y="4218"/>
                    <a:pt x="11866" y="4543"/>
                    <a:pt x="11472" y="4543"/>
                  </a:cubicBezTo>
                  <a:lnTo>
                    <a:pt x="7857" y="4543"/>
                  </a:lnTo>
                  <a:cubicBezTo>
                    <a:pt x="5933" y="4543"/>
                    <a:pt x="5933" y="7440"/>
                    <a:pt x="7857" y="7440"/>
                  </a:cubicBezTo>
                  <a:cubicBezTo>
                    <a:pt x="8830" y="7440"/>
                    <a:pt x="8830" y="8900"/>
                    <a:pt x="7857" y="8900"/>
                  </a:cubicBezTo>
                  <a:lnTo>
                    <a:pt x="2828" y="8900"/>
                  </a:lnTo>
                  <a:lnTo>
                    <a:pt x="2828" y="8529"/>
                  </a:lnTo>
                  <a:cubicBezTo>
                    <a:pt x="2828" y="6513"/>
                    <a:pt x="3616" y="4589"/>
                    <a:pt x="4983" y="3106"/>
                  </a:cubicBezTo>
                  <a:close/>
                  <a:moveTo>
                    <a:pt x="17729" y="5980"/>
                  </a:moveTo>
                  <a:cubicBezTo>
                    <a:pt x="18031" y="6791"/>
                    <a:pt x="18170" y="7648"/>
                    <a:pt x="18170" y="8506"/>
                  </a:cubicBezTo>
                  <a:cubicBezTo>
                    <a:pt x="18170" y="9618"/>
                    <a:pt x="17915" y="10731"/>
                    <a:pt x="17405" y="11750"/>
                  </a:cubicBezTo>
                  <a:lnTo>
                    <a:pt x="11472" y="11750"/>
                  </a:lnTo>
                  <a:cubicBezTo>
                    <a:pt x="11078" y="11750"/>
                    <a:pt x="10754" y="11426"/>
                    <a:pt x="10754" y="11055"/>
                  </a:cubicBezTo>
                  <a:lnTo>
                    <a:pt x="10754" y="11032"/>
                  </a:lnTo>
                  <a:cubicBezTo>
                    <a:pt x="10754" y="10638"/>
                    <a:pt x="11078" y="10313"/>
                    <a:pt x="11472" y="10313"/>
                  </a:cubicBezTo>
                  <a:lnTo>
                    <a:pt x="15087" y="10313"/>
                  </a:lnTo>
                  <a:cubicBezTo>
                    <a:pt x="15875" y="10313"/>
                    <a:pt x="16524" y="9664"/>
                    <a:pt x="16524" y="8877"/>
                  </a:cubicBezTo>
                  <a:cubicBezTo>
                    <a:pt x="16524" y="8065"/>
                    <a:pt x="15875" y="7416"/>
                    <a:pt x="15087" y="7416"/>
                  </a:cubicBezTo>
                  <a:lnTo>
                    <a:pt x="14346" y="7416"/>
                  </a:lnTo>
                  <a:cubicBezTo>
                    <a:pt x="13396" y="7416"/>
                    <a:pt x="13396" y="5980"/>
                    <a:pt x="14346" y="5980"/>
                  </a:cubicBezTo>
                  <a:close/>
                  <a:moveTo>
                    <a:pt x="1487" y="9593"/>
                  </a:moveTo>
                  <a:cubicBezTo>
                    <a:pt x="1501" y="9593"/>
                    <a:pt x="1515" y="9594"/>
                    <a:pt x="1530" y="9595"/>
                  </a:cubicBezTo>
                  <a:lnTo>
                    <a:pt x="4635" y="9595"/>
                  </a:lnTo>
                  <a:cubicBezTo>
                    <a:pt x="4821" y="9595"/>
                    <a:pt x="4983" y="9757"/>
                    <a:pt x="4983" y="9966"/>
                  </a:cubicBezTo>
                  <a:cubicBezTo>
                    <a:pt x="4983" y="10151"/>
                    <a:pt x="4821" y="10313"/>
                    <a:pt x="4612" y="10313"/>
                  </a:cubicBezTo>
                  <a:cubicBezTo>
                    <a:pt x="4404" y="10313"/>
                    <a:pt x="4265" y="10476"/>
                    <a:pt x="4265" y="10684"/>
                  </a:cubicBezTo>
                  <a:lnTo>
                    <a:pt x="4265" y="11773"/>
                  </a:lnTo>
                  <a:lnTo>
                    <a:pt x="1878" y="11773"/>
                  </a:lnTo>
                  <a:lnTo>
                    <a:pt x="1878" y="10684"/>
                  </a:lnTo>
                  <a:cubicBezTo>
                    <a:pt x="1878" y="10476"/>
                    <a:pt x="1715" y="10313"/>
                    <a:pt x="1530" y="10313"/>
                  </a:cubicBezTo>
                  <a:cubicBezTo>
                    <a:pt x="1515" y="10315"/>
                    <a:pt x="1501" y="10315"/>
                    <a:pt x="1487" y="10315"/>
                  </a:cubicBezTo>
                  <a:cubicBezTo>
                    <a:pt x="1011" y="10315"/>
                    <a:pt x="1011" y="9593"/>
                    <a:pt x="1487" y="9593"/>
                  </a:cubicBezTo>
                  <a:close/>
                  <a:moveTo>
                    <a:pt x="7896" y="12491"/>
                  </a:moveTo>
                  <a:cubicBezTo>
                    <a:pt x="8274" y="12491"/>
                    <a:pt x="8598" y="12807"/>
                    <a:pt x="8598" y="13210"/>
                  </a:cubicBezTo>
                  <a:cubicBezTo>
                    <a:pt x="8598" y="13604"/>
                    <a:pt x="8274" y="13929"/>
                    <a:pt x="7857" y="13929"/>
                  </a:cubicBezTo>
                  <a:lnTo>
                    <a:pt x="5701" y="13929"/>
                  </a:lnTo>
                  <a:lnTo>
                    <a:pt x="5701" y="13442"/>
                  </a:lnTo>
                  <a:cubicBezTo>
                    <a:pt x="5701" y="13094"/>
                    <a:pt x="5609" y="12770"/>
                    <a:pt x="5423" y="12492"/>
                  </a:cubicBezTo>
                  <a:lnTo>
                    <a:pt x="7857" y="12492"/>
                  </a:lnTo>
                  <a:cubicBezTo>
                    <a:pt x="7870" y="12491"/>
                    <a:pt x="7883" y="12491"/>
                    <a:pt x="7896" y="12491"/>
                  </a:cubicBezTo>
                  <a:close/>
                  <a:moveTo>
                    <a:pt x="4473" y="12492"/>
                  </a:moveTo>
                  <a:lnTo>
                    <a:pt x="4659" y="12677"/>
                  </a:lnTo>
                  <a:cubicBezTo>
                    <a:pt x="4867" y="12886"/>
                    <a:pt x="4983" y="13164"/>
                    <a:pt x="4983" y="13442"/>
                  </a:cubicBezTo>
                  <a:lnTo>
                    <a:pt x="4983" y="17405"/>
                  </a:lnTo>
                  <a:cubicBezTo>
                    <a:pt x="4983" y="17590"/>
                    <a:pt x="4821" y="17753"/>
                    <a:pt x="4612" y="17753"/>
                  </a:cubicBezTo>
                  <a:lnTo>
                    <a:pt x="1507" y="17753"/>
                  </a:lnTo>
                  <a:cubicBezTo>
                    <a:pt x="1321" y="17753"/>
                    <a:pt x="1159" y="17590"/>
                    <a:pt x="1159" y="17405"/>
                  </a:cubicBezTo>
                  <a:lnTo>
                    <a:pt x="1159" y="13442"/>
                  </a:lnTo>
                  <a:cubicBezTo>
                    <a:pt x="1159" y="13164"/>
                    <a:pt x="1275" y="12886"/>
                    <a:pt x="1484" y="12677"/>
                  </a:cubicBezTo>
                  <a:lnTo>
                    <a:pt x="1669" y="12492"/>
                  </a:lnTo>
                  <a:close/>
                  <a:moveTo>
                    <a:pt x="10383" y="0"/>
                  </a:moveTo>
                  <a:cubicBezTo>
                    <a:pt x="5794" y="0"/>
                    <a:pt x="2086" y="3963"/>
                    <a:pt x="2086" y="8529"/>
                  </a:cubicBezTo>
                  <a:lnTo>
                    <a:pt x="2086" y="8877"/>
                  </a:lnTo>
                  <a:lnTo>
                    <a:pt x="1507" y="8877"/>
                  </a:lnTo>
                  <a:cubicBezTo>
                    <a:pt x="302" y="8877"/>
                    <a:pt x="0" y="10568"/>
                    <a:pt x="1159" y="10985"/>
                  </a:cubicBezTo>
                  <a:lnTo>
                    <a:pt x="1159" y="11982"/>
                  </a:lnTo>
                  <a:lnTo>
                    <a:pt x="951" y="12167"/>
                  </a:lnTo>
                  <a:cubicBezTo>
                    <a:pt x="626" y="12515"/>
                    <a:pt x="417" y="12979"/>
                    <a:pt x="417" y="13442"/>
                  </a:cubicBezTo>
                  <a:lnTo>
                    <a:pt x="417" y="17405"/>
                  </a:lnTo>
                  <a:cubicBezTo>
                    <a:pt x="417" y="17984"/>
                    <a:pt x="904" y="18471"/>
                    <a:pt x="1507" y="18471"/>
                  </a:cubicBezTo>
                  <a:lnTo>
                    <a:pt x="4612" y="18471"/>
                  </a:lnTo>
                  <a:cubicBezTo>
                    <a:pt x="5215" y="18471"/>
                    <a:pt x="5701" y="17984"/>
                    <a:pt x="5701" y="17405"/>
                  </a:cubicBezTo>
                  <a:lnTo>
                    <a:pt x="5701" y="15366"/>
                  </a:lnTo>
                  <a:cubicBezTo>
                    <a:pt x="6605" y="15991"/>
                    <a:pt x="7625" y="16432"/>
                    <a:pt x="8691" y="16640"/>
                  </a:cubicBezTo>
                  <a:cubicBezTo>
                    <a:pt x="8738" y="16655"/>
                    <a:pt x="8783" y="16662"/>
                    <a:pt x="8824" y="16662"/>
                  </a:cubicBezTo>
                  <a:cubicBezTo>
                    <a:pt x="9225" y="16662"/>
                    <a:pt x="9316" y="16008"/>
                    <a:pt x="8853" y="15945"/>
                  </a:cubicBezTo>
                  <a:cubicBezTo>
                    <a:pt x="7810" y="15713"/>
                    <a:pt x="6814" y="15273"/>
                    <a:pt x="5956" y="14647"/>
                  </a:cubicBezTo>
                  <a:lnTo>
                    <a:pt x="7880" y="14647"/>
                  </a:lnTo>
                  <a:cubicBezTo>
                    <a:pt x="8668" y="14647"/>
                    <a:pt x="9317" y="13998"/>
                    <a:pt x="9317" y="13210"/>
                  </a:cubicBezTo>
                  <a:cubicBezTo>
                    <a:pt x="9317" y="12399"/>
                    <a:pt x="8668" y="11750"/>
                    <a:pt x="7880" y="11750"/>
                  </a:cubicBezTo>
                  <a:lnTo>
                    <a:pt x="4983" y="11750"/>
                  </a:lnTo>
                  <a:lnTo>
                    <a:pt x="4983" y="10962"/>
                  </a:lnTo>
                  <a:cubicBezTo>
                    <a:pt x="5539" y="10777"/>
                    <a:pt x="5840" y="10151"/>
                    <a:pt x="5632" y="9595"/>
                  </a:cubicBezTo>
                  <a:lnTo>
                    <a:pt x="7857" y="9595"/>
                  </a:lnTo>
                  <a:cubicBezTo>
                    <a:pt x="8668" y="9595"/>
                    <a:pt x="9317" y="8946"/>
                    <a:pt x="9317" y="8135"/>
                  </a:cubicBezTo>
                  <a:cubicBezTo>
                    <a:pt x="9317" y="7347"/>
                    <a:pt x="8668" y="6698"/>
                    <a:pt x="7857" y="6698"/>
                  </a:cubicBezTo>
                  <a:cubicBezTo>
                    <a:pt x="6907" y="6698"/>
                    <a:pt x="6907" y="5238"/>
                    <a:pt x="7857" y="5238"/>
                  </a:cubicBezTo>
                  <a:lnTo>
                    <a:pt x="11472" y="5238"/>
                  </a:lnTo>
                  <a:cubicBezTo>
                    <a:pt x="12283" y="5238"/>
                    <a:pt x="12932" y="4589"/>
                    <a:pt x="12932" y="3801"/>
                  </a:cubicBezTo>
                  <a:cubicBezTo>
                    <a:pt x="12932" y="2990"/>
                    <a:pt x="12283" y="2341"/>
                    <a:pt x="11472" y="2341"/>
                  </a:cubicBezTo>
                  <a:lnTo>
                    <a:pt x="5771" y="2341"/>
                  </a:lnTo>
                  <a:cubicBezTo>
                    <a:pt x="7069" y="1275"/>
                    <a:pt x="8714" y="696"/>
                    <a:pt x="10406" y="696"/>
                  </a:cubicBezTo>
                  <a:cubicBezTo>
                    <a:pt x="13419" y="742"/>
                    <a:pt x="16153" y="2503"/>
                    <a:pt x="17451" y="5238"/>
                  </a:cubicBezTo>
                  <a:lnTo>
                    <a:pt x="14369" y="5238"/>
                  </a:lnTo>
                  <a:cubicBezTo>
                    <a:pt x="12445" y="5238"/>
                    <a:pt x="12445" y="8135"/>
                    <a:pt x="14369" y="8135"/>
                  </a:cubicBezTo>
                  <a:lnTo>
                    <a:pt x="15087" y="8135"/>
                  </a:lnTo>
                  <a:cubicBezTo>
                    <a:pt x="16061" y="8135"/>
                    <a:pt x="16061" y="9572"/>
                    <a:pt x="15087" y="9572"/>
                  </a:cubicBezTo>
                  <a:lnTo>
                    <a:pt x="11472" y="9572"/>
                  </a:lnTo>
                  <a:cubicBezTo>
                    <a:pt x="9549" y="9572"/>
                    <a:pt x="9549" y="12469"/>
                    <a:pt x="11472" y="12469"/>
                  </a:cubicBezTo>
                  <a:lnTo>
                    <a:pt x="17011" y="12469"/>
                  </a:lnTo>
                  <a:cubicBezTo>
                    <a:pt x="15829" y="14253"/>
                    <a:pt x="14021" y="15505"/>
                    <a:pt x="11936" y="15922"/>
                  </a:cubicBezTo>
                  <a:cubicBezTo>
                    <a:pt x="11446" y="15986"/>
                    <a:pt x="11543" y="16657"/>
                    <a:pt x="11958" y="16657"/>
                  </a:cubicBezTo>
                  <a:cubicBezTo>
                    <a:pt x="11994" y="16657"/>
                    <a:pt x="12033" y="16651"/>
                    <a:pt x="12075" y="16640"/>
                  </a:cubicBezTo>
                  <a:cubicBezTo>
                    <a:pt x="15849" y="15876"/>
                    <a:pt x="18905" y="12591"/>
                    <a:pt x="18911" y="8517"/>
                  </a:cubicBezTo>
                  <a:lnTo>
                    <a:pt x="18911" y="8517"/>
                  </a:lnTo>
                  <a:cubicBezTo>
                    <a:pt x="18911" y="8521"/>
                    <a:pt x="18911" y="8525"/>
                    <a:pt x="18911" y="8529"/>
                  </a:cubicBezTo>
                  <a:lnTo>
                    <a:pt x="18911" y="8506"/>
                  </a:lnTo>
                  <a:cubicBezTo>
                    <a:pt x="18911" y="8510"/>
                    <a:pt x="18911" y="8513"/>
                    <a:pt x="18911" y="8517"/>
                  </a:cubicBezTo>
                  <a:lnTo>
                    <a:pt x="18911" y="8517"/>
                  </a:lnTo>
                  <a:cubicBezTo>
                    <a:pt x="18905" y="3957"/>
                    <a:pt x="14991" y="0"/>
                    <a:pt x="10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46" name="Google Shape;6446;p59"/>
          <p:cNvGrpSpPr/>
          <p:nvPr/>
        </p:nvGrpSpPr>
        <p:grpSpPr>
          <a:xfrm>
            <a:off x="7588360" y="1230625"/>
            <a:ext cx="450948" cy="423313"/>
            <a:chOff x="7660950" y="1202450"/>
            <a:chExt cx="461800" cy="433500"/>
          </a:xfrm>
        </p:grpSpPr>
        <p:sp>
          <p:nvSpPr>
            <p:cNvPr id="6447" name="Google Shape;6447;p59"/>
            <p:cNvSpPr/>
            <p:nvPr/>
          </p:nvSpPr>
          <p:spPr>
            <a:xfrm>
              <a:off x="7846350" y="1256375"/>
              <a:ext cx="18000" cy="18575"/>
            </a:xfrm>
            <a:custGeom>
              <a:avLst/>
              <a:gdLst/>
              <a:ahLst/>
              <a:cxnLst/>
              <a:rect l="l" t="t" r="r" b="b"/>
              <a:pathLst>
                <a:path w="720" h="743" extrusionOk="0">
                  <a:moveTo>
                    <a:pt x="372" y="1"/>
                  </a:moveTo>
                  <a:cubicBezTo>
                    <a:pt x="163" y="1"/>
                    <a:pt x="1" y="163"/>
                    <a:pt x="1" y="371"/>
                  </a:cubicBezTo>
                  <a:cubicBezTo>
                    <a:pt x="1" y="580"/>
                    <a:pt x="163" y="742"/>
                    <a:pt x="372" y="742"/>
                  </a:cubicBezTo>
                  <a:cubicBezTo>
                    <a:pt x="580" y="742"/>
                    <a:pt x="719" y="580"/>
                    <a:pt x="719" y="371"/>
                  </a:cubicBezTo>
                  <a:cubicBezTo>
                    <a:pt x="719"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8" name="Google Shape;6448;p59"/>
            <p:cNvSpPr/>
            <p:nvPr/>
          </p:nvSpPr>
          <p:spPr>
            <a:xfrm>
              <a:off x="7846350" y="1292875"/>
              <a:ext cx="18000" cy="18000"/>
            </a:xfrm>
            <a:custGeom>
              <a:avLst/>
              <a:gdLst/>
              <a:ahLst/>
              <a:cxnLst/>
              <a:rect l="l" t="t" r="r" b="b"/>
              <a:pathLst>
                <a:path w="720" h="720" extrusionOk="0">
                  <a:moveTo>
                    <a:pt x="372" y="1"/>
                  </a:moveTo>
                  <a:cubicBezTo>
                    <a:pt x="163" y="1"/>
                    <a:pt x="1" y="163"/>
                    <a:pt x="1" y="348"/>
                  </a:cubicBezTo>
                  <a:cubicBezTo>
                    <a:pt x="1" y="557"/>
                    <a:pt x="163" y="719"/>
                    <a:pt x="372" y="719"/>
                  </a:cubicBezTo>
                  <a:cubicBezTo>
                    <a:pt x="580" y="719"/>
                    <a:pt x="719" y="557"/>
                    <a:pt x="719" y="348"/>
                  </a:cubicBezTo>
                  <a:cubicBezTo>
                    <a:pt x="719" y="163"/>
                    <a:pt x="580" y="1"/>
                    <a:pt x="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49" name="Google Shape;6449;p59"/>
            <p:cNvSpPr/>
            <p:nvPr/>
          </p:nvSpPr>
          <p:spPr>
            <a:xfrm>
              <a:off x="7954700" y="1364725"/>
              <a:ext cx="108375" cy="72450"/>
            </a:xfrm>
            <a:custGeom>
              <a:avLst/>
              <a:gdLst/>
              <a:ahLst/>
              <a:cxnLst/>
              <a:rect l="l" t="t" r="r" b="b"/>
              <a:pathLst>
                <a:path w="4335" h="2898" extrusionOk="0">
                  <a:moveTo>
                    <a:pt x="2179" y="719"/>
                  </a:moveTo>
                  <a:cubicBezTo>
                    <a:pt x="2967" y="719"/>
                    <a:pt x="3616" y="1368"/>
                    <a:pt x="3616" y="2179"/>
                  </a:cubicBezTo>
                  <a:lnTo>
                    <a:pt x="719" y="2179"/>
                  </a:lnTo>
                  <a:cubicBezTo>
                    <a:pt x="719" y="1368"/>
                    <a:pt x="1368" y="719"/>
                    <a:pt x="2179" y="719"/>
                  </a:cubicBezTo>
                  <a:close/>
                  <a:moveTo>
                    <a:pt x="2179" y="0"/>
                  </a:moveTo>
                  <a:cubicBezTo>
                    <a:pt x="974" y="0"/>
                    <a:pt x="0" y="974"/>
                    <a:pt x="0" y="2179"/>
                  </a:cubicBezTo>
                  <a:lnTo>
                    <a:pt x="0" y="2526"/>
                  </a:lnTo>
                  <a:cubicBezTo>
                    <a:pt x="0" y="2735"/>
                    <a:pt x="163" y="2897"/>
                    <a:pt x="371" y="2897"/>
                  </a:cubicBezTo>
                  <a:lnTo>
                    <a:pt x="3987" y="2897"/>
                  </a:lnTo>
                  <a:cubicBezTo>
                    <a:pt x="4172" y="2897"/>
                    <a:pt x="4334" y="2735"/>
                    <a:pt x="4334" y="2526"/>
                  </a:cubicBezTo>
                  <a:lnTo>
                    <a:pt x="4334" y="2179"/>
                  </a:lnTo>
                  <a:cubicBezTo>
                    <a:pt x="4334" y="974"/>
                    <a:pt x="3361" y="0"/>
                    <a:pt x="2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0" name="Google Shape;6450;p59"/>
            <p:cNvSpPr/>
            <p:nvPr/>
          </p:nvSpPr>
          <p:spPr>
            <a:xfrm>
              <a:off x="7860625" y="1490975"/>
              <a:ext cx="61875" cy="18075"/>
            </a:xfrm>
            <a:custGeom>
              <a:avLst/>
              <a:gdLst/>
              <a:ahLst/>
              <a:cxnLst/>
              <a:rect l="l" t="t" r="r" b="b"/>
              <a:pathLst>
                <a:path w="2475" h="723" extrusionOk="0">
                  <a:moveTo>
                    <a:pt x="476" y="1"/>
                  </a:moveTo>
                  <a:cubicBezTo>
                    <a:pt x="0" y="1"/>
                    <a:pt x="0" y="723"/>
                    <a:pt x="476" y="723"/>
                  </a:cubicBezTo>
                  <a:cubicBezTo>
                    <a:pt x="490" y="723"/>
                    <a:pt x="504" y="722"/>
                    <a:pt x="519" y="721"/>
                  </a:cubicBezTo>
                  <a:lnTo>
                    <a:pt x="1956" y="721"/>
                  </a:lnTo>
                  <a:cubicBezTo>
                    <a:pt x="1971" y="722"/>
                    <a:pt x="1985" y="723"/>
                    <a:pt x="1999" y="723"/>
                  </a:cubicBezTo>
                  <a:cubicBezTo>
                    <a:pt x="2474" y="723"/>
                    <a:pt x="2474" y="1"/>
                    <a:pt x="1999" y="1"/>
                  </a:cubicBezTo>
                  <a:cubicBezTo>
                    <a:pt x="1985" y="1"/>
                    <a:pt x="1971" y="1"/>
                    <a:pt x="1956" y="3"/>
                  </a:cubicBezTo>
                  <a:lnTo>
                    <a:pt x="519" y="3"/>
                  </a:lnTo>
                  <a:cubicBezTo>
                    <a:pt x="504"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1" name="Google Shape;6451;p59"/>
            <p:cNvSpPr/>
            <p:nvPr/>
          </p:nvSpPr>
          <p:spPr>
            <a:xfrm>
              <a:off x="7837675" y="1382625"/>
              <a:ext cx="112075" cy="18675"/>
            </a:xfrm>
            <a:custGeom>
              <a:avLst/>
              <a:gdLst/>
              <a:ahLst/>
              <a:cxnLst/>
              <a:rect l="l" t="t" r="r" b="b"/>
              <a:pathLst>
                <a:path w="4483" h="747" extrusionOk="0">
                  <a:moveTo>
                    <a:pt x="4005" y="1"/>
                  </a:moveTo>
                  <a:cubicBezTo>
                    <a:pt x="3991" y="1"/>
                    <a:pt x="3977" y="2"/>
                    <a:pt x="3963" y="3"/>
                  </a:cubicBezTo>
                  <a:lnTo>
                    <a:pt x="348" y="3"/>
                  </a:lnTo>
                  <a:cubicBezTo>
                    <a:pt x="162" y="3"/>
                    <a:pt x="0" y="165"/>
                    <a:pt x="0" y="374"/>
                  </a:cubicBezTo>
                  <a:cubicBezTo>
                    <a:pt x="0" y="582"/>
                    <a:pt x="162" y="744"/>
                    <a:pt x="348" y="744"/>
                  </a:cubicBezTo>
                  <a:lnTo>
                    <a:pt x="3963" y="744"/>
                  </a:lnTo>
                  <a:cubicBezTo>
                    <a:pt x="3977" y="746"/>
                    <a:pt x="3991" y="746"/>
                    <a:pt x="4005" y="746"/>
                  </a:cubicBezTo>
                  <a:cubicBezTo>
                    <a:pt x="4482" y="746"/>
                    <a:pt x="4482" y="1"/>
                    <a:pt x="40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2" name="Google Shape;6452;p59"/>
            <p:cNvSpPr/>
            <p:nvPr/>
          </p:nvSpPr>
          <p:spPr>
            <a:xfrm>
              <a:off x="7960500" y="1292400"/>
              <a:ext cx="84600" cy="72350"/>
            </a:xfrm>
            <a:custGeom>
              <a:avLst/>
              <a:gdLst/>
              <a:ahLst/>
              <a:cxnLst/>
              <a:rect l="l" t="t" r="r" b="b"/>
              <a:pathLst>
                <a:path w="3384" h="2894" extrusionOk="0">
                  <a:moveTo>
                    <a:pt x="1931" y="729"/>
                  </a:moveTo>
                  <a:cubicBezTo>
                    <a:pt x="2307" y="729"/>
                    <a:pt x="2665" y="1019"/>
                    <a:pt x="2665" y="1457"/>
                  </a:cubicBezTo>
                  <a:cubicBezTo>
                    <a:pt x="2665" y="1851"/>
                    <a:pt x="2341" y="2175"/>
                    <a:pt x="1947" y="2175"/>
                  </a:cubicBezTo>
                  <a:lnTo>
                    <a:pt x="1924" y="2175"/>
                  </a:lnTo>
                  <a:cubicBezTo>
                    <a:pt x="1298" y="2175"/>
                    <a:pt x="974" y="1387"/>
                    <a:pt x="1414" y="947"/>
                  </a:cubicBezTo>
                  <a:cubicBezTo>
                    <a:pt x="1565" y="796"/>
                    <a:pt x="1750" y="729"/>
                    <a:pt x="1931" y="729"/>
                  </a:cubicBezTo>
                  <a:close/>
                  <a:moveTo>
                    <a:pt x="1932" y="1"/>
                  </a:moveTo>
                  <a:cubicBezTo>
                    <a:pt x="1573" y="1"/>
                    <a:pt x="1206" y="135"/>
                    <a:pt x="904" y="437"/>
                  </a:cubicBezTo>
                  <a:cubicBezTo>
                    <a:pt x="0" y="1341"/>
                    <a:pt x="649" y="2893"/>
                    <a:pt x="1924" y="2893"/>
                  </a:cubicBezTo>
                  <a:cubicBezTo>
                    <a:pt x="2735" y="2893"/>
                    <a:pt x="3384" y="2244"/>
                    <a:pt x="3384" y="1457"/>
                  </a:cubicBezTo>
                  <a:cubicBezTo>
                    <a:pt x="3384" y="581"/>
                    <a:pt x="2677" y="1"/>
                    <a:pt x="1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3" name="Google Shape;6453;p59"/>
            <p:cNvSpPr/>
            <p:nvPr/>
          </p:nvSpPr>
          <p:spPr>
            <a:xfrm>
              <a:off x="7878575" y="1256325"/>
              <a:ext cx="79875" cy="18675"/>
            </a:xfrm>
            <a:custGeom>
              <a:avLst/>
              <a:gdLst/>
              <a:ahLst/>
              <a:cxnLst/>
              <a:rect l="l" t="t" r="r" b="b"/>
              <a:pathLst>
                <a:path w="3195" h="747" extrusionOk="0">
                  <a:moveTo>
                    <a:pt x="477" y="1"/>
                  </a:moveTo>
                  <a:cubicBezTo>
                    <a:pt x="0" y="1"/>
                    <a:pt x="0" y="746"/>
                    <a:pt x="477" y="746"/>
                  </a:cubicBezTo>
                  <a:cubicBezTo>
                    <a:pt x="491" y="746"/>
                    <a:pt x="505" y="746"/>
                    <a:pt x="519" y="744"/>
                  </a:cubicBezTo>
                  <a:lnTo>
                    <a:pt x="2698" y="744"/>
                  </a:lnTo>
                  <a:cubicBezTo>
                    <a:pt x="2712" y="746"/>
                    <a:pt x="2725" y="746"/>
                    <a:pt x="2738" y="746"/>
                  </a:cubicBezTo>
                  <a:cubicBezTo>
                    <a:pt x="3194" y="746"/>
                    <a:pt x="3194" y="1"/>
                    <a:pt x="2738" y="1"/>
                  </a:cubicBezTo>
                  <a:cubicBezTo>
                    <a:pt x="2725" y="1"/>
                    <a:pt x="2712" y="1"/>
                    <a:pt x="2698" y="3"/>
                  </a:cubicBezTo>
                  <a:lnTo>
                    <a:pt x="519" y="3"/>
                  </a:lnTo>
                  <a:cubicBezTo>
                    <a:pt x="505" y="1"/>
                    <a:pt x="491" y="1"/>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4" name="Google Shape;6454;p59"/>
            <p:cNvSpPr/>
            <p:nvPr/>
          </p:nvSpPr>
          <p:spPr>
            <a:xfrm>
              <a:off x="7878575" y="1292825"/>
              <a:ext cx="79850" cy="18100"/>
            </a:xfrm>
            <a:custGeom>
              <a:avLst/>
              <a:gdLst/>
              <a:ahLst/>
              <a:cxnLst/>
              <a:rect l="l" t="t" r="r" b="b"/>
              <a:pathLst>
                <a:path w="3194" h="724" extrusionOk="0">
                  <a:moveTo>
                    <a:pt x="476" y="1"/>
                  </a:moveTo>
                  <a:cubicBezTo>
                    <a:pt x="1" y="1"/>
                    <a:pt x="1" y="723"/>
                    <a:pt x="476" y="723"/>
                  </a:cubicBezTo>
                  <a:cubicBezTo>
                    <a:pt x="490" y="723"/>
                    <a:pt x="505" y="722"/>
                    <a:pt x="519" y="721"/>
                  </a:cubicBezTo>
                  <a:lnTo>
                    <a:pt x="2698" y="721"/>
                  </a:lnTo>
                  <a:cubicBezTo>
                    <a:pt x="2712" y="722"/>
                    <a:pt x="2726" y="723"/>
                    <a:pt x="2739" y="723"/>
                  </a:cubicBezTo>
                  <a:cubicBezTo>
                    <a:pt x="3194" y="723"/>
                    <a:pt x="3194" y="1"/>
                    <a:pt x="2739" y="1"/>
                  </a:cubicBezTo>
                  <a:cubicBezTo>
                    <a:pt x="2726" y="1"/>
                    <a:pt x="2712" y="1"/>
                    <a:pt x="2698" y="3"/>
                  </a:cubicBezTo>
                  <a:lnTo>
                    <a:pt x="519" y="3"/>
                  </a:lnTo>
                  <a:cubicBezTo>
                    <a:pt x="505" y="1"/>
                    <a:pt x="490"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5" name="Google Shape;6455;p59"/>
            <p:cNvSpPr/>
            <p:nvPr/>
          </p:nvSpPr>
          <p:spPr>
            <a:xfrm>
              <a:off x="7720050" y="1239425"/>
              <a:ext cx="108375" cy="196725"/>
            </a:xfrm>
            <a:custGeom>
              <a:avLst/>
              <a:gdLst/>
              <a:ahLst/>
              <a:cxnLst/>
              <a:rect l="l" t="t" r="r" b="b"/>
              <a:pathLst>
                <a:path w="4335" h="7869" extrusionOk="0">
                  <a:moveTo>
                    <a:pt x="3616" y="1420"/>
                  </a:moveTo>
                  <a:lnTo>
                    <a:pt x="3616" y="2139"/>
                  </a:lnTo>
                  <a:lnTo>
                    <a:pt x="719" y="2139"/>
                  </a:lnTo>
                  <a:lnTo>
                    <a:pt x="719" y="1420"/>
                  </a:lnTo>
                  <a:close/>
                  <a:moveTo>
                    <a:pt x="3454" y="2857"/>
                  </a:moveTo>
                  <a:cubicBezTo>
                    <a:pt x="3176" y="3297"/>
                    <a:pt x="2689" y="3552"/>
                    <a:pt x="2156" y="3576"/>
                  </a:cubicBezTo>
                  <a:cubicBezTo>
                    <a:pt x="1669" y="3576"/>
                    <a:pt x="1206" y="3297"/>
                    <a:pt x="951" y="2857"/>
                  </a:cubicBezTo>
                  <a:close/>
                  <a:moveTo>
                    <a:pt x="2165" y="4300"/>
                  </a:moveTo>
                  <a:cubicBezTo>
                    <a:pt x="2648" y="4300"/>
                    <a:pt x="3129" y="4537"/>
                    <a:pt x="3407" y="5012"/>
                  </a:cubicBezTo>
                  <a:lnTo>
                    <a:pt x="904" y="5012"/>
                  </a:lnTo>
                  <a:cubicBezTo>
                    <a:pt x="1194" y="4537"/>
                    <a:pt x="1681" y="4300"/>
                    <a:pt x="2165" y="4300"/>
                  </a:cubicBezTo>
                  <a:close/>
                  <a:moveTo>
                    <a:pt x="3616" y="5731"/>
                  </a:moveTo>
                  <a:lnTo>
                    <a:pt x="3616" y="6472"/>
                  </a:lnTo>
                  <a:lnTo>
                    <a:pt x="719" y="6472"/>
                  </a:lnTo>
                  <a:lnTo>
                    <a:pt x="719" y="5731"/>
                  </a:lnTo>
                  <a:close/>
                  <a:moveTo>
                    <a:pt x="360" y="1"/>
                  </a:moveTo>
                  <a:cubicBezTo>
                    <a:pt x="192" y="1"/>
                    <a:pt x="24" y="111"/>
                    <a:pt x="1" y="331"/>
                  </a:cubicBezTo>
                  <a:lnTo>
                    <a:pt x="1" y="2139"/>
                  </a:lnTo>
                  <a:cubicBezTo>
                    <a:pt x="1" y="2857"/>
                    <a:pt x="371" y="3529"/>
                    <a:pt x="974" y="3946"/>
                  </a:cubicBezTo>
                  <a:cubicBezTo>
                    <a:pt x="371" y="4340"/>
                    <a:pt x="1" y="5012"/>
                    <a:pt x="1" y="5731"/>
                  </a:cubicBezTo>
                  <a:lnTo>
                    <a:pt x="1" y="7538"/>
                  </a:lnTo>
                  <a:cubicBezTo>
                    <a:pt x="24" y="7759"/>
                    <a:pt x="192" y="7869"/>
                    <a:pt x="360" y="7869"/>
                  </a:cubicBezTo>
                  <a:cubicBezTo>
                    <a:pt x="528" y="7869"/>
                    <a:pt x="696" y="7759"/>
                    <a:pt x="719" y="7538"/>
                  </a:cubicBezTo>
                  <a:lnTo>
                    <a:pt x="719" y="7191"/>
                  </a:lnTo>
                  <a:lnTo>
                    <a:pt x="3616" y="7191"/>
                  </a:lnTo>
                  <a:lnTo>
                    <a:pt x="3616" y="7538"/>
                  </a:lnTo>
                  <a:cubicBezTo>
                    <a:pt x="3639" y="7759"/>
                    <a:pt x="3807" y="7869"/>
                    <a:pt x="3975" y="7869"/>
                  </a:cubicBezTo>
                  <a:cubicBezTo>
                    <a:pt x="4143" y="7869"/>
                    <a:pt x="4311" y="7759"/>
                    <a:pt x="4334" y="7538"/>
                  </a:cubicBezTo>
                  <a:lnTo>
                    <a:pt x="4334" y="5731"/>
                  </a:lnTo>
                  <a:cubicBezTo>
                    <a:pt x="4334" y="5012"/>
                    <a:pt x="3963" y="4340"/>
                    <a:pt x="3361" y="3946"/>
                  </a:cubicBezTo>
                  <a:cubicBezTo>
                    <a:pt x="3963" y="3529"/>
                    <a:pt x="4334" y="2857"/>
                    <a:pt x="4334" y="2139"/>
                  </a:cubicBezTo>
                  <a:lnTo>
                    <a:pt x="4334" y="331"/>
                  </a:lnTo>
                  <a:cubicBezTo>
                    <a:pt x="4311" y="111"/>
                    <a:pt x="4143" y="1"/>
                    <a:pt x="3975" y="1"/>
                  </a:cubicBezTo>
                  <a:cubicBezTo>
                    <a:pt x="3807" y="1"/>
                    <a:pt x="3639" y="111"/>
                    <a:pt x="3616" y="331"/>
                  </a:cubicBezTo>
                  <a:lnTo>
                    <a:pt x="3616" y="679"/>
                  </a:lnTo>
                  <a:lnTo>
                    <a:pt x="719" y="679"/>
                  </a:lnTo>
                  <a:lnTo>
                    <a:pt x="719" y="331"/>
                  </a:lnTo>
                  <a:cubicBezTo>
                    <a:pt x="696" y="111"/>
                    <a:pt x="528" y="1"/>
                    <a:pt x="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6" name="Google Shape;6456;p59"/>
            <p:cNvSpPr/>
            <p:nvPr/>
          </p:nvSpPr>
          <p:spPr>
            <a:xfrm>
              <a:off x="7882850" y="1202500"/>
              <a:ext cx="18000" cy="17975"/>
            </a:xfrm>
            <a:custGeom>
              <a:avLst/>
              <a:gdLst/>
              <a:ahLst/>
              <a:cxnLst/>
              <a:rect l="l" t="t" r="r" b="b"/>
              <a:pathLst>
                <a:path w="720" h="719" extrusionOk="0">
                  <a:moveTo>
                    <a:pt x="348" y="0"/>
                  </a:moveTo>
                  <a:cubicBezTo>
                    <a:pt x="163" y="0"/>
                    <a:pt x="1" y="163"/>
                    <a:pt x="1" y="371"/>
                  </a:cubicBezTo>
                  <a:cubicBezTo>
                    <a:pt x="1" y="557"/>
                    <a:pt x="163" y="719"/>
                    <a:pt x="348" y="719"/>
                  </a:cubicBezTo>
                  <a:cubicBezTo>
                    <a:pt x="557" y="719"/>
                    <a:pt x="719" y="557"/>
                    <a:pt x="719" y="371"/>
                  </a:cubicBezTo>
                  <a:cubicBezTo>
                    <a:pt x="719" y="163"/>
                    <a:pt x="557"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57" name="Google Shape;6457;p59"/>
            <p:cNvSpPr/>
            <p:nvPr/>
          </p:nvSpPr>
          <p:spPr>
            <a:xfrm>
              <a:off x="7660950" y="1202450"/>
              <a:ext cx="461800" cy="433500"/>
            </a:xfrm>
            <a:custGeom>
              <a:avLst/>
              <a:gdLst/>
              <a:ahLst/>
              <a:cxnLst/>
              <a:rect l="l" t="t" r="r" b="b"/>
              <a:pathLst>
                <a:path w="18472" h="17340" extrusionOk="0">
                  <a:moveTo>
                    <a:pt x="17753" y="10825"/>
                  </a:moveTo>
                  <a:lnTo>
                    <a:pt x="17753" y="12633"/>
                  </a:lnTo>
                  <a:cubicBezTo>
                    <a:pt x="17730" y="12841"/>
                    <a:pt x="17567" y="12980"/>
                    <a:pt x="17382" y="13004"/>
                  </a:cubicBezTo>
                  <a:lnTo>
                    <a:pt x="1067" y="13004"/>
                  </a:lnTo>
                  <a:cubicBezTo>
                    <a:pt x="881" y="13004"/>
                    <a:pt x="719" y="12818"/>
                    <a:pt x="719" y="12633"/>
                  </a:cubicBezTo>
                  <a:lnTo>
                    <a:pt x="719" y="10825"/>
                  </a:lnTo>
                  <a:close/>
                  <a:moveTo>
                    <a:pt x="11032" y="13699"/>
                  </a:moveTo>
                  <a:lnTo>
                    <a:pt x="11032" y="16596"/>
                  </a:lnTo>
                  <a:lnTo>
                    <a:pt x="7417" y="16596"/>
                  </a:lnTo>
                  <a:lnTo>
                    <a:pt x="7417" y="13699"/>
                  </a:lnTo>
                  <a:close/>
                  <a:moveTo>
                    <a:pt x="10803" y="0"/>
                  </a:moveTo>
                  <a:cubicBezTo>
                    <a:pt x="10328" y="0"/>
                    <a:pt x="10328" y="723"/>
                    <a:pt x="10803" y="723"/>
                  </a:cubicBezTo>
                  <a:cubicBezTo>
                    <a:pt x="10817" y="723"/>
                    <a:pt x="10832" y="722"/>
                    <a:pt x="10847" y="721"/>
                  </a:cubicBezTo>
                  <a:lnTo>
                    <a:pt x="17382" y="721"/>
                  </a:lnTo>
                  <a:cubicBezTo>
                    <a:pt x="17591" y="721"/>
                    <a:pt x="17753" y="883"/>
                    <a:pt x="17753" y="1092"/>
                  </a:cubicBezTo>
                  <a:lnTo>
                    <a:pt x="17753" y="10107"/>
                  </a:lnTo>
                  <a:lnTo>
                    <a:pt x="719" y="10107"/>
                  </a:lnTo>
                  <a:lnTo>
                    <a:pt x="719" y="1092"/>
                  </a:lnTo>
                  <a:cubicBezTo>
                    <a:pt x="719" y="883"/>
                    <a:pt x="881" y="721"/>
                    <a:pt x="1090" y="721"/>
                  </a:cubicBezTo>
                  <a:lnTo>
                    <a:pt x="7602" y="721"/>
                  </a:lnTo>
                  <a:cubicBezTo>
                    <a:pt x="8042" y="674"/>
                    <a:pt x="8042" y="49"/>
                    <a:pt x="7602" y="2"/>
                  </a:cubicBezTo>
                  <a:lnTo>
                    <a:pt x="1090" y="2"/>
                  </a:lnTo>
                  <a:cubicBezTo>
                    <a:pt x="487" y="2"/>
                    <a:pt x="1" y="489"/>
                    <a:pt x="1" y="1092"/>
                  </a:cubicBezTo>
                  <a:lnTo>
                    <a:pt x="1" y="12633"/>
                  </a:lnTo>
                  <a:cubicBezTo>
                    <a:pt x="1" y="13235"/>
                    <a:pt x="487" y="13722"/>
                    <a:pt x="1090" y="13722"/>
                  </a:cubicBezTo>
                  <a:lnTo>
                    <a:pt x="6698" y="13722"/>
                  </a:lnTo>
                  <a:lnTo>
                    <a:pt x="6698" y="16619"/>
                  </a:lnTo>
                  <a:lnTo>
                    <a:pt x="5609" y="16619"/>
                  </a:lnTo>
                  <a:cubicBezTo>
                    <a:pt x="5595" y="16618"/>
                    <a:pt x="5581" y="16617"/>
                    <a:pt x="5568" y="16617"/>
                  </a:cubicBezTo>
                  <a:cubicBezTo>
                    <a:pt x="5113" y="16617"/>
                    <a:pt x="5113" y="17339"/>
                    <a:pt x="5568" y="17339"/>
                  </a:cubicBezTo>
                  <a:cubicBezTo>
                    <a:pt x="5581" y="17339"/>
                    <a:pt x="5595" y="17339"/>
                    <a:pt x="5609" y="17337"/>
                  </a:cubicBezTo>
                  <a:lnTo>
                    <a:pt x="12840" y="17337"/>
                  </a:lnTo>
                  <a:cubicBezTo>
                    <a:pt x="12854" y="17339"/>
                    <a:pt x="12868" y="17339"/>
                    <a:pt x="12881" y="17339"/>
                  </a:cubicBezTo>
                  <a:cubicBezTo>
                    <a:pt x="13336" y="17339"/>
                    <a:pt x="13336" y="16617"/>
                    <a:pt x="12881" y="16617"/>
                  </a:cubicBezTo>
                  <a:cubicBezTo>
                    <a:pt x="12868" y="16617"/>
                    <a:pt x="12854" y="16618"/>
                    <a:pt x="12840" y="16619"/>
                  </a:cubicBezTo>
                  <a:lnTo>
                    <a:pt x="11750" y="16619"/>
                  </a:lnTo>
                  <a:lnTo>
                    <a:pt x="11750" y="13722"/>
                  </a:lnTo>
                  <a:lnTo>
                    <a:pt x="17382" y="13722"/>
                  </a:lnTo>
                  <a:cubicBezTo>
                    <a:pt x="17985" y="13722"/>
                    <a:pt x="18471" y="13235"/>
                    <a:pt x="18471" y="12633"/>
                  </a:cubicBezTo>
                  <a:lnTo>
                    <a:pt x="18471" y="1092"/>
                  </a:lnTo>
                  <a:cubicBezTo>
                    <a:pt x="18471" y="489"/>
                    <a:pt x="17985" y="2"/>
                    <a:pt x="17382" y="2"/>
                  </a:cubicBezTo>
                  <a:lnTo>
                    <a:pt x="10847" y="2"/>
                  </a:lnTo>
                  <a:cubicBezTo>
                    <a:pt x="10832" y="1"/>
                    <a:pt x="10817" y="0"/>
                    <a:pt x="108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grpSp>
        <p:nvGrpSpPr>
          <p:cNvPr id="6458" name="Google Shape;6458;p59"/>
          <p:cNvGrpSpPr/>
          <p:nvPr/>
        </p:nvGrpSpPr>
        <p:grpSpPr>
          <a:xfrm>
            <a:off x="7586089" y="4006717"/>
            <a:ext cx="454903" cy="449532"/>
            <a:chOff x="7658625" y="4045350"/>
            <a:chExt cx="465850" cy="460350"/>
          </a:xfrm>
        </p:grpSpPr>
        <p:sp>
          <p:nvSpPr>
            <p:cNvPr id="6459" name="Google Shape;6459;p59"/>
            <p:cNvSpPr/>
            <p:nvPr/>
          </p:nvSpPr>
          <p:spPr>
            <a:xfrm>
              <a:off x="7860625" y="4285225"/>
              <a:ext cx="61875" cy="53025"/>
            </a:xfrm>
            <a:custGeom>
              <a:avLst/>
              <a:gdLst/>
              <a:ahLst/>
              <a:cxnLst/>
              <a:rect l="l" t="t" r="r" b="b"/>
              <a:pathLst>
                <a:path w="2475" h="2121" extrusionOk="0">
                  <a:moveTo>
                    <a:pt x="1240" y="0"/>
                  </a:moveTo>
                  <a:cubicBezTo>
                    <a:pt x="1069" y="0"/>
                    <a:pt x="901" y="110"/>
                    <a:pt x="890" y="330"/>
                  </a:cubicBezTo>
                  <a:lnTo>
                    <a:pt x="890" y="701"/>
                  </a:lnTo>
                  <a:lnTo>
                    <a:pt x="519" y="701"/>
                  </a:lnTo>
                  <a:cubicBezTo>
                    <a:pt x="504" y="700"/>
                    <a:pt x="490" y="699"/>
                    <a:pt x="476" y="699"/>
                  </a:cubicBezTo>
                  <a:cubicBezTo>
                    <a:pt x="0" y="699"/>
                    <a:pt x="0" y="1422"/>
                    <a:pt x="476" y="1422"/>
                  </a:cubicBezTo>
                  <a:cubicBezTo>
                    <a:pt x="490" y="1422"/>
                    <a:pt x="504" y="1421"/>
                    <a:pt x="519" y="1420"/>
                  </a:cubicBezTo>
                  <a:lnTo>
                    <a:pt x="890" y="1420"/>
                  </a:lnTo>
                  <a:lnTo>
                    <a:pt x="890" y="1790"/>
                  </a:lnTo>
                  <a:cubicBezTo>
                    <a:pt x="901" y="2011"/>
                    <a:pt x="1069" y="2121"/>
                    <a:pt x="1240" y="2121"/>
                  </a:cubicBezTo>
                  <a:cubicBezTo>
                    <a:pt x="1411" y="2121"/>
                    <a:pt x="1585" y="2011"/>
                    <a:pt x="1608" y="1790"/>
                  </a:cubicBezTo>
                  <a:lnTo>
                    <a:pt x="1608" y="1443"/>
                  </a:lnTo>
                  <a:lnTo>
                    <a:pt x="1956" y="1443"/>
                  </a:lnTo>
                  <a:cubicBezTo>
                    <a:pt x="1970" y="1444"/>
                    <a:pt x="1984" y="1445"/>
                    <a:pt x="1998" y="1445"/>
                  </a:cubicBezTo>
                  <a:cubicBezTo>
                    <a:pt x="2468" y="1445"/>
                    <a:pt x="2475" y="720"/>
                    <a:pt x="2017" y="720"/>
                  </a:cubicBezTo>
                  <a:cubicBezTo>
                    <a:pt x="1998" y="720"/>
                    <a:pt x="1977" y="722"/>
                    <a:pt x="1956" y="724"/>
                  </a:cubicBezTo>
                  <a:lnTo>
                    <a:pt x="1956" y="701"/>
                  </a:lnTo>
                  <a:lnTo>
                    <a:pt x="1608" y="701"/>
                  </a:lnTo>
                  <a:lnTo>
                    <a:pt x="1608" y="330"/>
                  </a:lnTo>
                  <a:cubicBezTo>
                    <a:pt x="1585" y="110"/>
                    <a:pt x="1411" y="0"/>
                    <a:pt x="1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60" name="Google Shape;6460;p59"/>
            <p:cNvSpPr/>
            <p:nvPr/>
          </p:nvSpPr>
          <p:spPr>
            <a:xfrm>
              <a:off x="7817975" y="4158475"/>
              <a:ext cx="136750" cy="234675"/>
            </a:xfrm>
            <a:custGeom>
              <a:avLst/>
              <a:gdLst/>
              <a:ahLst/>
              <a:cxnLst/>
              <a:rect l="l" t="t" r="r" b="b"/>
              <a:pathLst>
                <a:path w="5470" h="9387" extrusionOk="0">
                  <a:moveTo>
                    <a:pt x="4447" y="717"/>
                  </a:moveTo>
                  <a:cubicBezTo>
                    <a:pt x="4922" y="717"/>
                    <a:pt x="4922" y="1439"/>
                    <a:pt x="4447" y="1439"/>
                  </a:cubicBezTo>
                  <a:cubicBezTo>
                    <a:pt x="4433" y="1439"/>
                    <a:pt x="4418" y="1439"/>
                    <a:pt x="4403" y="1438"/>
                  </a:cubicBezTo>
                  <a:cubicBezTo>
                    <a:pt x="4195" y="1438"/>
                    <a:pt x="4033" y="1600"/>
                    <a:pt x="4033" y="1808"/>
                  </a:cubicBezTo>
                  <a:lnTo>
                    <a:pt x="4033" y="2898"/>
                  </a:lnTo>
                  <a:lnTo>
                    <a:pt x="1854" y="2898"/>
                  </a:lnTo>
                  <a:lnTo>
                    <a:pt x="1854" y="1808"/>
                  </a:lnTo>
                  <a:cubicBezTo>
                    <a:pt x="1854" y="1600"/>
                    <a:pt x="1715" y="1438"/>
                    <a:pt x="1507" y="1438"/>
                  </a:cubicBezTo>
                  <a:cubicBezTo>
                    <a:pt x="1492" y="1439"/>
                    <a:pt x="1477" y="1439"/>
                    <a:pt x="1463" y="1439"/>
                  </a:cubicBezTo>
                  <a:cubicBezTo>
                    <a:pt x="988" y="1439"/>
                    <a:pt x="988" y="717"/>
                    <a:pt x="1463" y="717"/>
                  </a:cubicBezTo>
                  <a:cubicBezTo>
                    <a:pt x="1477" y="717"/>
                    <a:pt x="1492" y="718"/>
                    <a:pt x="1507" y="719"/>
                  </a:cubicBezTo>
                  <a:lnTo>
                    <a:pt x="4403" y="719"/>
                  </a:lnTo>
                  <a:cubicBezTo>
                    <a:pt x="4418" y="718"/>
                    <a:pt x="4433" y="717"/>
                    <a:pt x="4447" y="717"/>
                  </a:cubicBezTo>
                  <a:close/>
                  <a:moveTo>
                    <a:pt x="4241" y="3616"/>
                  </a:moveTo>
                  <a:lnTo>
                    <a:pt x="4427" y="3801"/>
                  </a:lnTo>
                  <a:cubicBezTo>
                    <a:pt x="4635" y="4010"/>
                    <a:pt x="4751" y="4288"/>
                    <a:pt x="4751" y="4566"/>
                  </a:cubicBezTo>
                  <a:lnTo>
                    <a:pt x="4751" y="8297"/>
                  </a:lnTo>
                  <a:cubicBezTo>
                    <a:pt x="4751" y="8506"/>
                    <a:pt x="4589" y="8668"/>
                    <a:pt x="4403" y="8668"/>
                  </a:cubicBezTo>
                  <a:lnTo>
                    <a:pt x="1507" y="8668"/>
                  </a:lnTo>
                  <a:cubicBezTo>
                    <a:pt x="1298" y="8668"/>
                    <a:pt x="1136" y="8506"/>
                    <a:pt x="1136" y="8297"/>
                  </a:cubicBezTo>
                  <a:lnTo>
                    <a:pt x="1136" y="4566"/>
                  </a:lnTo>
                  <a:cubicBezTo>
                    <a:pt x="1136" y="4288"/>
                    <a:pt x="1252" y="4010"/>
                    <a:pt x="1460" y="3801"/>
                  </a:cubicBezTo>
                  <a:lnTo>
                    <a:pt x="1646" y="3616"/>
                  </a:lnTo>
                  <a:close/>
                  <a:moveTo>
                    <a:pt x="1507" y="1"/>
                  </a:moveTo>
                  <a:cubicBezTo>
                    <a:pt x="278" y="1"/>
                    <a:pt x="0" y="1692"/>
                    <a:pt x="1136" y="2110"/>
                  </a:cubicBezTo>
                  <a:lnTo>
                    <a:pt x="1136" y="3083"/>
                  </a:lnTo>
                  <a:lnTo>
                    <a:pt x="927" y="3292"/>
                  </a:lnTo>
                  <a:cubicBezTo>
                    <a:pt x="603" y="3616"/>
                    <a:pt x="417" y="4079"/>
                    <a:pt x="417" y="4566"/>
                  </a:cubicBezTo>
                  <a:lnTo>
                    <a:pt x="417" y="8297"/>
                  </a:lnTo>
                  <a:cubicBezTo>
                    <a:pt x="417" y="8900"/>
                    <a:pt x="904" y="9387"/>
                    <a:pt x="1507" y="9387"/>
                  </a:cubicBezTo>
                  <a:lnTo>
                    <a:pt x="4403" y="9387"/>
                  </a:lnTo>
                  <a:cubicBezTo>
                    <a:pt x="4983" y="9387"/>
                    <a:pt x="5469" y="8900"/>
                    <a:pt x="5469" y="8297"/>
                  </a:cubicBezTo>
                  <a:lnTo>
                    <a:pt x="5469" y="4566"/>
                  </a:lnTo>
                  <a:cubicBezTo>
                    <a:pt x="5469" y="4079"/>
                    <a:pt x="5284" y="3616"/>
                    <a:pt x="4960" y="3292"/>
                  </a:cubicBezTo>
                  <a:lnTo>
                    <a:pt x="4751" y="3106"/>
                  </a:lnTo>
                  <a:lnTo>
                    <a:pt x="4751" y="2110"/>
                  </a:lnTo>
                  <a:cubicBezTo>
                    <a:pt x="5191" y="1947"/>
                    <a:pt x="5469" y="1530"/>
                    <a:pt x="5469" y="1090"/>
                  </a:cubicBezTo>
                  <a:cubicBezTo>
                    <a:pt x="5469" y="487"/>
                    <a:pt x="4983" y="1"/>
                    <a:pt x="4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61" name="Google Shape;6461;p59"/>
            <p:cNvSpPr/>
            <p:nvPr/>
          </p:nvSpPr>
          <p:spPr>
            <a:xfrm>
              <a:off x="7658625" y="4045350"/>
              <a:ext cx="465850" cy="460350"/>
            </a:xfrm>
            <a:custGeom>
              <a:avLst/>
              <a:gdLst/>
              <a:ahLst/>
              <a:cxnLst/>
              <a:rect l="l" t="t" r="r" b="b"/>
              <a:pathLst>
                <a:path w="18634" h="18414" extrusionOk="0">
                  <a:moveTo>
                    <a:pt x="9320" y="1"/>
                  </a:moveTo>
                  <a:cubicBezTo>
                    <a:pt x="9149" y="1"/>
                    <a:pt x="8981" y="111"/>
                    <a:pt x="8970" y="331"/>
                  </a:cubicBezTo>
                  <a:lnTo>
                    <a:pt x="8970" y="1652"/>
                  </a:lnTo>
                  <a:cubicBezTo>
                    <a:pt x="5053" y="1837"/>
                    <a:pt x="1948" y="4966"/>
                    <a:pt x="1762" y="8859"/>
                  </a:cubicBezTo>
                  <a:lnTo>
                    <a:pt x="441" y="8859"/>
                  </a:lnTo>
                  <a:cubicBezTo>
                    <a:pt x="1" y="8883"/>
                    <a:pt x="1" y="9531"/>
                    <a:pt x="441" y="9578"/>
                  </a:cubicBezTo>
                  <a:lnTo>
                    <a:pt x="1762" y="9578"/>
                  </a:lnTo>
                  <a:cubicBezTo>
                    <a:pt x="1948" y="13471"/>
                    <a:pt x="5053" y="16600"/>
                    <a:pt x="8970" y="16785"/>
                  </a:cubicBezTo>
                  <a:lnTo>
                    <a:pt x="8970" y="18083"/>
                  </a:lnTo>
                  <a:cubicBezTo>
                    <a:pt x="8981" y="18303"/>
                    <a:pt x="9149" y="18413"/>
                    <a:pt x="9320" y="18413"/>
                  </a:cubicBezTo>
                  <a:cubicBezTo>
                    <a:pt x="9491" y="18413"/>
                    <a:pt x="9665" y="18303"/>
                    <a:pt x="9688" y="18083"/>
                  </a:cubicBezTo>
                  <a:lnTo>
                    <a:pt x="9688" y="16785"/>
                  </a:lnTo>
                  <a:cubicBezTo>
                    <a:pt x="10986" y="16716"/>
                    <a:pt x="12237" y="16322"/>
                    <a:pt x="13350" y="15627"/>
                  </a:cubicBezTo>
                  <a:cubicBezTo>
                    <a:pt x="13726" y="15419"/>
                    <a:pt x="13507" y="14937"/>
                    <a:pt x="13187" y="14937"/>
                  </a:cubicBezTo>
                  <a:cubicBezTo>
                    <a:pt x="13113" y="14937"/>
                    <a:pt x="13034" y="14963"/>
                    <a:pt x="12956" y="15024"/>
                  </a:cubicBezTo>
                  <a:cubicBezTo>
                    <a:pt x="11983" y="15627"/>
                    <a:pt x="10847" y="15997"/>
                    <a:pt x="9688" y="16044"/>
                  </a:cubicBezTo>
                  <a:lnTo>
                    <a:pt x="9688" y="15325"/>
                  </a:lnTo>
                  <a:cubicBezTo>
                    <a:pt x="10337" y="15279"/>
                    <a:pt x="11009" y="15140"/>
                    <a:pt x="11635" y="14885"/>
                  </a:cubicBezTo>
                  <a:cubicBezTo>
                    <a:pt x="11990" y="14718"/>
                    <a:pt x="11818" y="14193"/>
                    <a:pt x="11475" y="14193"/>
                  </a:cubicBezTo>
                  <a:cubicBezTo>
                    <a:pt x="11437" y="14193"/>
                    <a:pt x="11398" y="14199"/>
                    <a:pt x="11357" y="14213"/>
                  </a:cubicBezTo>
                  <a:cubicBezTo>
                    <a:pt x="10708" y="14479"/>
                    <a:pt x="10013" y="14613"/>
                    <a:pt x="9317" y="14613"/>
                  </a:cubicBezTo>
                  <a:cubicBezTo>
                    <a:pt x="8622" y="14613"/>
                    <a:pt x="7927" y="14479"/>
                    <a:pt x="7278" y="14213"/>
                  </a:cubicBezTo>
                  <a:cubicBezTo>
                    <a:pt x="7237" y="14199"/>
                    <a:pt x="7197" y="14193"/>
                    <a:pt x="7160" y="14193"/>
                  </a:cubicBezTo>
                  <a:cubicBezTo>
                    <a:pt x="6817" y="14193"/>
                    <a:pt x="6645" y="14718"/>
                    <a:pt x="7000" y="14885"/>
                  </a:cubicBezTo>
                  <a:cubicBezTo>
                    <a:pt x="7626" y="15140"/>
                    <a:pt x="8298" y="15279"/>
                    <a:pt x="8947" y="15325"/>
                  </a:cubicBezTo>
                  <a:lnTo>
                    <a:pt x="8947" y="16044"/>
                  </a:lnTo>
                  <a:cubicBezTo>
                    <a:pt x="5470" y="15858"/>
                    <a:pt x="2666" y="13077"/>
                    <a:pt x="2481" y="9578"/>
                  </a:cubicBezTo>
                  <a:lnTo>
                    <a:pt x="3199" y="9578"/>
                  </a:lnTo>
                  <a:cubicBezTo>
                    <a:pt x="3245" y="10250"/>
                    <a:pt x="3385" y="10899"/>
                    <a:pt x="3639" y="11525"/>
                  </a:cubicBezTo>
                  <a:cubicBezTo>
                    <a:pt x="3706" y="11673"/>
                    <a:pt x="3827" y="11736"/>
                    <a:pt x="3951" y="11736"/>
                  </a:cubicBezTo>
                  <a:cubicBezTo>
                    <a:pt x="4174" y="11736"/>
                    <a:pt x="4401" y="11530"/>
                    <a:pt x="4312" y="11246"/>
                  </a:cubicBezTo>
                  <a:cubicBezTo>
                    <a:pt x="3779" y="9949"/>
                    <a:pt x="3779" y="8489"/>
                    <a:pt x="4312" y="7168"/>
                  </a:cubicBezTo>
                  <a:cubicBezTo>
                    <a:pt x="4401" y="6900"/>
                    <a:pt x="4176" y="6700"/>
                    <a:pt x="3954" y="6700"/>
                  </a:cubicBezTo>
                  <a:cubicBezTo>
                    <a:pt x="3830" y="6700"/>
                    <a:pt x="3706" y="6763"/>
                    <a:pt x="3639" y="6913"/>
                  </a:cubicBezTo>
                  <a:cubicBezTo>
                    <a:pt x="3385" y="7538"/>
                    <a:pt x="3245" y="8187"/>
                    <a:pt x="3199" y="8859"/>
                  </a:cubicBezTo>
                  <a:lnTo>
                    <a:pt x="2481" y="8859"/>
                  </a:lnTo>
                  <a:cubicBezTo>
                    <a:pt x="2666" y="5360"/>
                    <a:pt x="5470" y="2556"/>
                    <a:pt x="8970" y="2370"/>
                  </a:cubicBezTo>
                  <a:lnTo>
                    <a:pt x="8970" y="3089"/>
                  </a:lnTo>
                  <a:cubicBezTo>
                    <a:pt x="8298" y="3135"/>
                    <a:pt x="7626" y="3274"/>
                    <a:pt x="7023" y="3529"/>
                  </a:cubicBezTo>
                  <a:cubicBezTo>
                    <a:pt x="6648" y="3716"/>
                    <a:pt x="6816" y="4222"/>
                    <a:pt x="7156" y="4222"/>
                  </a:cubicBezTo>
                  <a:cubicBezTo>
                    <a:pt x="7195" y="4222"/>
                    <a:pt x="7236" y="4215"/>
                    <a:pt x="7278" y="4201"/>
                  </a:cubicBezTo>
                  <a:cubicBezTo>
                    <a:pt x="7938" y="3935"/>
                    <a:pt x="8634" y="3801"/>
                    <a:pt x="9326" y="3801"/>
                  </a:cubicBezTo>
                  <a:cubicBezTo>
                    <a:pt x="10018" y="3801"/>
                    <a:pt x="10708" y="3935"/>
                    <a:pt x="11357" y="4201"/>
                  </a:cubicBezTo>
                  <a:cubicBezTo>
                    <a:pt x="11402" y="4215"/>
                    <a:pt x="11444" y="4222"/>
                    <a:pt x="11484" y="4222"/>
                  </a:cubicBezTo>
                  <a:cubicBezTo>
                    <a:pt x="11838" y="4222"/>
                    <a:pt x="11989" y="3716"/>
                    <a:pt x="11635" y="3529"/>
                  </a:cubicBezTo>
                  <a:cubicBezTo>
                    <a:pt x="11009" y="3274"/>
                    <a:pt x="10360" y="3135"/>
                    <a:pt x="9688" y="3089"/>
                  </a:cubicBezTo>
                  <a:lnTo>
                    <a:pt x="9688" y="2370"/>
                  </a:lnTo>
                  <a:cubicBezTo>
                    <a:pt x="13188" y="2556"/>
                    <a:pt x="15992" y="5360"/>
                    <a:pt x="16177" y="8859"/>
                  </a:cubicBezTo>
                  <a:lnTo>
                    <a:pt x="15436" y="8859"/>
                  </a:lnTo>
                  <a:cubicBezTo>
                    <a:pt x="15412" y="8187"/>
                    <a:pt x="15250" y="7538"/>
                    <a:pt x="14995" y="6913"/>
                  </a:cubicBezTo>
                  <a:cubicBezTo>
                    <a:pt x="14929" y="6763"/>
                    <a:pt x="14805" y="6700"/>
                    <a:pt x="14682" y="6700"/>
                  </a:cubicBezTo>
                  <a:cubicBezTo>
                    <a:pt x="14462" y="6700"/>
                    <a:pt x="14242" y="6900"/>
                    <a:pt x="14346" y="7168"/>
                  </a:cubicBezTo>
                  <a:cubicBezTo>
                    <a:pt x="14856" y="8489"/>
                    <a:pt x="14856" y="9949"/>
                    <a:pt x="14346" y="11246"/>
                  </a:cubicBezTo>
                  <a:cubicBezTo>
                    <a:pt x="14242" y="11530"/>
                    <a:pt x="14464" y="11736"/>
                    <a:pt x="14685" y="11736"/>
                  </a:cubicBezTo>
                  <a:cubicBezTo>
                    <a:pt x="14807" y="11736"/>
                    <a:pt x="14929" y="11673"/>
                    <a:pt x="14995" y="11525"/>
                  </a:cubicBezTo>
                  <a:cubicBezTo>
                    <a:pt x="15250" y="10899"/>
                    <a:pt x="15412" y="10250"/>
                    <a:pt x="15436" y="9578"/>
                  </a:cubicBezTo>
                  <a:lnTo>
                    <a:pt x="16177" y="9578"/>
                  </a:lnTo>
                  <a:cubicBezTo>
                    <a:pt x="16108" y="10737"/>
                    <a:pt x="15760" y="11872"/>
                    <a:pt x="15134" y="12869"/>
                  </a:cubicBezTo>
                  <a:cubicBezTo>
                    <a:pt x="14927" y="13156"/>
                    <a:pt x="15181" y="13443"/>
                    <a:pt x="15435" y="13443"/>
                  </a:cubicBezTo>
                  <a:cubicBezTo>
                    <a:pt x="15550" y="13443"/>
                    <a:pt x="15665" y="13384"/>
                    <a:pt x="15737" y="13239"/>
                  </a:cubicBezTo>
                  <a:cubicBezTo>
                    <a:pt x="16432" y="12150"/>
                    <a:pt x="16826" y="10876"/>
                    <a:pt x="16896" y="9578"/>
                  </a:cubicBezTo>
                  <a:lnTo>
                    <a:pt x="18217" y="9578"/>
                  </a:lnTo>
                  <a:cubicBezTo>
                    <a:pt x="18634" y="9555"/>
                    <a:pt x="18634" y="8906"/>
                    <a:pt x="18217" y="8859"/>
                  </a:cubicBezTo>
                  <a:lnTo>
                    <a:pt x="16896" y="8859"/>
                  </a:lnTo>
                  <a:cubicBezTo>
                    <a:pt x="16687" y="4966"/>
                    <a:pt x="13582" y="1837"/>
                    <a:pt x="9688" y="1652"/>
                  </a:cubicBezTo>
                  <a:lnTo>
                    <a:pt x="9688" y="331"/>
                  </a:lnTo>
                  <a:cubicBezTo>
                    <a:pt x="9665" y="111"/>
                    <a:pt x="9491" y="1"/>
                    <a:pt x="9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462" name="Google Shape;6462;p59"/>
            <p:cNvSpPr/>
            <p:nvPr/>
          </p:nvSpPr>
          <p:spPr>
            <a:xfrm>
              <a:off x="8010325" y="4394275"/>
              <a:ext cx="17975" cy="18000"/>
            </a:xfrm>
            <a:custGeom>
              <a:avLst/>
              <a:gdLst/>
              <a:ahLst/>
              <a:cxnLst/>
              <a:rect l="l" t="t" r="r" b="b"/>
              <a:pathLst>
                <a:path w="719" h="720" extrusionOk="0">
                  <a:moveTo>
                    <a:pt x="348" y="1"/>
                  </a:moveTo>
                  <a:cubicBezTo>
                    <a:pt x="163" y="1"/>
                    <a:pt x="0" y="163"/>
                    <a:pt x="0" y="349"/>
                  </a:cubicBezTo>
                  <a:cubicBezTo>
                    <a:pt x="0" y="557"/>
                    <a:pt x="163" y="719"/>
                    <a:pt x="348" y="719"/>
                  </a:cubicBezTo>
                  <a:cubicBezTo>
                    <a:pt x="557" y="719"/>
                    <a:pt x="719" y="557"/>
                    <a:pt x="719" y="349"/>
                  </a:cubicBezTo>
                  <a:cubicBezTo>
                    <a:pt x="719" y="163"/>
                    <a:pt x="557"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66"/>
        <p:cNvGrpSpPr/>
        <p:nvPr/>
      </p:nvGrpSpPr>
      <p:grpSpPr>
        <a:xfrm>
          <a:off x="0" y="0"/>
          <a:ext cx="0" cy="0"/>
          <a:chOff x="0" y="0"/>
          <a:chExt cx="0" cy="0"/>
        </a:xfrm>
      </p:grpSpPr>
      <p:sp>
        <p:nvSpPr>
          <p:cNvPr id="6467" name="Google Shape;6467;p60"/>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468" name="Google Shape;6468;p60"/>
          <p:cNvGrpSpPr/>
          <p:nvPr/>
        </p:nvGrpSpPr>
        <p:grpSpPr>
          <a:xfrm>
            <a:off x="1740675" y="1656200"/>
            <a:ext cx="5662650" cy="3612600"/>
            <a:chOff x="968625" y="1856225"/>
            <a:chExt cx="5662650" cy="3612600"/>
          </a:xfrm>
        </p:grpSpPr>
        <p:sp>
          <p:nvSpPr>
            <p:cNvPr id="6469" name="Google Shape;6469;p60"/>
            <p:cNvSpPr/>
            <p:nvPr/>
          </p:nvSpPr>
          <p:spPr>
            <a:xfrm>
              <a:off x="5560825" y="2350325"/>
              <a:ext cx="430900" cy="436550"/>
            </a:xfrm>
            <a:custGeom>
              <a:avLst/>
              <a:gdLst/>
              <a:ahLst/>
              <a:cxnLst/>
              <a:rect l="l" t="t" r="r" b="b"/>
              <a:pathLst>
                <a:path w="17236" h="17462" extrusionOk="0">
                  <a:moveTo>
                    <a:pt x="14998" y="0"/>
                  </a:moveTo>
                  <a:lnTo>
                    <a:pt x="1948" y="435"/>
                  </a:lnTo>
                  <a:lnTo>
                    <a:pt x="0" y="3703"/>
                  </a:lnTo>
                  <a:cubicBezTo>
                    <a:pt x="0" y="8429"/>
                    <a:pt x="3832" y="17461"/>
                    <a:pt x="8558" y="17461"/>
                  </a:cubicBezTo>
                  <a:lnTo>
                    <a:pt x="8679" y="17461"/>
                  </a:lnTo>
                  <a:cubicBezTo>
                    <a:pt x="13404" y="17461"/>
                    <a:pt x="17236" y="8429"/>
                    <a:pt x="17236" y="3703"/>
                  </a:cubicBezTo>
                  <a:lnTo>
                    <a:pt x="149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5598050" y="2376875"/>
              <a:ext cx="356450" cy="253625"/>
            </a:xfrm>
            <a:custGeom>
              <a:avLst/>
              <a:gdLst/>
              <a:ahLst/>
              <a:cxnLst/>
              <a:rect l="l" t="t" r="r" b="b"/>
              <a:pathLst>
                <a:path w="14258" h="10145" extrusionOk="0">
                  <a:moveTo>
                    <a:pt x="12406" y="1"/>
                  </a:moveTo>
                  <a:lnTo>
                    <a:pt x="1611" y="355"/>
                  </a:lnTo>
                  <a:lnTo>
                    <a:pt x="1" y="3060"/>
                  </a:lnTo>
                  <a:cubicBezTo>
                    <a:pt x="1" y="6972"/>
                    <a:pt x="3172" y="10136"/>
                    <a:pt x="7077" y="10144"/>
                  </a:cubicBezTo>
                  <a:lnTo>
                    <a:pt x="7181" y="10144"/>
                  </a:lnTo>
                  <a:cubicBezTo>
                    <a:pt x="11086" y="10144"/>
                    <a:pt x="14258" y="6972"/>
                    <a:pt x="14258" y="3060"/>
                  </a:cubicBezTo>
                  <a:lnTo>
                    <a:pt x="12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3967450" y="4093625"/>
              <a:ext cx="1264750" cy="1375200"/>
            </a:xfrm>
            <a:custGeom>
              <a:avLst/>
              <a:gdLst/>
              <a:ahLst/>
              <a:cxnLst/>
              <a:rect l="l" t="t" r="r" b="b"/>
              <a:pathLst>
                <a:path w="50590" h="55008" extrusionOk="0">
                  <a:moveTo>
                    <a:pt x="4082" y="0"/>
                  </a:moveTo>
                  <a:cubicBezTo>
                    <a:pt x="2376" y="11504"/>
                    <a:pt x="798" y="43287"/>
                    <a:pt x="1" y="53470"/>
                  </a:cubicBezTo>
                  <a:lnTo>
                    <a:pt x="22461" y="53849"/>
                  </a:lnTo>
                  <a:cubicBezTo>
                    <a:pt x="22630" y="51732"/>
                    <a:pt x="23194" y="28917"/>
                    <a:pt x="23371" y="27283"/>
                  </a:cubicBezTo>
                  <a:cubicBezTo>
                    <a:pt x="23379" y="27106"/>
                    <a:pt x="23468" y="26945"/>
                    <a:pt x="23612" y="26840"/>
                  </a:cubicBezTo>
                  <a:cubicBezTo>
                    <a:pt x="23749" y="26953"/>
                    <a:pt x="23830" y="27114"/>
                    <a:pt x="23846" y="27291"/>
                  </a:cubicBezTo>
                  <a:cubicBezTo>
                    <a:pt x="23959" y="28933"/>
                    <a:pt x="25955" y="52464"/>
                    <a:pt x="26172" y="54597"/>
                  </a:cubicBezTo>
                  <a:lnTo>
                    <a:pt x="50589" y="55008"/>
                  </a:lnTo>
                  <a:cubicBezTo>
                    <a:pt x="50130" y="44800"/>
                    <a:pt x="47490" y="12269"/>
                    <a:pt x="46178" y="717"/>
                  </a:cubicBezTo>
                  <a:lnTo>
                    <a:pt x="25126" y="435"/>
                  </a:lnTo>
                  <a:lnTo>
                    <a:pt x="4082"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0"/>
            <p:cNvSpPr/>
            <p:nvPr/>
          </p:nvSpPr>
          <p:spPr>
            <a:xfrm>
              <a:off x="4015550" y="2552475"/>
              <a:ext cx="1104550" cy="1641100"/>
            </a:xfrm>
            <a:custGeom>
              <a:avLst/>
              <a:gdLst/>
              <a:ahLst/>
              <a:cxnLst/>
              <a:rect l="l" t="t" r="r" b="b"/>
              <a:pathLst>
                <a:path w="44182" h="65644" extrusionOk="0">
                  <a:moveTo>
                    <a:pt x="27116" y="1"/>
                  </a:moveTo>
                  <a:cubicBezTo>
                    <a:pt x="19619" y="1"/>
                    <a:pt x="8244" y="778"/>
                    <a:pt x="8244" y="778"/>
                  </a:cubicBezTo>
                  <a:cubicBezTo>
                    <a:pt x="8244" y="778"/>
                    <a:pt x="1273" y="2323"/>
                    <a:pt x="452" y="7379"/>
                  </a:cubicBezTo>
                  <a:cubicBezTo>
                    <a:pt x="1" y="10124"/>
                    <a:pt x="2062" y="62942"/>
                    <a:pt x="2062" y="62942"/>
                  </a:cubicBezTo>
                  <a:cubicBezTo>
                    <a:pt x="2062" y="62942"/>
                    <a:pt x="11874" y="65644"/>
                    <a:pt x="23994" y="65644"/>
                  </a:cubicBezTo>
                  <a:cubicBezTo>
                    <a:pt x="30446" y="65644"/>
                    <a:pt x="37553" y="64878"/>
                    <a:pt x="44181" y="62532"/>
                  </a:cubicBezTo>
                  <a:lnTo>
                    <a:pt x="41838" y="10808"/>
                  </a:lnTo>
                  <a:cubicBezTo>
                    <a:pt x="41589" y="5310"/>
                    <a:pt x="37379" y="761"/>
                    <a:pt x="31896" y="190"/>
                  </a:cubicBezTo>
                  <a:lnTo>
                    <a:pt x="31727" y="166"/>
                  </a:lnTo>
                  <a:cubicBezTo>
                    <a:pt x="30579" y="48"/>
                    <a:pt x="28965" y="1"/>
                    <a:pt x="27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0"/>
            <p:cNvSpPr/>
            <p:nvPr/>
          </p:nvSpPr>
          <p:spPr>
            <a:xfrm>
              <a:off x="4274975" y="2562050"/>
              <a:ext cx="602400" cy="670800"/>
            </a:xfrm>
            <a:custGeom>
              <a:avLst/>
              <a:gdLst/>
              <a:ahLst/>
              <a:cxnLst/>
              <a:rect l="l" t="t" r="r" b="b"/>
              <a:pathLst>
                <a:path w="24096" h="26832" extrusionOk="0">
                  <a:moveTo>
                    <a:pt x="3849" y="0"/>
                  </a:moveTo>
                  <a:lnTo>
                    <a:pt x="1" y="89"/>
                  </a:lnTo>
                  <a:cubicBezTo>
                    <a:pt x="1" y="89"/>
                    <a:pt x="6546" y="18749"/>
                    <a:pt x="22123" y="26832"/>
                  </a:cubicBezTo>
                  <a:lnTo>
                    <a:pt x="24095" y="24521"/>
                  </a:lnTo>
                  <a:cubicBezTo>
                    <a:pt x="24095" y="24521"/>
                    <a:pt x="10297" y="17695"/>
                    <a:pt x="3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4409225" y="2372050"/>
              <a:ext cx="289000" cy="306675"/>
            </a:xfrm>
            <a:custGeom>
              <a:avLst/>
              <a:gdLst/>
              <a:ahLst/>
              <a:cxnLst/>
              <a:rect l="l" t="t" r="r" b="b"/>
              <a:pathLst>
                <a:path w="11560" h="12267" extrusionOk="0">
                  <a:moveTo>
                    <a:pt x="1538" y="1"/>
                  </a:moveTo>
                  <a:cubicBezTo>
                    <a:pt x="966" y="3253"/>
                    <a:pt x="467" y="8655"/>
                    <a:pt x="0" y="9508"/>
                  </a:cubicBezTo>
                  <a:cubicBezTo>
                    <a:pt x="0" y="9508"/>
                    <a:pt x="1176" y="12020"/>
                    <a:pt x="5885" y="12261"/>
                  </a:cubicBezTo>
                  <a:cubicBezTo>
                    <a:pt x="5949" y="12265"/>
                    <a:pt x="6013" y="12266"/>
                    <a:pt x="6077" y="12266"/>
                  </a:cubicBezTo>
                  <a:cubicBezTo>
                    <a:pt x="8570" y="12266"/>
                    <a:pt x="11560" y="9898"/>
                    <a:pt x="11528" y="9709"/>
                  </a:cubicBezTo>
                  <a:cubicBezTo>
                    <a:pt x="11263" y="8204"/>
                    <a:pt x="10031" y="4420"/>
                    <a:pt x="9484" y="49"/>
                  </a:cubicBezTo>
                  <a:lnTo>
                    <a:pt x="1538" y="1"/>
                  </a:ln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0"/>
            <p:cNvSpPr/>
            <p:nvPr/>
          </p:nvSpPr>
          <p:spPr>
            <a:xfrm>
              <a:off x="4357100" y="2557825"/>
              <a:ext cx="194425" cy="153175"/>
            </a:xfrm>
            <a:custGeom>
              <a:avLst/>
              <a:gdLst/>
              <a:ahLst/>
              <a:cxnLst/>
              <a:rect l="l" t="t" r="r" b="b"/>
              <a:pathLst>
                <a:path w="7777" h="6127" extrusionOk="0">
                  <a:moveTo>
                    <a:pt x="2544" y="0"/>
                  </a:moveTo>
                  <a:lnTo>
                    <a:pt x="0" y="6126"/>
                  </a:lnTo>
                  <a:lnTo>
                    <a:pt x="0" y="6126"/>
                  </a:lnTo>
                  <a:lnTo>
                    <a:pt x="7777" y="4782"/>
                  </a:lnTo>
                  <a:cubicBezTo>
                    <a:pt x="4508" y="3768"/>
                    <a:pt x="2544" y="0"/>
                    <a:pt x="2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0"/>
            <p:cNvSpPr/>
            <p:nvPr/>
          </p:nvSpPr>
          <p:spPr>
            <a:xfrm>
              <a:off x="4569625" y="2551575"/>
              <a:ext cx="189400" cy="163650"/>
            </a:xfrm>
            <a:custGeom>
              <a:avLst/>
              <a:gdLst/>
              <a:ahLst/>
              <a:cxnLst/>
              <a:rect l="l" t="t" r="r" b="b"/>
              <a:pathLst>
                <a:path w="7576" h="6546" extrusionOk="0">
                  <a:moveTo>
                    <a:pt x="4549" y="1"/>
                  </a:moveTo>
                  <a:cubicBezTo>
                    <a:pt x="4549" y="1"/>
                    <a:pt x="2738" y="4090"/>
                    <a:pt x="0" y="5032"/>
                  </a:cubicBezTo>
                  <a:lnTo>
                    <a:pt x="7576" y="6545"/>
                  </a:lnTo>
                  <a:lnTo>
                    <a:pt x="4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0"/>
            <p:cNvSpPr/>
            <p:nvPr/>
          </p:nvSpPr>
          <p:spPr>
            <a:xfrm>
              <a:off x="4442025" y="2372050"/>
              <a:ext cx="221400" cy="148750"/>
            </a:xfrm>
            <a:custGeom>
              <a:avLst/>
              <a:gdLst/>
              <a:ahLst/>
              <a:cxnLst/>
              <a:rect l="l" t="t" r="r" b="b"/>
              <a:pathLst>
                <a:path w="8856" h="5950" extrusionOk="0">
                  <a:moveTo>
                    <a:pt x="234" y="1"/>
                  </a:moveTo>
                  <a:cubicBezTo>
                    <a:pt x="162" y="379"/>
                    <a:pt x="89" y="822"/>
                    <a:pt x="1" y="1297"/>
                  </a:cubicBezTo>
                  <a:cubicBezTo>
                    <a:pt x="2045" y="4879"/>
                    <a:pt x="3977" y="5950"/>
                    <a:pt x="5539" y="5950"/>
                  </a:cubicBezTo>
                  <a:cubicBezTo>
                    <a:pt x="7101" y="5950"/>
                    <a:pt x="8292" y="4879"/>
                    <a:pt x="8856" y="4179"/>
                  </a:cubicBezTo>
                  <a:lnTo>
                    <a:pt x="8300" y="1063"/>
                  </a:lnTo>
                  <a:cubicBezTo>
                    <a:pt x="8252" y="725"/>
                    <a:pt x="8212" y="379"/>
                    <a:pt x="8172" y="49"/>
                  </a:cubicBezTo>
                  <a:lnTo>
                    <a:pt x="234" y="1"/>
                  </a:lnTo>
                  <a:close/>
                </a:path>
              </a:pathLst>
            </a:custGeom>
            <a:solidFill>
              <a:srgbClr val="E66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4410800" y="2112750"/>
              <a:ext cx="259875" cy="350300"/>
            </a:xfrm>
            <a:custGeom>
              <a:avLst/>
              <a:gdLst/>
              <a:ahLst/>
              <a:cxnLst/>
              <a:rect l="l" t="t" r="r" b="b"/>
              <a:pathLst>
                <a:path w="10395" h="14012" extrusionOk="0">
                  <a:moveTo>
                    <a:pt x="4372" y="0"/>
                  </a:moveTo>
                  <a:cubicBezTo>
                    <a:pt x="1" y="0"/>
                    <a:pt x="493" y="4673"/>
                    <a:pt x="493" y="4673"/>
                  </a:cubicBezTo>
                  <a:cubicBezTo>
                    <a:pt x="493" y="4673"/>
                    <a:pt x="324" y="9535"/>
                    <a:pt x="2135" y="11854"/>
                  </a:cubicBezTo>
                  <a:cubicBezTo>
                    <a:pt x="3230" y="13263"/>
                    <a:pt x="4429" y="13883"/>
                    <a:pt x="5315" y="14011"/>
                  </a:cubicBezTo>
                  <a:cubicBezTo>
                    <a:pt x="6192" y="13891"/>
                    <a:pt x="7408" y="13295"/>
                    <a:pt x="8535" y="11894"/>
                  </a:cubicBezTo>
                  <a:cubicBezTo>
                    <a:pt x="10395" y="9600"/>
                    <a:pt x="10314" y="4737"/>
                    <a:pt x="10314" y="4737"/>
                  </a:cubicBezTo>
                  <a:cubicBezTo>
                    <a:pt x="10314" y="4737"/>
                    <a:pt x="10343" y="9"/>
                    <a:pt x="5831" y="9"/>
                  </a:cubicBezTo>
                  <a:cubicBezTo>
                    <a:pt x="5611" y="9"/>
                    <a:pt x="5380" y="20"/>
                    <a:pt x="5138" y="44"/>
                  </a:cubicBezTo>
                  <a:cubicBezTo>
                    <a:pt x="4867" y="14"/>
                    <a:pt x="4612" y="0"/>
                    <a:pt x="4372" y="0"/>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4429150" y="2273675"/>
              <a:ext cx="234275" cy="189575"/>
            </a:xfrm>
            <a:custGeom>
              <a:avLst/>
              <a:gdLst/>
              <a:ahLst/>
              <a:cxnLst/>
              <a:rect l="l" t="t" r="r" b="b"/>
              <a:pathLst>
                <a:path w="9371" h="7583" extrusionOk="0">
                  <a:moveTo>
                    <a:pt x="4780" y="1"/>
                  </a:moveTo>
                  <a:cubicBezTo>
                    <a:pt x="4333" y="1"/>
                    <a:pt x="3907" y="281"/>
                    <a:pt x="3695" y="554"/>
                  </a:cubicBezTo>
                  <a:cubicBezTo>
                    <a:pt x="2842" y="1649"/>
                    <a:pt x="65" y="1593"/>
                    <a:pt x="0" y="1601"/>
                  </a:cubicBezTo>
                  <a:cubicBezTo>
                    <a:pt x="218" y="2953"/>
                    <a:pt x="620" y="4419"/>
                    <a:pt x="1401" y="5425"/>
                  </a:cubicBezTo>
                  <a:cubicBezTo>
                    <a:pt x="2504" y="6834"/>
                    <a:pt x="3703" y="7446"/>
                    <a:pt x="4581" y="7582"/>
                  </a:cubicBezTo>
                  <a:cubicBezTo>
                    <a:pt x="5281" y="7478"/>
                    <a:pt x="6175" y="7075"/>
                    <a:pt x="7077" y="6222"/>
                  </a:cubicBezTo>
                  <a:cubicBezTo>
                    <a:pt x="8590" y="4918"/>
                    <a:pt x="9371" y="2285"/>
                    <a:pt x="9266" y="1706"/>
                  </a:cubicBezTo>
                  <a:lnTo>
                    <a:pt x="9274" y="1657"/>
                  </a:lnTo>
                  <a:lnTo>
                    <a:pt x="9274" y="1657"/>
                  </a:lnTo>
                  <a:cubicBezTo>
                    <a:pt x="8956" y="1764"/>
                    <a:pt x="8631" y="1810"/>
                    <a:pt x="8314" y="1810"/>
                  </a:cubicBezTo>
                  <a:cubicBezTo>
                    <a:pt x="7126" y="1810"/>
                    <a:pt x="6049" y="1172"/>
                    <a:pt x="5821" y="740"/>
                  </a:cubicBezTo>
                  <a:cubicBezTo>
                    <a:pt x="5533" y="193"/>
                    <a:pt x="5149" y="1"/>
                    <a:pt x="4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0"/>
            <p:cNvSpPr/>
            <p:nvPr/>
          </p:nvSpPr>
          <p:spPr>
            <a:xfrm>
              <a:off x="4396750" y="2240975"/>
              <a:ext cx="32225" cy="72750"/>
            </a:xfrm>
            <a:custGeom>
              <a:avLst/>
              <a:gdLst/>
              <a:ahLst/>
              <a:cxnLst/>
              <a:rect l="l" t="t" r="r" b="b"/>
              <a:pathLst>
                <a:path w="1289" h="2910" extrusionOk="0">
                  <a:moveTo>
                    <a:pt x="567" y="0"/>
                  </a:moveTo>
                  <a:cubicBezTo>
                    <a:pt x="456" y="0"/>
                    <a:pt x="354" y="27"/>
                    <a:pt x="298" y="108"/>
                  </a:cubicBezTo>
                  <a:cubicBezTo>
                    <a:pt x="137" y="349"/>
                    <a:pt x="0" y="1315"/>
                    <a:pt x="443" y="1983"/>
                  </a:cubicBezTo>
                  <a:cubicBezTo>
                    <a:pt x="886" y="2643"/>
                    <a:pt x="1288" y="2909"/>
                    <a:pt x="1288" y="2909"/>
                  </a:cubicBezTo>
                  <a:lnTo>
                    <a:pt x="1047" y="108"/>
                  </a:lnTo>
                  <a:cubicBezTo>
                    <a:pt x="1047" y="108"/>
                    <a:pt x="789" y="0"/>
                    <a:pt x="567" y="0"/>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0"/>
            <p:cNvSpPr/>
            <p:nvPr/>
          </p:nvSpPr>
          <p:spPr>
            <a:xfrm>
              <a:off x="4661400" y="2242675"/>
              <a:ext cx="33025" cy="72250"/>
            </a:xfrm>
            <a:custGeom>
              <a:avLst/>
              <a:gdLst/>
              <a:ahLst/>
              <a:cxnLst/>
              <a:rect l="l" t="t" r="r" b="b"/>
              <a:pathLst>
                <a:path w="1321" h="2890" extrusionOk="0">
                  <a:moveTo>
                    <a:pt x="773" y="0"/>
                  </a:moveTo>
                  <a:cubicBezTo>
                    <a:pt x="551" y="0"/>
                    <a:pt x="290" y="104"/>
                    <a:pt x="290" y="104"/>
                  </a:cubicBezTo>
                  <a:lnTo>
                    <a:pt x="0" y="2889"/>
                  </a:lnTo>
                  <a:cubicBezTo>
                    <a:pt x="0" y="2889"/>
                    <a:pt x="403" y="2624"/>
                    <a:pt x="862" y="1972"/>
                  </a:cubicBezTo>
                  <a:cubicBezTo>
                    <a:pt x="1321" y="1311"/>
                    <a:pt x="1200" y="337"/>
                    <a:pt x="1039" y="104"/>
                  </a:cubicBezTo>
                  <a:cubicBezTo>
                    <a:pt x="985" y="26"/>
                    <a:pt x="884" y="0"/>
                    <a:pt x="773" y="0"/>
                  </a:cubicBezTo>
                  <a:close/>
                </a:path>
              </a:pathLst>
            </a:custGeom>
            <a:solidFill>
              <a:srgbClr val="FF7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4384875" y="2037500"/>
              <a:ext cx="301700" cy="206175"/>
            </a:xfrm>
            <a:custGeom>
              <a:avLst/>
              <a:gdLst/>
              <a:ahLst/>
              <a:cxnLst/>
              <a:rect l="l" t="t" r="r" b="b"/>
              <a:pathLst>
                <a:path w="12068" h="8247" extrusionOk="0">
                  <a:moveTo>
                    <a:pt x="7730" y="0"/>
                  </a:moveTo>
                  <a:cubicBezTo>
                    <a:pt x="7152" y="0"/>
                    <a:pt x="6490" y="84"/>
                    <a:pt x="5732" y="277"/>
                  </a:cubicBezTo>
                  <a:cubicBezTo>
                    <a:pt x="5362" y="373"/>
                    <a:pt x="5032" y="583"/>
                    <a:pt x="4645" y="647"/>
                  </a:cubicBezTo>
                  <a:cubicBezTo>
                    <a:pt x="4501" y="671"/>
                    <a:pt x="4355" y="679"/>
                    <a:pt x="4208" y="679"/>
                  </a:cubicBezTo>
                  <a:cubicBezTo>
                    <a:pt x="3937" y="679"/>
                    <a:pt x="3661" y="652"/>
                    <a:pt x="3386" y="652"/>
                  </a:cubicBezTo>
                  <a:cubicBezTo>
                    <a:pt x="3269" y="652"/>
                    <a:pt x="3152" y="657"/>
                    <a:pt x="3035" y="671"/>
                  </a:cubicBezTo>
                  <a:cubicBezTo>
                    <a:pt x="2335" y="760"/>
                    <a:pt x="0" y="1863"/>
                    <a:pt x="314" y="4616"/>
                  </a:cubicBezTo>
                  <a:cubicBezTo>
                    <a:pt x="346" y="4962"/>
                    <a:pt x="258" y="5316"/>
                    <a:pt x="330" y="5670"/>
                  </a:cubicBezTo>
                  <a:cubicBezTo>
                    <a:pt x="437" y="6216"/>
                    <a:pt x="1029" y="7698"/>
                    <a:pt x="1553" y="7698"/>
                  </a:cubicBezTo>
                  <a:cubicBezTo>
                    <a:pt x="1739" y="7698"/>
                    <a:pt x="1917" y="7510"/>
                    <a:pt x="2061" y="7023"/>
                  </a:cubicBezTo>
                  <a:cubicBezTo>
                    <a:pt x="2174" y="6653"/>
                    <a:pt x="2150" y="6266"/>
                    <a:pt x="2238" y="5888"/>
                  </a:cubicBezTo>
                  <a:cubicBezTo>
                    <a:pt x="2439" y="5147"/>
                    <a:pt x="3051" y="4584"/>
                    <a:pt x="3808" y="4455"/>
                  </a:cubicBezTo>
                  <a:cubicBezTo>
                    <a:pt x="3857" y="4441"/>
                    <a:pt x="3907" y="4434"/>
                    <a:pt x="3956" y="4434"/>
                  </a:cubicBezTo>
                  <a:cubicBezTo>
                    <a:pt x="4018" y="4434"/>
                    <a:pt x="4079" y="4445"/>
                    <a:pt x="4138" y="4463"/>
                  </a:cubicBezTo>
                  <a:cubicBezTo>
                    <a:pt x="4283" y="4511"/>
                    <a:pt x="4380" y="4624"/>
                    <a:pt x="4492" y="4720"/>
                  </a:cubicBezTo>
                  <a:cubicBezTo>
                    <a:pt x="4806" y="4994"/>
                    <a:pt x="5213" y="5088"/>
                    <a:pt x="5638" y="5088"/>
                  </a:cubicBezTo>
                  <a:cubicBezTo>
                    <a:pt x="5976" y="5088"/>
                    <a:pt x="6326" y="5029"/>
                    <a:pt x="6650" y="4954"/>
                  </a:cubicBezTo>
                  <a:cubicBezTo>
                    <a:pt x="7140" y="4835"/>
                    <a:pt x="7652" y="4692"/>
                    <a:pt x="8147" y="4692"/>
                  </a:cubicBezTo>
                  <a:cubicBezTo>
                    <a:pt x="8392" y="4692"/>
                    <a:pt x="8632" y="4727"/>
                    <a:pt x="8864" y="4817"/>
                  </a:cubicBezTo>
                  <a:cubicBezTo>
                    <a:pt x="9540" y="5091"/>
                    <a:pt x="9934" y="5767"/>
                    <a:pt x="10232" y="6427"/>
                  </a:cubicBezTo>
                  <a:cubicBezTo>
                    <a:pt x="10538" y="7087"/>
                    <a:pt x="10804" y="7796"/>
                    <a:pt x="11367" y="8247"/>
                  </a:cubicBezTo>
                  <a:cubicBezTo>
                    <a:pt x="12068" y="7361"/>
                    <a:pt x="12068" y="6137"/>
                    <a:pt x="12035" y="5010"/>
                  </a:cubicBezTo>
                  <a:cubicBezTo>
                    <a:pt x="12019" y="4600"/>
                    <a:pt x="12003" y="4165"/>
                    <a:pt x="11834" y="3787"/>
                  </a:cubicBezTo>
                  <a:cubicBezTo>
                    <a:pt x="11723" y="3522"/>
                    <a:pt x="11478" y="0"/>
                    <a:pt x="7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0"/>
            <p:cNvSpPr/>
            <p:nvPr/>
          </p:nvSpPr>
          <p:spPr>
            <a:xfrm>
              <a:off x="4503000" y="2239625"/>
              <a:ext cx="13125" cy="27200"/>
            </a:xfrm>
            <a:custGeom>
              <a:avLst/>
              <a:gdLst/>
              <a:ahLst/>
              <a:cxnLst/>
              <a:rect l="l" t="t" r="r" b="b"/>
              <a:pathLst>
                <a:path w="525" h="1088" extrusionOk="0">
                  <a:moveTo>
                    <a:pt x="284" y="0"/>
                  </a:moveTo>
                  <a:cubicBezTo>
                    <a:pt x="158" y="0"/>
                    <a:pt x="33" y="239"/>
                    <a:pt x="17" y="532"/>
                  </a:cubicBezTo>
                  <a:cubicBezTo>
                    <a:pt x="1" y="830"/>
                    <a:pt x="97" y="1079"/>
                    <a:pt x="234" y="1087"/>
                  </a:cubicBezTo>
                  <a:cubicBezTo>
                    <a:pt x="236" y="1087"/>
                    <a:pt x="239" y="1087"/>
                    <a:pt x="241" y="1087"/>
                  </a:cubicBezTo>
                  <a:cubicBezTo>
                    <a:pt x="375" y="1087"/>
                    <a:pt x="492" y="849"/>
                    <a:pt x="508" y="556"/>
                  </a:cubicBezTo>
                  <a:cubicBezTo>
                    <a:pt x="524" y="258"/>
                    <a:pt x="427" y="9"/>
                    <a:pt x="291" y="1"/>
                  </a:cubicBezTo>
                  <a:cubicBezTo>
                    <a:pt x="289" y="0"/>
                    <a:pt x="286"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0"/>
            <p:cNvSpPr/>
            <p:nvPr/>
          </p:nvSpPr>
          <p:spPr>
            <a:xfrm>
              <a:off x="4450675" y="2190975"/>
              <a:ext cx="81625" cy="32175"/>
            </a:xfrm>
            <a:custGeom>
              <a:avLst/>
              <a:gdLst/>
              <a:ahLst/>
              <a:cxnLst/>
              <a:rect l="l" t="t" r="r" b="b"/>
              <a:pathLst>
                <a:path w="3265" h="1287" extrusionOk="0">
                  <a:moveTo>
                    <a:pt x="1674" y="0"/>
                  </a:moveTo>
                  <a:cubicBezTo>
                    <a:pt x="1391" y="0"/>
                    <a:pt x="1097" y="83"/>
                    <a:pt x="838" y="320"/>
                  </a:cubicBezTo>
                  <a:cubicBezTo>
                    <a:pt x="1" y="1079"/>
                    <a:pt x="481" y="1287"/>
                    <a:pt x="629" y="1287"/>
                  </a:cubicBezTo>
                  <a:cubicBezTo>
                    <a:pt x="631" y="1287"/>
                    <a:pt x="634" y="1287"/>
                    <a:pt x="637" y="1286"/>
                  </a:cubicBezTo>
                  <a:cubicBezTo>
                    <a:pt x="739" y="1280"/>
                    <a:pt x="1628" y="840"/>
                    <a:pt x="2244" y="840"/>
                  </a:cubicBezTo>
                  <a:cubicBezTo>
                    <a:pt x="2450" y="840"/>
                    <a:pt x="2625" y="890"/>
                    <a:pt x="2730" y="1021"/>
                  </a:cubicBezTo>
                  <a:cubicBezTo>
                    <a:pt x="2731" y="1021"/>
                    <a:pt x="2745" y="1022"/>
                    <a:pt x="2767" y="1022"/>
                  </a:cubicBezTo>
                  <a:cubicBezTo>
                    <a:pt x="2891" y="1022"/>
                    <a:pt x="3264" y="981"/>
                    <a:pt x="2915" y="433"/>
                  </a:cubicBezTo>
                  <a:cubicBezTo>
                    <a:pt x="2915" y="433"/>
                    <a:pt x="2322" y="0"/>
                    <a:pt x="1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4578075" y="2241025"/>
              <a:ext cx="12700" cy="27000"/>
            </a:xfrm>
            <a:custGeom>
              <a:avLst/>
              <a:gdLst/>
              <a:ahLst/>
              <a:cxnLst/>
              <a:rect l="l" t="t" r="r" b="b"/>
              <a:pathLst>
                <a:path w="508" h="1080" extrusionOk="0">
                  <a:moveTo>
                    <a:pt x="249" y="1"/>
                  </a:moveTo>
                  <a:cubicBezTo>
                    <a:pt x="247" y="1"/>
                    <a:pt x="244" y="1"/>
                    <a:pt x="242" y="1"/>
                  </a:cubicBezTo>
                  <a:cubicBezTo>
                    <a:pt x="105" y="1"/>
                    <a:pt x="1" y="242"/>
                    <a:pt x="9" y="540"/>
                  </a:cubicBezTo>
                  <a:cubicBezTo>
                    <a:pt x="17" y="846"/>
                    <a:pt x="137" y="1080"/>
                    <a:pt x="274" y="1080"/>
                  </a:cubicBezTo>
                  <a:cubicBezTo>
                    <a:pt x="403" y="1080"/>
                    <a:pt x="508" y="830"/>
                    <a:pt x="508" y="532"/>
                  </a:cubicBezTo>
                  <a:cubicBezTo>
                    <a:pt x="500" y="239"/>
                    <a:pt x="383" y="1"/>
                    <a:pt x="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0"/>
            <p:cNvSpPr/>
            <p:nvPr/>
          </p:nvSpPr>
          <p:spPr>
            <a:xfrm>
              <a:off x="4562625" y="2192800"/>
              <a:ext cx="81675" cy="33175"/>
            </a:xfrm>
            <a:custGeom>
              <a:avLst/>
              <a:gdLst/>
              <a:ahLst/>
              <a:cxnLst/>
              <a:rect l="l" t="t" r="r" b="b"/>
              <a:pathLst>
                <a:path w="3267" h="1327" extrusionOk="0">
                  <a:moveTo>
                    <a:pt x="1600" y="0"/>
                  </a:moveTo>
                  <a:cubicBezTo>
                    <a:pt x="968" y="0"/>
                    <a:pt x="385" y="400"/>
                    <a:pt x="385" y="400"/>
                  </a:cubicBezTo>
                  <a:cubicBezTo>
                    <a:pt x="0" y="949"/>
                    <a:pt x="416" y="980"/>
                    <a:pt x="517" y="980"/>
                  </a:cubicBezTo>
                  <a:cubicBezTo>
                    <a:pt x="530" y="980"/>
                    <a:pt x="538" y="980"/>
                    <a:pt x="538" y="980"/>
                  </a:cubicBezTo>
                  <a:cubicBezTo>
                    <a:pt x="641" y="862"/>
                    <a:pt x="801" y="817"/>
                    <a:pt x="987" y="817"/>
                  </a:cubicBezTo>
                  <a:cubicBezTo>
                    <a:pt x="1606" y="817"/>
                    <a:pt x="2518" y="1314"/>
                    <a:pt x="2623" y="1326"/>
                  </a:cubicBezTo>
                  <a:cubicBezTo>
                    <a:pt x="2626" y="1326"/>
                    <a:pt x="2629" y="1326"/>
                    <a:pt x="2632" y="1326"/>
                  </a:cubicBezTo>
                  <a:cubicBezTo>
                    <a:pt x="2781" y="1326"/>
                    <a:pt x="3266" y="1133"/>
                    <a:pt x="2462" y="344"/>
                  </a:cubicBezTo>
                  <a:cubicBezTo>
                    <a:pt x="2201" y="88"/>
                    <a:pt x="1895" y="0"/>
                    <a:pt x="16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0"/>
            <p:cNvSpPr/>
            <p:nvPr/>
          </p:nvSpPr>
          <p:spPr>
            <a:xfrm>
              <a:off x="4382050" y="1961275"/>
              <a:ext cx="317400" cy="198525"/>
            </a:xfrm>
            <a:custGeom>
              <a:avLst/>
              <a:gdLst/>
              <a:ahLst/>
              <a:cxnLst/>
              <a:rect l="l" t="t" r="r" b="b"/>
              <a:pathLst>
                <a:path w="12696" h="7941" extrusionOk="0">
                  <a:moveTo>
                    <a:pt x="6344" y="1"/>
                  </a:moveTo>
                  <a:cubicBezTo>
                    <a:pt x="2842" y="1"/>
                    <a:pt x="1" y="2843"/>
                    <a:pt x="1" y="6353"/>
                  </a:cubicBezTo>
                  <a:cubicBezTo>
                    <a:pt x="1" y="7547"/>
                    <a:pt x="331" y="7941"/>
                    <a:pt x="906" y="7941"/>
                  </a:cubicBezTo>
                  <a:cubicBezTo>
                    <a:pt x="2016" y="7941"/>
                    <a:pt x="4037" y="6473"/>
                    <a:pt x="6344" y="6473"/>
                  </a:cubicBezTo>
                  <a:cubicBezTo>
                    <a:pt x="8657" y="6473"/>
                    <a:pt x="10679" y="7941"/>
                    <a:pt x="11790" y="7941"/>
                  </a:cubicBezTo>
                  <a:cubicBezTo>
                    <a:pt x="12365" y="7941"/>
                    <a:pt x="12696" y="7547"/>
                    <a:pt x="12696" y="6353"/>
                  </a:cubicBezTo>
                  <a:cubicBezTo>
                    <a:pt x="12696" y="2843"/>
                    <a:pt x="9854" y="1"/>
                    <a:pt x="6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675950" y="2611750"/>
              <a:ext cx="627225" cy="1061850"/>
            </a:xfrm>
            <a:custGeom>
              <a:avLst/>
              <a:gdLst/>
              <a:ahLst/>
              <a:cxnLst/>
              <a:rect l="l" t="t" r="r" b="b"/>
              <a:pathLst>
                <a:path w="25089" h="42474" extrusionOk="0">
                  <a:moveTo>
                    <a:pt x="18029" y="1"/>
                  </a:moveTo>
                  <a:cubicBezTo>
                    <a:pt x="18029" y="1"/>
                    <a:pt x="6348" y="7729"/>
                    <a:pt x="1397" y="32556"/>
                  </a:cubicBezTo>
                  <a:cubicBezTo>
                    <a:pt x="1" y="39550"/>
                    <a:pt x="10103" y="42474"/>
                    <a:pt x="20166" y="42474"/>
                  </a:cubicBezTo>
                  <a:cubicBezTo>
                    <a:pt x="21825" y="42474"/>
                    <a:pt x="23483" y="42394"/>
                    <a:pt x="25089" y="42241"/>
                  </a:cubicBezTo>
                  <a:lnTo>
                    <a:pt x="180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4175150" y="2906650"/>
              <a:ext cx="37475" cy="195400"/>
            </a:xfrm>
            <a:custGeom>
              <a:avLst/>
              <a:gdLst/>
              <a:ahLst/>
              <a:cxnLst/>
              <a:rect l="l" t="t" r="r" b="b"/>
              <a:pathLst>
                <a:path w="1499" h="7816" extrusionOk="0">
                  <a:moveTo>
                    <a:pt x="1312" y="0"/>
                  </a:moveTo>
                  <a:cubicBezTo>
                    <a:pt x="1222" y="0"/>
                    <a:pt x="1132" y="61"/>
                    <a:pt x="1136" y="183"/>
                  </a:cubicBezTo>
                  <a:cubicBezTo>
                    <a:pt x="1136" y="232"/>
                    <a:pt x="1047" y="4716"/>
                    <a:pt x="41" y="7582"/>
                  </a:cubicBezTo>
                  <a:cubicBezTo>
                    <a:pt x="1" y="7694"/>
                    <a:pt x="89" y="7815"/>
                    <a:pt x="202" y="7815"/>
                  </a:cubicBezTo>
                  <a:cubicBezTo>
                    <a:pt x="275" y="7815"/>
                    <a:pt x="347" y="7767"/>
                    <a:pt x="371" y="7694"/>
                  </a:cubicBezTo>
                  <a:cubicBezTo>
                    <a:pt x="1394" y="4780"/>
                    <a:pt x="1490" y="240"/>
                    <a:pt x="1490" y="191"/>
                  </a:cubicBezTo>
                  <a:cubicBezTo>
                    <a:pt x="1498" y="65"/>
                    <a:pt x="1405" y="0"/>
                    <a:pt x="131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0"/>
            <p:cNvSpPr/>
            <p:nvPr/>
          </p:nvSpPr>
          <p:spPr>
            <a:xfrm>
              <a:off x="4756000" y="2622225"/>
              <a:ext cx="639350" cy="1041725"/>
            </a:xfrm>
            <a:custGeom>
              <a:avLst/>
              <a:gdLst/>
              <a:ahLst/>
              <a:cxnLst/>
              <a:rect l="l" t="t" r="r" b="b"/>
              <a:pathLst>
                <a:path w="25574" h="41669" extrusionOk="0">
                  <a:moveTo>
                    <a:pt x="8332" y="0"/>
                  </a:moveTo>
                  <a:lnTo>
                    <a:pt x="0" y="36919"/>
                  </a:lnTo>
                  <a:cubicBezTo>
                    <a:pt x="5879" y="40242"/>
                    <a:pt x="11203" y="41669"/>
                    <a:pt x="15404" y="41669"/>
                  </a:cubicBezTo>
                  <a:cubicBezTo>
                    <a:pt x="21787" y="41669"/>
                    <a:pt x="25574" y="38373"/>
                    <a:pt x="24763" y="33425"/>
                  </a:cubicBezTo>
                  <a:cubicBezTo>
                    <a:pt x="20657" y="8445"/>
                    <a:pt x="8332" y="0"/>
                    <a:pt x="8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0"/>
            <p:cNvSpPr/>
            <p:nvPr/>
          </p:nvSpPr>
          <p:spPr>
            <a:xfrm>
              <a:off x="4843325" y="2907175"/>
              <a:ext cx="123600" cy="251825"/>
            </a:xfrm>
            <a:custGeom>
              <a:avLst/>
              <a:gdLst/>
              <a:ahLst/>
              <a:cxnLst/>
              <a:rect l="l" t="t" r="r" b="b"/>
              <a:pathLst>
                <a:path w="4944" h="10073" extrusionOk="0">
                  <a:moveTo>
                    <a:pt x="566" y="1"/>
                  </a:moveTo>
                  <a:cubicBezTo>
                    <a:pt x="475" y="1"/>
                    <a:pt x="395" y="71"/>
                    <a:pt x="395" y="162"/>
                  </a:cubicBezTo>
                  <a:cubicBezTo>
                    <a:pt x="387" y="219"/>
                    <a:pt x="1" y="6490"/>
                    <a:pt x="4598" y="10032"/>
                  </a:cubicBezTo>
                  <a:cubicBezTo>
                    <a:pt x="4630" y="10056"/>
                    <a:pt x="4670" y="10072"/>
                    <a:pt x="4710" y="10072"/>
                  </a:cubicBezTo>
                  <a:cubicBezTo>
                    <a:pt x="4871" y="10064"/>
                    <a:pt x="4944" y="9863"/>
                    <a:pt x="4815" y="9758"/>
                  </a:cubicBezTo>
                  <a:cubicBezTo>
                    <a:pt x="363" y="6321"/>
                    <a:pt x="742" y="243"/>
                    <a:pt x="742" y="187"/>
                  </a:cubicBezTo>
                  <a:cubicBezTo>
                    <a:pt x="750" y="90"/>
                    <a:pt x="677" y="9"/>
                    <a:pt x="581" y="1"/>
                  </a:cubicBezTo>
                  <a:cubicBezTo>
                    <a:pt x="576" y="1"/>
                    <a:pt x="57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0"/>
            <p:cNvSpPr/>
            <p:nvPr/>
          </p:nvSpPr>
          <p:spPr>
            <a:xfrm>
              <a:off x="4048775" y="3527475"/>
              <a:ext cx="653625" cy="151975"/>
            </a:xfrm>
            <a:custGeom>
              <a:avLst/>
              <a:gdLst/>
              <a:ahLst/>
              <a:cxnLst/>
              <a:rect l="l" t="t" r="r" b="b"/>
              <a:pathLst>
                <a:path w="26145" h="6079" extrusionOk="0">
                  <a:moveTo>
                    <a:pt x="25897" y="0"/>
                  </a:moveTo>
                  <a:cubicBezTo>
                    <a:pt x="25869" y="0"/>
                    <a:pt x="25840" y="8"/>
                    <a:pt x="25810" y="25"/>
                  </a:cubicBezTo>
                  <a:cubicBezTo>
                    <a:pt x="25717" y="96"/>
                    <a:pt x="17242" y="5730"/>
                    <a:pt x="5209" y="5730"/>
                  </a:cubicBezTo>
                  <a:cubicBezTo>
                    <a:pt x="3602" y="5730"/>
                    <a:pt x="1932" y="5630"/>
                    <a:pt x="210" y="5402"/>
                  </a:cubicBezTo>
                  <a:cubicBezTo>
                    <a:pt x="200" y="5401"/>
                    <a:pt x="190" y="5400"/>
                    <a:pt x="180" y="5400"/>
                  </a:cubicBezTo>
                  <a:cubicBezTo>
                    <a:pt x="95" y="5400"/>
                    <a:pt x="24" y="5461"/>
                    <a:pt x="16" y="5547"/>
                  </a:cubicBezTo>
                  <a:cubicBezTo>
                    <a:pt x="0" y="5644"/>
                    <a:pt x="73" y="5732"/>
                    <a:pt x="161" y="5740"/>
                  </a:cubicBezTo>
                  <a:cubicBezTo>
                    <a:pt x="1836" y="5966"/>
                    <a:pt x="3526" y="6079"/>
                    <a:pt x="5217" y="6079"/>
                  </a:cubicBezTo>
                  <a:cubicBezTo>
                    <a:pt x="17357" y="6079"/>
                    <a:pt x="25906" y="379"/>
                    <a:pt x="26003" y="315"/>
                  </a:cubicBezTo>
                  <a:cubicBezTo>
                    <a:pt x="26144" y="200"/>
                    <a:pt x="26043" y="0"/>
                    <a:pt x="2589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4161875" y="3329000"/>
              <a:ext cx="288225" cy="31450"/>
            </a:xfrm>
            <a:custGeom>
              <a:avLst/>
              <a:gdLst/>
              <a:ahLst/>
              <a:cxnLst/>
              <a:rect l="l" t="t" r="r" b="b"/>
              <a:pathLst>
                <a:path w="11529" h="1258" extrusionOk="0">
                  <a:moveTo>
                    <a:pt x="243" y="1"/>
                  </a:moveTo>
                  <a:cubicBezTo>
                    <a:pt x="45" y="1"/>
                    <a:pt x="0" y="294"/>
                    <a:pt x="202" y="340"/>
                  </a:cubicBezTo>
                  <a:cubicBezTo>
                    <a:pt x="258" y="356"/>
                    <a:pt x="5402" y="1258"/>
                    <a:pt x="10337" y="1258"/>
                  </a:cubicBezTo>
                  <a:cubicBezTo>
                    <a:pt x="10659" y="1258"/>
                    <a:pt x="10989" y="1258"/>
                    <a:pt x="11311" y="1250"/>
                  </a:cubicBezTo>
                  <a:cubicBezTo>
                    <a:pt x="11529" y="1226"/>
                    <a:pt x="11521" y="912"/>
                    <a:pt x="11303" y="904"/>
                  </a:cubicBezTo>
                  <a:cubicBezTo>
                    <a:pt x="10980" y="912"/>
                    <a:pt x="10655" y="916"/>
                    <a:pt x="10329" y="916"/>
                  </a:cubicBezTo>
                  <a:cubicBezTo>
                    <a:pt x="5419" y="916"/>
                    <a:pt x="319" y="9"/>
                    <a:pt x="266" y="2"/>
                  </a:cubicBezTo>
                  <a:cubicBezTo>
                    <a:pt x="258" y="1"/>
                    <a:pt x="250" y="1"/>
                    <a:pt x="24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4969525" y="3290600"/>
              <a:ext cx="357650" cy="12500"/>
            </a:xfrm>
            <a:custGeom>
              <a:avLst/>
              <a:gdLst/>
              <a:ahLst/>
              <a:cxnLst/>
              <a:rect l="l" t="t" r="r" b="b"/>
              <a:pathLst>
                <a:path w="14306" h="500" extrusionOk="0">
                  <a:moveTo>
                    <a:pt x="178" y="0"/>
                  </a:moveTo>
                  <a:cubicBezTo>
                    <a:pt x="0" y="24"/>
                    <a:pt x="0" y="282"/>
                    <a:pt x="178" y="306"/>
                  </a:cubicBezTo>
                  <a:lnTo>
                    <a:pt x="14129" y="499"/>
                  </a:lnTo>
                  <a:lnTo>
                    <a:pt x="14121" y="491"/>
                  </a:lnTo>
                  <a:cubicBezTo>
                    <a:pt x="14306" y="467"/>
                    <a:pt x="14306" y="210"/>
                    <a:pt x="14121" y="194"/>
                  </a:cubicBezTo>
                  <a:lnTo>
                    <a:pt x="178"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0"/>
            <p:cNvSpPr/>
            <p:nvPr/>
          </p:nvSpPr>
          <p:spPr>
            <a:xfrm>
              <a:off x="3767800" y="3265225"/>
              <a:ext cx="322250" cy="24175"/>
            </a:xfrm>
            <a:custGeom>
              <a:avLst/>
              <a:gdLst/>
              <a:ahLst/>
              <a:cxnLst/>
              <a:rect l="l" t="t" r="r" b="b"/>
              <a:pathLst>
                <a:path w="12890" h="967" extrusionOk="0">
                  <a:moveTo>
                    <a:pt x="194" y="1"/>
                  </a:moveTo>
                  <a:cubicBezTo>
                    <a:pt x="9" y="9"/>
                    <a:pt x="1" y="275"/>
                    <a:pt x="178" y="307"/>
                  </a:cubicBezTo>
                  <a:lnTo>
                    <a:pt x="12688" y="967"/>
                  </a:lnTo>
                  <a:lnTo>
                    <a:pt x="12704" y="967"/>
                  </a:lnTo>
                  <a:cubicBezTo>
                    <a:pt x="12881" y="951"/>
                    <a:pt x="12890" y="685"/>
                    <a:pt x="12712" y="661"/>
                  </a:cubicBezTo>
                  <a:lnTo>
                    <a:pt x="19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0"/>
            <p:cNvSpPr/>
            <p:nvPr/>
          </p:nvSpPr>
          <p:spPr>
            <a:xfrm>
              <a:off x="4062850" y="4017950"/>
              <a:ext cx="1057050" cy="112525"/>
            </a:xfrm>
            <a:custGeom>
              <a:avLst/>
              <a:gdLst/>
              <a:ahLst/>
              <a:cxnLst/>
              <a:rect l="l" t="t" r="r" b="b"/>
              <a:pathLst>
                <a:path w="42282" h="4501" extrusionOk="0">
                  <a:moveTo>
                    <a:pt x="1" y="0"/>
                  </a:moveTo>
                  <a:lnTo>
                    <a:pt x="1" y="0"/>
                  </a:lnTo>
                  <a:cubicBezTo>
                    <a:pt x="65" y="1812"/>
                    <a:pt x="121" y="3140"/>
                    <a:pt x="146" y="3808"/>
                  </a:cubicBezTo>
                  <a:lnTo>
                    <a:pt x="40494" y="4500"/>
                  </a:lnTo>
                  <a:cubicBezTo>
                    <a:pt x="41098" y="4315"/>
                    <a:pt x="41693" y="4114"/>
                    <a:pt x="42281" y="3905"/>
                  </a:cubicBezTo>
                  <a:lnTo>
                    <a:pt x="42144" y="717"/>
                  </a:lnTo>
                  <a:lnTo>
                    <a:pt x="1" y="0"/>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3908300" y="3161375"/>
              <a:ext cx="455250" cy="767850"/>
            </a:xfrm>
            <a:custGeom>
              <a:avLst/>
              <a:gdLst/>
              <a:ahLst/>
              <a:cxnLst/>
              <a:rect l="l" t="t" r="r" b="b"/>
              <a:pathLst>
                <a:path w="18210" h="30714" extrusionOk="0">
                  <a:moveTo>
                    <a:pt x="13855" y="1"/>
                  </a:moveTo>
                  <a:cubicBezTo>
                    <a:pt x="13855" y="1"/>
                    <a:pt x="0" y="21383"/>
                    <a:pt x="596" y="26116"/>
                  </a:cubicBezTo>
                  <a:cubicBezTo>
                    <a:pt x="596" y="26116"/>
                    <a:pt x="3293" y="30713"/>
                    <a:pt x="6964" y="30713"/>
                  </a:cubicBezTo>
                  <a:cubicBezTo>
                    <a:pt x="8132" y="30713"/>
                    <a:pt x="9398" y="30248"/>
                    <a:pt x="10707" y="29022"/>
                  </a:cubicBezTo>
                  <a:cubicBezTo>
                    <a:pt x="17099" y="23033"/>
                    <a:pt x="18210" y="2191"/>
                    <a:pt x="18210" y="2191"/>
                  </a:cubicBezTo>
                  <a:lnTo>
                    <a:pt x="13855"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3824375" y="2801325"/>
              <a:ext cx="875900" cy="859000"/>
            </a:xfrm>
            <a:custGeom>
              <a:avLst/>
              <a:gdLst/>
              <a:ahLst/>
              <a:cxnLst/>
              <a:rect l="l" t="t" r="r" b="b"/>
              <a:pathLst>
                <a:path w="35036" h="34360" extrusionOk="0">
                  <a:moveTo>
                    <a:pt x="13187" y="1"/>
                  </a:moveTo>
                  <a:lnTo>
                    <a:pt x="0" y="14508"/>
                  </a:lnTo>
                  <a:lnTo>
                    <a:pt x="21849" y="34360"/>
                  </a:lnTo>
                  <a:lnTo>
                    <a:pt x="35035" y="19853"/>
                  </a:lnTo>
                  <a:lnTo>
                    <a:pt x="131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4241575" y="2963350"/>
              <a:ext cx="197850" cy="281975"/>
            </a:xfrm>
            <a:custGeom>
              <a:avLst/>
              <a:gdLst/>
              <a:ahLst/>
              <a:cxnLst/>
              <a:rect l="l" t="t" r="r" b="b"/>
              <a:pathLst>
                <a:path w="7914" h="11279" extrusionOk="0">
                  <a:moveTo>
                    <a:pt x="2504" y="0"/>
                  </a:moveTo>
                  <a:cubicBezTo>
                    <a:pt x="2504" y="0"/>
                    <a:pt x="500" y="2995"/>
                    <a:pt x="258" y="4380"/>
                  </a:cubicBezTo>
                  <a:cubicBezTo>
                    <a:pt x="8" y="5756"/>
                    <a:pt x="0" y="7954"/>
                    <a:pt x="234" y="8139"/>
                  </a:cubicBezTo>
                  <a:cubicBezTo>
                    <a:pt x="467" y="8325"/>
                    <a:pt x="3937" y="11279"/>
                    <a:pt x="3937" y="11279"/>
                  </a:cubicBezTo>
                  <a:cubicBezTo>
                    <a:pt x="3937" y="11279"/>
                    <a:pt x="7914" y="7648"/>
                    <a:pt x="7342" y="3124"/>
                  </a:cubicBezTo>
                  <a:cubicBezTo>
                    <a:pt x="7069" y="934"/>
                    <a:pt x="2504" y="0"/>
                    <a:pt x="250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4382175" y="3009875"/>
              <a:ext cx="60475" cy="113775"/>
            </a:xfrm>
            <a:custGeom>
              <a:avLst/>
              <a:gdLst/>
              <a:ahLst/>
              <a:cxnLst/>
              <a:rect l="l" t="t" r="r" b="b"/>
              <a:pathLst>
                <a:path w="2419" h="4551" extrusionOk="0">
                  <a:moveTo>
                    <a:pt x="1599" y="0"/>
                  </a:moveTo>
                  <a:cubicBezTo>
                    <a:pt x="1531" y="0"/>
                    <a:pt x="1463" y="19"/>
                    <a:pt x="1396" y="64"/>
                  </a:cubicBezTo>
                  <a:cubicBezTo>
                    <a:pt x="929" y="373"/>
                    <a:pt x="1" y="4551"/>
                    <a:pt x="725" y="4551"/>
                  </a:cubicBezTo>
                  <a:cubicBezTo>
                    <a:pt x="736" y="4551"/>
                    <a:pt x="748" y="4550"/>
                    <a:pt x="760" y="4548"/>
                  </a:cubicBezTo>
                  <a:cubicBezTo>
                    <a:pt x="1509" y="4411"/>
                    <a:pt x="2419" y="708"/>
                    <a:pt x="2419" y="708"/>
                  </a:cubicBezTo>
                  <a:cubicBezTo>
                    <a:pt x="2419" y="708"/>
                    <a:pt x="2015" y="0"/>
                    <a:pt x="159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4349450" y="2977700"/>
              <a:ext cx="69450" cy="111875"/>
            </a:xfrm>
            <a:custGeom>
              <a:avLst/>
              <a:gdLst/>
              <a:ahLst/>
              <a:cxnLst/>
              <a:rect l="l" t="t" r="r" b="b"/>
              <a:pathLst>
                <a:path w="2778" h="4475" extrusionOk="0">
                  <a:moveTo>
                    <a:pt x="1811" y="1"/>
                  </a:moveTo>
                  <a:cubicBezTo>
                    <a:pt x="1715" y="1"/>
                    <a:pt x="1622" y="24"/>
                    <a:pt x="1538" y="79"/>
                  </a:cubicBezTo>
                  <a:cubicBezTo>
                    <a:pt x="1063" y="393"/>
                    <a:pt x="0" y="4418"/>
                    <a:pt x="1071" y="4474"/>
                  </a:cubicBezTo>
                  <a:cubicBezTo>
                    <a:pt x="1073" y="4474"/>
                    <a:pt x="1075" y="4474"/>
                    <a:pt x="1078" y="4474"/>
                  </a:cubicBezTo>
                  <a:cubicBezTo>
                    <a:pt x="1628" y="4474"/>
                    <a:pt x="2778" y="505"/>
                    <a:pt x="2778" y="505"/>
                  </a:cubicBezTo>
                  <a:cubicBezTo>
                    <a:pt x="2778" y="505"/>
                    <a:pt x="2263" y="1"/>
                    <a:pt x="181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0"/>
            <p:cNvSpPr/>
            <p:nvPr/>
          </p:nvSpPr>
          <p:spPr>
            <a:xfrm>
              <a:off x="4295275" y="2952950"/>
              <a:ext cx="90625" cy="143675"/>
            </a:xfrm>
            <a:custGeom>
              <a:avLst/>
              <a:gdLst/>
              <a:ahLst/>
              <a:cxnLst/>
              <a:rect l="l" t="t" r="r" b="b"/>
              <a:pathLst>
                <a:path w="3625" h="5747" extrusionOk="0">
                  <a:moveTo>
                    <a:pt x="2660" y="0"/>
                  </a:moveTo>
                  <a:cubicBezTo>
                    <a:pt x="2597" y="0"/>
                    <a:pt x="2534" y="12"/>
                    <a:pt x="2473" y="38"/>
                  </a:cubicBezTo>
                  <a:cubicBezTo>
                    <a:pt x="1954" y="262"/>
                    <a:pt x="1" y="5747"/>
                    <a:pt x="1016" y="5747"/>
                  </a:cubicBezTo>
                  <a:cubicBezTo>
                    <a:pt x="1024" y="5747"/>
                    <a:pt x="1032" y="5746"/>
                    <a:pt x="1040" y="5746"/>
                  </a:cubicBezTo>
                  <a:cubicBezTo>
                    <a:pt x="1757" y="5681"/>
                    <a:pt x="3625" y="666"/>
                    <a:pt x="3625" y="666"/>
                  </a:cubicBezTo>
                  <a:cubicBezTo>
                    <a:pt x="3625" y="666"/>
                    <a:pt x="3135" y="0"/>
                    <a:pt x="2660"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0"/>
            <p:cNvSpPr/>
            <p:nvPr/>
          </p:nvSpPr>
          <p:spPr>
            <a:xfrm>
              <a:off x="4264925" y="2937825"/>
              <a:ext cx="84950" cy="143950"/>
            </a:xfrm>
            <a:custGeom>
              <a:avLst/>
              <a:gdLst/>
              <a:ahLst/>
              <a:cxnLst/>
              <a:rect l="l" t="t" r="r" b="b"/>
              <a:pathLst>
                <a:path w="3398" h="5758" extrusionOk="0">
                  <a:moveTo>
                    <a:pt x="2334" y="0"/>
                  </a:moveTo>
                  <a:cubicBezTo>
                    <a:pt x="2268" y="0"/>
                    <a:pt x="2204" y="12"/>
                    <a:pt x="2142" y="39"/>
                  </a:cubicBezTo>
                  <a:cubicBezTo>
                    <a:pt x="1618" y="265"/>
                    <a:pt x="0" y="5208"/>
                    <a:pt x="926" y="5755"/>
                  </a:cubicBezTo>
                  <a:cubicBezTo>
                    <a:pt x="929" y="5757"/>
                    <a:pt x="932" y="5757"/>
                    <a:pt x="936" y="5757"/>
                  </a:cubicBezTo>
                  <a:cubicBezTo>
                    <a:pt x="1214" y="5757"/>
                    <a:pt x="3397" y="691"/>
                    <a:pt x="3397" y="691"/>
                  </a:cubicBezTo>
                  <a:cubicBezTo>
                    <a:pt x="3397" y="691"/>
                    <a:pt x="2832" y="0"/>
                    <a:pt x="233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4315625" y="2970150"/>
              <a:ext cx="31050" cy="50575"/>
            </a:xfrm>
            <a:custGeom>
              <a:avLst/>
              <a:gdLst/>
              <a:ahLst/>
              <a:cxnLst/>
              <a:rect l="l" t="t" r="r" b="b"/>
              <a:pathLst>
                <a:path w="1242" h="2023" extrusionOk="0">
                  <a:moveTo>
                    <a:pt x="1041" y="0"/>
                  </a:moveTo>
                  <a:cubicBezTo>
                    <a:pt x="993" y="0"/>
                    <a:pt x="945" y="24"/>
                    <a:pt x="919" y="83"/>
                  </a:cubicBezTo>
                  <a:lnTo>
                    <a:pt x="41" y="1805"/>
                  </a:lnTo>
                  <a:cubicBezTo>
                    <a:pt x="1" y="1878"/>
                    <a:pt x="25" y="1966"/>
                    <a:pt x="98" y="2007"/>
                  </a:cubicBezTo>
                  <a:cubicBezTo>
                    <a:pt x="122" y="2015"/>
                    <a:pt x="146" y="2023"/>
                    <a:pt x="170" y="2023"/>
                  </a:cubicBezTo>
                  <a:cubicBezTo>
                    <a:pt x="218" y="2023"/>
                    <a:pt x="275" y="1991"/>
                    <a:pt x="299" y="1942"/>
                  </a:cubicBezTo>
                  <a:lnTo>
                    <a:pt x="1176" y="220"/>
                  </a:lnTo>
                  <a:cubicBezTo>
                    <a:pt x="1241" y="101"/>
                    <a:pt x="11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0"/>
            <p:cNvSpPr/>
            <p:nvPr/>
          </p:nvSpPr>
          <p:spPr>
            <a:xfrm>
              <a:off x="4351250" y="2989575"/>
              <a:ext cx="31025" cy="50475"/>
            </a:xfrm>
            <a:custGeom>
              <a:avLst/>
              <a:gdLst/>
              <a:ahLst/>
              <a:cxnLst/>
              <a:rect l="l" t="t" r="r" b="b"/>
              <a:pathLst>
                <a:path w="1241" h="2019" extrusionOk="0">
                  <a:moveTo>
                    <a:pt x="1045" y="0"/>
                  </a:moveTo>
                  <a:cubicBezTo>
                    <a:pt x="997" y="0"/>
                    <a:pt x="948" y="25"/>
                    <a:pt x="919" y="87"/>
                  </a:cubicBezTo>
                  <a:lnTo>
                    <a:pt x="41" y="1801"/>
                  </a:lnTo>
                  <a:cubicBezTo>
                    <a:pt x="1" y="1874"/>
                    <a:pt x="25" y="1970"/>
                    <a:pt x="105" y="2003"/>
                  </a:cubicBezTo>
                  <a:cubicBezTo>
                    <a:pt x="122" y="2019"/>
                    <a:pt x="146" y="2019"/>
                    <a:pt x="170" y="2019"/>
                  </a:cubicBezTo>
                  <a:cubicBezTo>
                    <a:pt x="226" y="2019"/>
                    <a:pt x="275" y="1986"/>
                    <a:pt x="299" y="1938"/>
                  </a:cubicBezTo>
                  <a:lnTo>
                    <a:pt x="1176" y="215"/>
                  </a:lnTo>
                  <a:cubicBezTo>
                    <a:pt x="1241" y="102"/>
                    <a:pt x="1143" y="0"/>
                    <a:pt x="10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0"/>
            <p:cNvSpPr/>
            <p:nvPr/>
          </p:nvSpPr>
          <p:spPr>
            <a:xfrm>
              <a:off x="4386875" y="3009100"/>
              <a:ext cx="30625" cy="50475"/>
            </a:xfrm>
            <a:custGeom>
              <a:avLst/>
              <a:gdLst/>
              <a:ahLst/>
              <a:cxnLst/>
              <a:rect l="l" t="t" r="r" b="b"/>
              <a:pathLst>
                <a:path w="1225" h="2019" extrusionOk="0">
                  <a:moveTo>
                    <a:pt x="1055" y="0"/>
                  </a:moveTo>
                  <a:cubicBezTo>
                    <a:pt x="1001" y="0"/>
                    <a:pt x="947" y="29"/>
                    <a:pt x="918" y="86"/>
                  </a:cubicBezTo>
                  <a:lnTo>
                    <a:pt x="41" y="1801"/>
                  </a:lnTo>
                  <a:cubicBezTo>
                    <a:pt x="1" y="1874"/>
                    <a:pt x="25" y="1962"/>
                    <a:pt x="105" y="2002"/>
                  </a:cubicBezTo>
                  <a:cubicBezTo>
                    <a:pt x="122" y="2010"/>
                    <a:pt x="146" y="2019"/>
                    <a:pt x="170" y="2019"/>
                  </a:cubicBezTo>
                  <a:cubicBezTo>
                    <a:pt x="226" y="2019"/>
                    <a:pt x="283" y="1986"/>
                    <a:pt x="307" y="1938"/>
                  </a:cubicBezTo>
                  <a:lnTo>
                    <a:pt x="1184" y="215"/>
                  </a:lnTo>
                  <a:cubicBezTo>
                    <a:pt x="1224" y="143"/>
                    <a:pt x="1192" y="54"/>
                    <a:pt x="1120" y="14"/>
                  </a:cubicBezTo>
                  <a:cubicBezTo>
                    <a:pt x="1099" y="5"/>
                    <a:pt x="1077" y="0"/>
                    <a:pt x="1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4231700" y="2965675"/>
              <a:ext cx="68625" cy="163950"/>
            </a:xfrm>
            <a:custGeom>
              <a:avLst/>
              <a:gdLst/>
              <a:ahLst/>
              <a:cxnLst/>
              <a:rect l="l" t="t" r="r" b="b"/>
              <a:pathLst>
                <a:path w="2745" h="6558" extrusionOk="0">
                  <a:moveTo>
                    <a:pt x="2041" y="1"/>
                  </a:moveTo>
                  <a:cubicBezTo>
                    <a:pt x="1953" y="1"/>
                    <a:pt x="1838" y="19"/>
                    <a:pt x="1692" y="60"/>
                  </a:cubicBezTo>
                  <a:cubicBezTo>
                    <a:pt x="1692" y="60"/>
                    <a:pt x="1" y="833"/>
                    <a:pt x="17" y="1477"/>
                  </a:cubicBezTo>
                  <a:cubicBezTo>
                    <a:pt x="33" y="2371"/>
                    <a:pt x="452" y="6557"/>
                    <a:pt x="452" y="6557"/>
                  </a:cubicBezTo>
                  <a:cubicBezTo>
                    <a:pt x="452" y="6557"/>
                    <a:pt x="1764" y="2878"/>
                    <a:pt x="1788" y="2355"/>
                  </a:cubicBezTo>
                  <a:cubicBezTo>
                    <a:pt x="1788" y="1960"/>
                    <a:pt x="1780" y="1566"/>
                    <a:pt x="1740" y="1171"/>
                  </a:cubicBezTo>
                  <a:cubicBezTo>
                    <a:pt x="1740" y="1171"/>
                    <a:pt x="2745" y="1"/>
                    <a:pt x="204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0"/>
            <p:cNvSpPr/>
            <p:nvPr/>
          </p:nvSpPr>
          <p:spPr>
            <a:xfrm>
              <a:off x="4351850" y="2553450"/>
              <a:ext cx="161250" cy="161975"/>
            </a:xfrm>
            <a:custGeom>
              <a:avLst/>
              <a:gdLst/>
              <a:ahLst/>
              <a:cxnLst/>
              <a:rect l="l" t="t" r="r" b="b"/>
              <a:pathLst>
                <a:path w="6450" h="6479" extrusionOk="0">
                  <a:moveTo>
                    <a:pt x="2751" y="0"/>
                  </a:moveTo>
                  <a:cubicBezTo>
                    <a:pt x="2690" y="0"/>
                    <a:pt x="2630" y="33"/>
                    <a:pt x="2601" y="111"/>
                  </a:cubicBezTo>
                  <a:lnTo>
                    <a:pt x="49" y="6237"/>
                  </a:lnTo>
                  <a:cubicBezTo>
                    <a:pt x="1" y="6350"/>
                    <a:pt x="81" y="6478"/>
                    <a:pt x="210" y="6478"/>
                  </a:cubicBezTo>
                  <a:cubicBezTo>
                    <a:pt x="218" y="6470"/>
                    <a:pt x="234" y="6470"/>
                    <a:pt x="243" y="6470"/>
                  </a:cubicBezTo>
                  <a:lnTo>
                    <a:pt x="6296" y="5319"/>
                  </a:lnTo>
                  <a:cubicBezTo>
                    <a:pt x="6385" y="5303"/>
                    <a:pt x="6449" y="5207"/>
                    <a:pt x="6433" y="5118"/>
                  </a:cubicBezTo>
                  <a:cubicBezTo>
                    <a:pt x="6419" y="5035"/>
                    <a:pt x="6346" y="4976"/>
                    <a:pt x="6270" y="4976"/>
                  </a:cubicBezTo>
                  <a:cubicBezTo>
                    <a:pt x="6257" y="4976"/>
                    <a:pt x="6245" y="4978"/>
                    <a:pt x="6232" y="4981"/>
                  </a:cubicBezTo>
                  <a:lnTo>
                    <a:pt x="492" y="6068"/>
                  </a:lnTo>
                  <a:lnTo>
                    <a:pt x="2915" y="239"/>
                  </a:lnTo>
                  <a:cubicBezTo>
                    <a:pt x="2972" y="105"/>
                    <a:pt x="2860" y="0"/>
                    <a:pt x="2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0"/>
            <p:cNvSpPr/>
            <p:nvPr/>
          </p:nvSpPr>
          <p:spPr>
            <a:xfrm>
              <a:off x="4602225" y="2547625"/>
              <a:ext cx="162050" cy="172225"/>
            </a:xfrm>
            <a:custGeom>
              <a:avLst/>
              <a:gdLst/>
              <a:ahLst/>
              <a:cxnLst/>
              <a:rect l="l" t="t" r="r" b="b"/>
              <a:pathLst>
                <a:path w="6482" h="6889" extrusionOk="0">
                  <a:moveTo>
                    <a:pt x="3247" y="0"/>
                  </a:moveTo>
                  <a:cubicBezTo>
                    <a:pt x="3134" y="0"/>
                    <a:pt x="3020" y="110"/>
                    <a:pt x="3084" y="247"/>
                  </a:cubicBezTo>
                  <a:lnTo>
                    <a:pt x="5966" y="6478"/>
                  </a:lnTo>
                  <a:lnTo>
                    <a:pt x="218" y="5270"/>
                  </a:lnTo>
                  <a:cubicBezTo>
                    <a:pt x="204" y="5267"/>
                    <a:pt x="190" y="5265"/>
                    <a:pt x="177" y="5265"/>
                  </a:cubicBezTo>
                  <a:cubicBezTo>
                    <a:pt x="97" y="5265"/>
                    <a:pt x="30" y="5323"/>
                    <a:pt x="17" y="5399"/>
                  </a:cubicBezTo>
                  <a:cubicBezTo>
                    <a:pt x="1" y="5496"/>
                    <a:pt x="57" y="5584"/>
                    <a:pt x="154" y="5601"/>
                  </a:cubicBezTo>
                  <a:lnTo>
                    <a:pt x="6240" y="6881"/>
                  </a:lnTo>
                  <a:lnTo>
                    <a:pt x="6272" y="6881"/>
                  </a:lnTo>
                  <a:lnTo>
                    <a:pt x="6272" y="6889"/>
                  </a:lnTo>
                  <a:cubicBezTo>
                    <a:pt x="6393" y="6889"/>
                    <a:pt x="6481" y="6752"/>
                    <a:pt x="6425" y="6639"/>
                  </a:cubicBezTo>
                  <a:lnTo>
                    <a:pt x="3398" y="102"/>
                  </a:lnTo>
                  <a:cubicBezTo>
                    <a:pt x="3365" y="30"/>
                    <a:pt x="3306" y="0"/>
                    <a:pt x="3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4545675" y="2517750"/>
              <a:ext cx="143325" cy="163875"/>
            </a:xfrm>
            <a:custGeom>
              <a:avLst/>
              <a:gdLst/>
              <a:ahLst/>
              <a:cxnLst/>
              <a:rect l="l" t="t" r="r" b="b"/>
              <a:pathLst>
                <a:path w="5733" h="6555" extrusionOk="0">
                  <a:moveTo>
                    <a:pt x="5191" y="0"/>
                  </a:moveTo>
                  <a:cubicBezTo>
                    <a:pt x="5187" y="0"/>
                    <a:pt x="5182" y="1"/>
                    <a:pt x="5177" y="1"/>
                  </a:cubicBezTo>
                  <a:cubicBezTo>
                    <a:pt x="5080" y="9"/>
                    <a:pt x="5008" y="98"/>
                    <a:pt x="5016" y="194"/>
                  </a:cubicBezTo>
                  <a:cubicBezTo>
                    <a:pt x="5161" y="2183"/>
                    <a:pt x="4396" y="3801"/>
                    <a:pt x="2754" y="5000"/>
                  </a:cubicBezTo>
                  <a:cubicBezTo>
                    <a:pt x="1981" y="5548"/>
                    <a:pt x="1111" y="5966"/>
                    <a:pt x="194" y="6208"/>
                  </a:cubicBezTo>
                  <a:cubicBezTo>
                    <a:pt x="0" y="6256"/>
                    <a:pt x="33" y="6554"/>
                    <a:pt x="234" y="6554"/>
                  </a:cubicBezTo>
                  <a:cubicBezTo>
                    <a:pt x="250" y="6554"/>
                    <a:pt x="258" y="6554"/>
                    <a:pt x="274" y="6546"/>
                  </a:cubicBezTo>
                  <a:cubicBezTo>
                    <a:pt x="331" y="6538"/>
                    <a:pt x="5732" y="5234"/>
                    <a:pt x="5362" y="162"/>
                  </a:cubicBezTo>
                  <a:cubicBezTo>
                    <a:pt x="5354" y="70"/>
                    <a:pt x="5281" y="0"/>
                    <a:pt x="5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4377525" y="2778750"/>
              <a:ext cx="420550" cy="439225"/>
            </a:xfrm>
            <a:custGeom>
              <a:avLst/>
              <a:gdLst/>
              <a:ahLst/>
              <a:cxnLst/>
              <a:rect l="l" t="t" r="r" b="b"/>
              <a:pathLst>
                <a:path w="16822" h="17569" extrusionOk="0">
                  <a:moveTo>
                    <a:pt x="233" y="0"/>
                  </a:moveTo>
                  <a:cubicBezTo>
                    <a:pt x="114" y="0"/>
                    <a:pt x="0" y="123"/>
                    <a:pt x="77" y="260"/>
                  </a:cubicBezTo>
                  <a:cubicBezTo>
                    <a:pt x="149" y="389"/>
                    <a:pt x="7419" y="12955"/>
                    <a:pt x="16500" y="17544"/>
                  </a:cubicBezTo>
                  <a:cubicBezTo>
                    <a:pt x="16524" y="17560"/>
                    <a:pt x="16548" y="17568"/>
                    <a:pt x="16580" y="17568"/>
                  </a:cubicBezTo>
                  <a:cubicBezTo>
                    <a:pt x="16765" y="17568"/>
                    <a:pt x="16822" y="17319"/>
                    <a:pt x="16661" y="17238"/>
                  </a:cubicBezTo>
                  <a:cubicBezTo>
                    <a:pt x="7676" y="12698"/>
                    <a:pt x="455" y="212"/>
                    <a:pt x="383" y="91"/>
                  </a:cubicBezTo>
                  <a:cubicBezTo>
                    <a:pt x="344" y="27"/>
                    <a:pt x="288" y="0"/>
                    <a:pt x="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5212650" y="4283600"/>
              <a:ext cx="1209575" cy="1141975"/>
            </a:xfrm>
            <a:custGeom>
              <a:avLst/>
              <a:gdLst/>
              <a:ahLst/>
              <a:cxnLst/>
              <a:rect l="l" t="t" r="r" b="b"/>
              <a:pathLst>
                <a:path w="48383" h="45679" extrusionOk="0">
                  <a:moveTo>
                    <a:pt x="3703" y="1"/>
                  </a:moveTo>
                  <a:cubicBezTo>
                    <a:pt x="1989" y="11496"/>
                    <a:pt x="805" y="34665"/>
                    <a:pt x="0" y="44857"/>
                  </a:cubicBezTo>
                  <a:lnTo>
                    <a:pt x="22469" y="45235"/>
                  </a:lnTo>
                  <a:cubicBezTo>
                    <a:pt x="22646" y="43118"/>
                    <a:pt x="22815" y="28917"/>
                    <a:pt x="22992" y="27283"/>
                  </a:cubicBezTo>
                  <a:cubicBezTo>
                    <a:pt x="22865" y="27093"/>
                    <a:pt x="22996" y="26840"/>
                    <a:pt x="23223" y="26840"/>
                  </a:cubicBezTo>
                  <a:cubicBezTo>
                    <a:pt x="23226" y="26840"/>
                    <a:pt x="23230" y="26840"/>
                    <a:pt x="23233" y="26840"/>
                  </a:cubicBezTo>
                  <a:cubicBezTo>
                    <a:pt x="23467" y="26840"/>
                    <a:pt x="23596" y="27106"/>
                    <a:pt x="23467" y="27291"/>
                  </a:cubicBezTo>
                  <a:cubicBezTo>
                    <a:pt x="23580" y="28933"/>
                    <a:pt x="23757" y="43134"/>
                    <a:pt x="23966" y="45260"/>
                  </a:cubicBezTo>
                  <a:lnTo>
                    <a:pt x="48383" y="45678"/>
                  </a:lnTo>
                  <a:cubicBezTo>
                    <a:pt x="47924" y="35470"/>
                    <a:pt x="47111" y="12269"/>
                    <a:pt x="45790" y="717"/>
                  </a:cubicBezTo>
                  <a:lnTo>
                    <a:pt x="24747" y="435"/>
                  </a:lnTo>
                  <a:lnTo>
                    <a:pt x="3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5251475" y="2742475"/>
              <a:ext cx="1104550" cy="1640900"/>
            </a:xfrm>
            <a:custGeom>
              <a:avLst/>
              <a:gdLst/>
              <a:ahLst/>
              <a:cxnLst/>
              <a:rect l="l" t="t" r="r" b="b"/>
              <a:pathLst>
                <a:path w="44182" h="65636" extrusionOk="0">
                  <a:moveTo>
                    <a:pt x="27116" y="0"/>
                  </a:moveTo>
                  <a:cubicBezTo>
                    <a:pt x="19619" y="0"/>
                    <a:pt x="8244" y="777"/>
                    <a:pt x="8244" y="777"/>
                  </a:cubicBezTo>
                  <a:cubicBezTo>
                    <a:pt x="8244" y="777"/>
                    <a:pt x="1273" y="2315"/>
                    <a:pt x="444" y="7370"/>
                  </a:cubicBezTo>
                  <a:cubicBezTo>
                    <a:pt x="1" y="10115"/>
                    <a:pt x="2054" y="62934"/>
                    <a:pt x="2054" y="62934"/>
                  </a:cubicBezTo>
                  <a:cubicBezTo>
                    <a:pt x="2054" y="62934"/>
                    <a:pt x="11869" y="65635"/>
                    <a:pt x="23992" y="65635"/>
                  </a:cubicBezTo>
                  <a:cubicBezTo>
                    <a:pt x="30445" y="65635"/>
                    <a:pt x="37553" y="64870"/>
                    <a:pt x="44181" y="62523"/>
                  </a:cubicBezTo>
                  <a:lnTo>
                    <a:pt x="41838" y="10808"/>
                  </a:lnTo>
                  <a:cubicBezTo>
                    <a:pt x="41589" y="5301"/>
                    <a:pt x="37379" y="761"/>
                    <a:pt x="31896" y="181"/>
                  </a:cubicBezTo>
                  <a:lnTo>
                    <a:pt x="31727" y="165"/>
                  </a:lnTo>
                  <a:cubicBezTo>
                    <a:pt x="30579" y="47"/>
                    <a:pt x="28965" y="0"/>
                    <a:pt x="27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0"/>
            <p:cNvSpPr/>
            <p:nvPr/>
          </p:nvSpPr>
          <p:spPr>
            <a:xfrm>
              <a:off x="5634675" y="4199275"/>
              <a:ext cx="735825" cy="227250"/>
            </a:xfrm>
            <a:custGeom>
              <a:avLst/>
              <a:gdLst/>
              <a:ahLst/>
              <a:cxnLst/>
              <a:rect l="l" t="t" r="r" b="b"/>
              <a:pathLst>
                <a:path w="29433" h="9090" extrusionOk="0">
                  <a:moveTo>
                    <a:pt x="1" y="1"/>
                  </a:moveTo>
                  <a:lnTo>
                    <a:pt x="1" y="8663"/>
                  </a:lnTo>
                  <a:lnTo>
                    <a:pt x="29433" y="9089"/>
                  </a:lnTo>
                  <a:lnTo>
                    <a:pt x="29433" y="9089"/>
                  </a:lnTo>
                  <a:lnTo>
                    <a:pt x="28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0"/>
            <p:cNvSpPr/>
            <p:nvPr/>
          </p:nvSpPr>
          <p:spPr>
            <a:xfrm>
              <a:off x="5330575" y="3134225"/>
              <a:ext cx="776675" cy="259650"/>
            </a:xfrm>
            <a:custGeom>
              <a:avLst/>
              <a:gdLst/>
              <a:ahLst/>
              <a:cxnLst/>
              <a:rect l="l" t="t" r="r" b="b"/>
              <a:pathLst>
                <a:path w="31067" h="10386" extrusionOk="0">
                  <a:moveTo>
                    <a:pt x="1" y="0"/>
                  </a:moveTo>
                  <a:lnTo>
                    <a:pt x="1" y="10385"/>
                  </a:lnTo>
                  <a:lnTo>
                    <a:pt x="31067" y="10385"/>
                  </a:lnTo>
                  <a:lnTo>
                    <a:pt x="29980" y="19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5271200" y="3421425"/>
              <a:ext cx="1067900" cy="447200"/>
            </a:xfrm>
            <a:custGeom>
              <a:avLst/>
              <a:gdLst/>
              <a:ahLst/>
              <a:cxnLst/>
              <a:rect l="l" t="t" r="r" b="b"/>
              <a:pathLst>
                <a:path w="42716" h="17888" extrusionOk="0">
                  <a:moveTo>
                    <a:pt x="1" y="0"/>
                  </a:moveTo>
                  <a:lnTo>
                    <a:pt x="1" y="0"/>
                  </a:lnTo>
                  <a:cubicBezTo>
                    <a:pt x="250" y="8026"/>
                    <a:pt x="379" y="10514"/>
                    <a:pt x="637" y="17469"/>
                  </a:cubicBezTo>
                  <a:cubicBezTo>
                    <a:pt x="1892" y="17528"/>
                    <a:pt x="3092" y="17556"/>
                    <a:pt x="4239" y="17556"/>
                  </a:cubicBezTo>
                  <a:cubicBezTo>
                    <a:pt x="20434" y="17556"/>
                    <a:pt x="26054" y="12061"/>
                    <a:pt x="26521" y="12061"/>
                  </a:cubicBezTo>
                  <a:cubicBezTo>
                    <a:pt x="26530" y="12061"/>
                    <a:pt x="26538" y="12063"/>
                    <a:pt x="26543" y="12067"/>
                  </a:cubicBezTo>
                  <a:cubicBezTo>
                    <a:pt x="29159" y="14386"/>
                    <a:pt x="39914" y="16801"/>
                    <a:pt x="42716" y="17888"/>
                  </a:cubicBezTo>
                  <a:lnTo>
                    <a:pt x="42346" y="12373"/>
                  </a:lnTo>
                  <a:lnTo>
                    <a:pt x="37998" y="9491"/>
                  </a:lnTo>
                  <a:lnTo>
                    <a:pt x="20658" y="3687"/>
                  </a:lnTo>
                  <a:lnTo>
                    <a:pt x="5781" y="427"/>
                  </a:ln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5588600" y="3364850"/>
              <a:ext cx="748500" cy="508825"/>
            </a:xfrm>
            <a:custGeom>
              <a:avLst/>
              <a:gdLst/>
              <a:ahLst/>
              <a:cxnLst/>
              <a:rect l="l" t="t" r="r" b="b"/>
              <a:pathLst>
                <a:path w="29940" h="20353" extrusionOk="0">
                  <a:moveTo>
                    <a:pt x="0" y="1"/>
                  </a:moveTo>
                  <a:lnTo>
                    <a:pt x="3631" y="7278"/>
                  </a:lnTo>
                  <a:cubicBezTo>
                    <a:pt x="3631" y="7278"/>
                    <a:pt x="14281" y="15538"/>
                    <a:pt x="29939" y="20352"/>
                  </a:cubicBezTo>
                  <a:lnTo>
                    <a:pt x="29207" y="4831"/>
                  </a:lnTo>
                  <a:lnTo>
                    <a:pt x="19715" y="2891"/>
                  </a:lnTo>
                  <a:lnTo>
                    <a:pt x="9693" y="1466"/>
                  </a:lnTo>
                  <a:lnTo>
                    <a:pt x="0" y="1"/>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5283475" y="3718875"/>
              <a:ext cx="1060275" cy="320225"/>
            </a:xfrm>
            <a:custGeom>
              <a:avLst/>
              <a:gdLst/>
              <a:ahLst/>
              <a:cxnLst/>
              <a:rect l="l" t="t" r="r" b="b"/>
              <a:pathLst>
                <a:path w="42411" h="12809" extrusionOk="0">
                  <a:moveTo>
                    <a:pt x="26068" y="0"/>
                  </a:moveTo>
                  <a:cubicBezTo>
                    <a:pt x="26068" y="0"/>
                    <a:pt x="25190" y="516"/>
                    <a:pt x="25110" y="556"/>
                  </a:cubicBezTo>
                  <a:cubicBezTo>
                    <a:pt x="16819" y="5082"/>
                    <a:pt x="9202" y="5927"/>
                    <a:pt x="4671" y="5927"/>
                  </a:cubicBezTo>
                  <a:cubicBezTo>
                    <a:pt x="1974" y="5927"/>
                    <a:pt x="371" y="5628"/>
                    <a:pt x="371" y="5628"/>
                  </a:cubicBezTo>
                  <a:lnTo>
                    <a:pt x="1" y="2858"/>
                  </a:lnTo>
                  <a:lnTo>
                    <a:pt x="1" y="2858"/>
                  </a:lnTo>
                  <a:cubicBezTo>
                    <a:pt x="89" y="5410"/>
                    <a:pt x="178" y="7874"/>
                    <a:pt x="259" y="10176"/>
                  </a:cubicBezTo>
                  <a:cubicBezTo>
                    <a:pt x="1171" y="10252"/>
                    <a:pt x="2072" y="10287"/>
                    <a:pt x="2959" y="10287"/>
                  </a:cubicBezTo>
                  <a:cubicBezTo>
                    <a:pt x="15100" y="10287"/>
                    <a:pt x="24546" y="3679"/>
                    <a:pt x="24546" y="3679"/>
                  </a:cubicBezTo>
                  <a:cubicBezTo>
                    <a:pt x="27887" y="9202"/>
                    <a:pt x="38055" y="11883"/>
                    <a:pt x="42410" y="12808"/>
                  </a:cubicBezTo>
                  <a:cubicBezTo>
                    <a:pt x="42410" y="12808"/>
                    <a:pt x="42233" y="6062"/>
                    <a:pt x="42112" y="6030"/>
                  </a:cubicBezTo>
                  <a:cubicBezTo>
                    <a:pt x="32725" y="3349"/>
                    <a:pt x="26068" y="0"/>
                    <a:pt x="26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0"/>
            <p:cNvSpPr/>
            <p:nvPr/>
          </p:nvSpPr>
          <p:spPr>
            <a:xfrm>
              <a:off x="5656425" y="2561850"/>
              <a:ext cx="267700" cy="317000"/>
            </a:xfrm>
            <a:custGeom>
              <a:avLst/>
              <a:gdLst/>
              <a:ahLst/>
              <a:cxnLst/>
              <a:rect l="l" t="t" r="r" b="b"/>
              <a:pathLst>
                <a:path w="10708" h="12680" extrusionOk="0">
                  <a:moveTo>
                    <a:pt x="1087" y="0"/>
                  </a:moveTo>
                  <a:cubicBezTo>
                    <a:pt x="515" y="3252"/>
                    <a:pt x="467" y="6432"/>
                    <a:pt x="0" y="7286"/>
                  </a:cubicBezTo>
                  <a:cubicBezTo>
                    <a:pt x="0" y="7286"/>
                    <a:pt x="1039" y="12679"/>
                    <a:pt x="5458" y="12679"/>
                  </a:cubicBezTo>
                  <a:cubicBezTo>
                    <a:pt x="7559" y="12679"/>
                    <a:pt x="10707" y="10433"/>
                    <a:pt x="10288" y="7141"/>
                  </a:cubicBezTo>
                  <a:cubicBezTo>
                    <a:pt x="10095" y="5619"/>
                    <a:pt x="9580" y="4428"/>
                    <a:pt x="9025" y="48"/>
                  </a:cubicBezTo>
                  <a:lnTo>
                    <a:pt x="1087" y="0"/>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0"/>
            <p:cNvSpPr/>
            <p:nvPr/>
          </p:nvSpPr>
          <p:spPr>
            <a:xfrm>
              <a:off x="5677750" y="2562050"/>
              <a:ext cx="207525" cy="129225"/>
            </a:xfrm>
            <a:custGeom>
              <a:avLst/>
              <a:gdLst/>
              <a:ahLst/>
              <a:cxnLst/>
              <a:rect l="l" t="t" r="r" b="b"/>
              <a:pathLst>
                <a:path w="8301" h="5169" extrusionOk="0">
                  <a:moveTo>
                    <a:pt x="234" y="0"/>
                  </a:moveTo>
                  <a:cubicBezTo>
                    <a:pt x="170" y="378"/>
                    <a:pt x="89" y="821"/>
                    <a:pt x="1" y="1296"/>
                  </a:cubicBezTo>
                  <a:cubicBezTo>
                    <a:pt x="226" y="1924"/>
                    <a:pt x="508" y="2528"/>
                    <a:pt x="878" y="3011"/>
                  </a:cubicBezTo>
                  <a:cubicBezTo>
                    <a:pt x="1981" y="4420"/>
                    <a:pt x="3180" y="5032"/>
                    <a:pt x="4058" y="5168"/>
                  </a:cubicBezTo>
                  <a:cubicBezTo>
                    <a:pt x="4943" y="5040"/>
                    <a:pt x="6151" y="4444"/>
                    <a:pt x="7278" y="3051"/>
                  </a:cubicBezTo>
                  <a:cubicBezTo>
                    <a:pt x="7721" y="2504"/>
                    <a:pt x="8051" y="1803"/>
                    <a:pt x="8300" y="1063"/>
                  </a:cubicBezTo>
                  <a:cubicBezTo>
                    <a:pt x="8260" y="717"/>
                    <a:pt x="8212" y="378"/>
                    <a:pt x="8172" y="48"/>
                  </a:cubicBezTo>
                  <a:lnTo>
                    <a:pt x="234" y="0"/>
                  </a:lnTo>
                  <a:close/>
                </a:path>
              </a:pathLst>
            </a:custGeom>
            <a:solidFill>
              <a:srgbClr val="D961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0"/>
            <p:cNvSpPr/>
            <p:nvPr/>
          </p:nvSpPr>
          <p:spPr>
            <a:xfrm>
              <a:off x="5646550" y="2302725"/>
              <a:ext cx="259850" cy="350300"/>
            </a:xfrm>
            <a:custGeom>
              <a:avLst/>
              <a:gdLst/>
              <a:ahLst/>
              <a:cxnLst/>
              <a:rect l="l" t="t" r="r" b="b"/>
              <a:pathLst>
                <a:path w="10394" h="14012" extrusionOk="0">
                  <a:moveTo>
                    <a:pt x="4378" y="1"/>
                  </a:moveTo>
                  <a:cubicBezTo>
                    <a:pt x="1" y="1"/>
                    <a:pt x="500" y="4673"/>
                    <a:pt x="500" y="4673"/>
                  </a:cubicBezTo>
                  <a:cubicBezTo>
                    <a:pt x="500" y="4673"/>
                    <a:pt x="331" y="9536"/>
                    <a:pt x="2142" y="11854"/>
                  </a:cubicBezTo>
                  <a:cubicBezTo>
                    <a:pt x="3237" y="13263"/>
                    <a:pt x="4436" y="13875"/>
                    <a:pt x="5322" y="14012"/>
                  </a:cubicBezTo>
                  <a:cubicBezTo>
                    <a:pt x="6199" y="13891"/>
                    <a:pt x="7415" y="13295"/>
                    <a:pt x="8542" y="11895"/>
                  </a:cubicBezTo>
                  <a:cubicBezTo>
                    <a:pt x="10394" y="9600"/>
                    <a:pt x="10321" y="4730"/>
                    <a:pt x="10321" y="4730"/>
                  </a:cubicBezTo>
                  <a:cubicBezTo>
                    <a:pt x="10321" y="4730"/>
                    <a:pt x="10350" y="10"/>
                    <a:pt x="5839" y="10"/>
                  </a:cubicBezTo>
                  <a:cubicBezTo>
                    <a:pt x="5619" y="10"/>
                    <a:pt x="5387" y="21"/>
                    <a:pt x="5145" y="45"/>
                  </a:cubicBezTo>
                  <a:cubicBezTo>
                    <a:pt x="4874" y="15"/>
                    <a:pt x="4619" y="1"/>
                    <a:pt x="4378"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5665075" y="2463600"/>
              <a:ext cx="234075" cy="189425"/>
            </a:xfrm>
            <a:custGeom>
              <a:avLst/>
              <a:gdLst/>
              <a:ahLst/>
              <a:cxnLst/>
              <a:rect l="l" t="t" r="r" b="b"/>
              <a:pathLst>
                <a:path w="9363" h="7577" extrusionOk="0">
                  <a:moveTo>
                    <a:pt x="4778" y="0"/>
                  </a:moveTo>
                  <a:cubicBezTo>
                    <a:pt x="4330" y="0"/>
                    <a:pt x="3904" y="283"/>
                    <a:pt x="3687" y="557"/>
                  </a:cubicBezTo>
                  <a:cubicBezTo>
                    <a:pt x="2834" y="1644"/>
                    <a:pt x="65" y="1587"/>
                    <a:pt x="0" y="1595"/>
                  </a:cubicBezTo>
                  <a:cubicBezTo>
                    <a:pt x="218" y="2948"/>
                    <a:pt x="620" y="4413"/>
                    <a:pt x="1401" y="5419"/>
                  </a:cubicBezTo>
                  <a:cubicBezTo>
                    <a:pt x="2496" y="6828"/>
                    <a:pt x="3695" y="7440"/>
                    <a:pt x="4581" y="7577"/>
                  </a:cubicBezTo>
                  <a:cubicBezTo>
                    <a:pt x="5273" y="7480"/>
                    <a:pt x="6175" y="7078"/>
                    <a:pt x="7077" y="6224"/>
                  </a:cubicBezTo>
                  <a:cubicBezTo>
                    <a:pt x="8582" y="4912"/>
                    <a:pt x="9363" y="2288"/>
                    <a:pt x="9266" y="1708"/>
                  </a:cubicBezTo>
                  <a:lnTo>
                    <a:pt x="9274" y="1660"/>
                  </a:lnTo>
                  <a:lnTo>
                    <a:pt x="9274" y="1660"/>
                  </a:lnTo>
                  <a:cubicBezTo>
                    <a:pt x="8956" y="1764"/>
                    <a:pt x="8632" y="1809"/>
                    <a:pt x="8316" y="1809"/>
                  </a:cubicBezTo>
                  <a:cubicBezTo>
                    <a:pt x="7124" y="1809"/>
                    <a:pt x="6050" y="1175"/>
                    <a:pt x="5821" y="742"/>
                  </a:cubicBezTo>
                  <a:cubicBezTo>
                    <a:pt x="5530" y="193"/>
                    <a:pt x="5147" y="0"/>
                    <a:pt x="4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5632675" y="2430950"/>
              <a:ext cx="32225" cy="72750"/>
            </a:xfrm>
            <a:custGeom>
              <a:avLst/>
              <a:gdLst/>
              <a:ahLst/>
              <a:cxnLst/>
              <a:rect l="l" t="t" r="r" b="b"/>
              <a:pathLst>
                <a:path w="1289" h="2910" extrusionOk="0">
                  <a:moveTo>
                    <a:pt x="564" y="1"/>
                  </a:moveTo>
                  <a:cubicBezTo>
                    <a:pt x="453" y="1"/>
                    <a:pt x="352" y="28"/>
                    <a:pt x="298" y="108"/>
                  </a:cubicBezTo>
                  <a:cubicBezTo>
                    <a:pt x="137" y="350"/>
                    <a:pt x="0" y="1316"/>
                    <a:pt x="443" y="1976"/>
                  </a:cubicBezTo>
                  <a:cubicBezTo>
                    <a:pt x="886" y="2644"/>
                    <a:pt x="1288" y="2910"/>
                    <a:pt x="1288" y="2910"/>
                  </a:cubicBezTo>
                  <a:lnTo>
                    <a:pt x="1047" y="108"/>
                  </a:lnTo>
                  <a:cubicBezTo>
                    <a:pt x="1047" y="108"/>
                    <a:pt x="786" y="1"/>
                    <a:pt x="564"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5897125" y="2432450"/>
              <a:ext cx="33225" cy="72450"/>
            </a:xfrm>
            <a:custGeom>
              <a:avLst/>
              <a:gdLst/>
              <a:ahLst/>
              <a:cxnLst/>
              <a:rect l="l" t="t" r="r" b="b"/>
              <a:pathLst>
                <a:path w="1329" h="2898" extrusionOk="0">
                  <a:moveTo>
                    <a:pt x="781" y="1"/>
                  </a:moveTo>
                  <a:cubicBezTo>
                    <a:pt x="559" y="1"/>
                    <a:pt x="298" y="104"/>
                    <a:pt x="298" y="104"/>
                  </a:cubicBezTo>
                  <a:lnTo>
                    <a:pt x="0" y="2898"/>
                  </a:lnTo>
                  <a:cubicBezTo>
                    <a:pt x="0" y="2898"/>
                    <a:pt x="403" y="2632"/>
                    <a:pt x="862" y="1972"/>
                  </a:cubicBezTo>
                  <a:cubicBezTo>
                    <a:pt x="1329" y="1320"/>
                    <a:pt x="1200" y="338"/>
                    <a:pt x="1047" y="104"/>
                  </a:cubicBezTo>
                  <a:cubicBezTo>
                    <a:pt x="993" y="27"/>
                    <a:pt x="892" y="1"/>
                    <a:pt x="78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0"/>
            <p:cNvSpPr/>
            <p:nvPr/>
          </p:nvSpPr>
          <p:spPr>
            <a:xfrm>
              <a:off x="5627025" y="2266200"/>
              <a:ext cx="295475" cy="167475"/>
            </a:xfrm>
            <a:custGeom>
              <a:avLst/>
              <a:gdLst/>
              <a:ahLst/>
              <a:cxnLst/>
              <a:rect l="l" t="t" r="r" b="b"/>
              <a:pathLst>
                <a:path w="11819" h="6699" extrusionOk="0">
                  <a:moveTo>
                    <a:pt x="7283" y="0"/>
                  </a:moveTo>
                  <a:cubicBezTo>
                    <a:pt x="6673" y="0"/>
                    <a:pt x="6064" y="102"/>
                    <a:pt x="5491" y="314"/>
                  </a:cubicBezTo>
                  <a:cubicBezTo>
                    <a:pt x="5129" y="443"/>
                    <a:pt x="4783" y="620"/>
                    <a:pt x="4404" y="684"/>
                  </a:cubicBezTo>
                  <a:cubicBezTo>
                    <a:pt x="4258" y="709"/>
                    <a:pt x="4111" y="717"/>
                    <a:pt x="3963" y="717"/>
                  </a:cubicBezTo>
                  <a:cubicBezTo>
                    <a:pt x="3689" y="717"/>
                    <a:pt x="3414" y="690"/>
                    <a:pt x="3141" y="690"/>
                  </a:cubicBezTo>
                  <a:cubicBezTo>
                    <a:pt x="3025" y="690"/>
                    <a:pt x="2909" y="695"/>
                    <a:pt x="2794" y="709"/>
                  </a:cubicBezTo>
                  <a:cubicBezTo>
                    <a:pt x="2086" y="789"/>
                    <a:pt x="1466" y="1200"/>
                    <a:pt x="959" y="1675"/>
                  </a:cubicBezTo>
                  <a:cubicBezTo>
                    <a:pt x="556" y="2061"/>
                    <a:pt x="186" y="2520"/>
                    <a:pt x="65" y="3067"/>
                  </a:cubicBezTo>
                  <a:cubicBezTo>
                    <a:pt x="1" y="3413"/>
                    <a:pt x="1" y="3776"/>
                    <a:pt x="81" y="4122"/>
                  </a:cubicBezTo>
                  <a:cubicBezTo>
                    <a:pt x="188" y="4668"/>
                    <a:pt x="780" y="6150"/>
                    <a:pt x="1304" y="6150"/>
                  </a:cubicBezTo>
                  <a:cubicBezTo>
                    <a:pt x="1490" y="6150"/>
                    <a:pt x="1668" y="5961"/>
                    <a:pt x="1812" y="5474"/>
                  </a:cubicBezTo>
                  <a:cubicBezTo>
                    <a:pt x="1917" y="5104"/>
                    <a:pt x="1901" y="4710"/>
                    <a:pt x="1989" y="4339"/>
                  </a:cubicBezTo>
                  <a:cubicBezTo>
                    <a:pt x="2191" y="3599"/>
                    <a:pt x="2802" y="3035"/>
                    <a:pt x="3559" y="2898"/>
                  </a:cubicBezTo>
                  <a:cubicBezTo>
                    <a:pt x="3600" y="2889"/>
                    <a:pt x="3644" y="2884"/>
                    <a:pt x="3688" y="2884"/>
                  </a:cubicBezTo>
                  <a:cubicBezTo>
                    <a:pt x="3756" y="2884"/>
                    <a:pt x="3826" y="2895"/>
                    <a:pt x="3889" y="2914"/>
                  </a:cubicBezTo>
                  <a:cubicBezTo>
                    <a:pt x="3891" y="2915"/>
                    <a:pt x="3894" y="2915"/>
                    <a:pt x="3897" y="2915"/>
                  </a:cubicBezTo>
                  <a:cubicBezTo>
                    <a:pt x="4052" y="2915"/>
                    <a:pt x="5798" y="2256"/>
                    <a:pt x="7122" y="2256"/>
                  </a:cubicBezTo>
                  <a:cubicBezTo>
                    <a:pt x="7921" y="2256"/>
                    <a:pt x="8567" y="2497"/>
                    <a:pt x="8615" y="3269"/>
                  </a:cubicBezTo>
                  <a:cubicBezTo>
                    <a:pt x="8655" y="3993"/>
                    <a:pt x="9685" y="4219"/>
                    <a:pt x="9991" y="4879"/>
                  </a:cubicBezTo>
                  <a:cubicBezTo>
                    <a:pt x="10289" y="5539"/>
                    <a:pt x="10555" y="6247"/>
                    <a:pt x="11118" y="6698"/>
                  </a:cubicBezTo>
                  <a:cubicBezTo>
                    <a:pt x="11819" y="5812"/>
                    <a:pt x="11819" y="4589"/>
                    <a:pt x="11786" y="3462"/>
                  </a:cubicBezTo>
                  <a:cubicBezTo>
                    <a:pt x="11770" y="3043"/>
                    <a:pt x="11754" y="2617"/>
                    <a:pt x="11593" y="2238"/>
                  </a:cubicBezTo>
                  <a:cubicBezTo>
                    <a:pt x="11448" y="1932"/>
                    <a:pt x="11247" y="1667"/>
                    <a:pt x="10998" y="1449"/>
                  </a:cubicBezTo>
                  <a:cubicBezTo>
                    <a:pt x="10014" y="510"/>
                    <a:pt x="8646" y="0"/>
                    <a:pt x="7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0"/>
            <p:cNvSpPr/>
            <p:nvPr/>
          </p:nvSpPr>
          <p:spPr>
            <a:xfrm>
              <a:off x="5723850" y="2429575"/>
              <a:ext cx="17875" cy="15575"/>
            </a:xfrm>
            <a:custGeom>
              <a:avLst/>
              <a:gdLst/>
              <a:ahLst/>
              <a:cxnLst/>
              <a:rect l="l" t="t" r="r" b="b"/>
              <a:pathLst>
                <a:path w="715" h="623" extrusionOk="0">
                  <a:moveTo>
                    <a:pt x="419" y="1"/>
                  </a:moveTo>
                  <a:cubicBezTo>
                    <a:pt x="411" y="1"/>
                    <a:pt x="403" y="1"/>
                    <a:pt x="394" y="2"/>
                  </a:cubicBezTo>
                  <a:cubicBezTo>
                    <a:pt x="389" y="2"/>
                    <a:pt x="384" y="2"/>
                    <a:pt x="379" y="2"/>
                  </a:cubicBezTo>
                  <a:cubicBezTo>
                    <a:pt x="208" y="2"/>
                    <a:pt x="55" y="128"/>
                    <a:pt x="24" y="300"/>
                  </a:cubicBezTo>
                  <a:cubicBezTo>
                    <a:pt x="1" y="473"/>
                    <a:pt x="130" y="622"/>
                    <a:pt x="301" y="622"/>
                  </a:cubicBezTo>
                  <a:cubicBezTo>
                    <a:pt x="305" y="622"/>
                    <a:pt x="310" y="622"/>
                    <a:pt x="314" y="622"/>
                  </a:cubicBezTo>
                  <a:cubicBezTo>
                    <a:pt x="319" y="622"/>
                    <a:pt x="325" y="622"/>
                    <a:pt x="330" y="622"/>
                  </a:cubicBezTo>
                  <a:cubicBezTo>
                    <a:pt x="508" y="622"/>
                    <a:pt x="653" y="496"/>
                    <a:pt x="684" y="324"/>
                  </a:cubicBezTo>
                  <a:cubicBezTo>
                    <a:pt x="715" y="155"/>
                    <a:pt x="585" y="1"/>
                    <a:pt x="4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5686800" y="2380900"/>
              <a:ext cx="81250" cy="32250"/>
            </a:xfrm>
            <a:custGeom>
              <a:avLst/>
              <a:gdLst/>
              <a:ahLst/>
              <a:cxnLst/>
              <a:rect l="l" t="t" r="r" b="b"/>
              <a:pathLst>
                <a:path w="3250" h="1290" extrusionOk="0">
                  <a:moveTo>
                    <a:pt x="1657" y="0"/>
                  </a:moveTo>
                  <a:cubicBezTo>
                    <a:pt x="1376" y="0"/>
                    <a:pt x="1085" y="81"/>
                    <a:pt x="830" y="315"/>
                  </a:cubicBezTo>
                  <a:cubicBezTo>
                    <a:pt x="1" y="1081"/>
                    <a:pt x="473" y="1289"/>
                    <a:pt x="621" y="1289"/>
                  </a:cubicBezTo>
                  <a:cubicBezTo>
                    <a:pt x="623" y="1289"/>
                    <a:pt x="626" y="1289"/>
                    <a:pt x="629" y="1289"/>
                  </a:cubicBezTo>
                  <a:cubicBezTo>
                    <a:pt x="732" y="1283"/>
                    <a:pt x="1627" y="839"/>
                    <a:pt x="2243" y="839"/>
                  </a:cubicBezTo>
                  <a:cubicBezTo>
                    <a:pt x="2446" y="839"/>
                    <a:pt x="2618" y="888"/>
                    <a:pt x="2722" y="1015"/>
                  </a:cubicBezTo>
                  <a:cubicBezTo>
                    <a:pt x="2723" y="1015"/>
                    <a:pt x="2741" y="1017"/>
                    <a:pt x="2767" y="1017"/>
                  </a:cubicBezTo>
                  <a:cubicBezTo>
                    <a:pt x="2898" y="1017"/>
                    <a:pt x="3249" y="972"/>
                    <a:pt x="2907" y="436"/>
                  </a:cubicBezTo>
                  <a:cubicBezTo>
                    <a:pt x="2907" y="436"/>
                    <a:pt x="2307" y="0"/>
                    <a:pt x="1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5824675" y="2430400"/>
              <a:ext cx="16725" cy="15350"/>
            </a:xfrm>
            <a:custGeom>
              <a:avLst/>
              <a:gdLst/>
              <a:ahLst/>
              <a:cxnLst/>
              <a:rect l="l" t="t" r="r" b="b"/>
              <a:pathLst>
                <a:path w="669" h="614" extrusionOk="0">
                  <a:moveTo>
                    <a:pt x="330" y="1"/>
                  </a:moveTo>
                  <a:cubicBezTo>
                    <a:pt x="325" y="1"/>
                    <a:pt x="319" y="1"/>
                    <a:pt x="314" y="1"/>
                  </a:cubicBezTo>
                  <a:cubicBezTo>
                    <a:pt x="309" y="1"/>
                    <a:pt x="304" y="1"/>
                    <a:pt x="299" y="1"/>
                  </a:cubicBezTo>
                  <a:cubicBezTo>
                    <a:pt x="130" y="1"/>
                    <a:pt x="0" y="135"/>
                    <a:pt x="0" y="307"/>
                  </a:cubicBezTo>
                  <a:cubicBezTo>
                    <a:pt x="16" y="484"/>
                    <a:pt x="169" y="613"/>
                    <a:pt x="346" y="613"/>
                  </a:cubicBezTo>
                  <a:cubicBezTo>
                    <a:pt x="524" y="613"/>
                    <a:pt x="668" y="476"/>
                    <a:pt x="660" y="299"/>
                  </a:cubicBezTo>
                  <a:cubicBezTo>
                    <a:pt x="645" y="127"/>
                    <a:pt x="500" y="1"/>
                    <a:pt x="3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0"/>
            <p:cNvSpPr/>
            <p:nvPr/>
          </p:nvSpPr>
          <p:spPr>
            <a:xfrm>
              <a:off x="5798925" y="2382725"/>
              <a:ext cx="81100" cy="33225"/>
            </a:xfrm>
            <a:custGeom>
              <a:avLst/>
              <a:gdLst/>
              <a:ahLst/>
              <a:cxnLst/>
              <a:rect l="l" t="t" r="r" b="b"/>
              <a:pathLst>
                <a:path w="3244" h="1329" extrusionOk="0">
                  <a:moveTo>
                    <a:pt x="1577" y="1"/>
                  </a:moveTo>
                  <a:cubicBezTo>
                    <a:pt x="950" y="1"/>
                    <a:pt x="370" y="395"/>
                    <a:pt x="370" y="395"/>
                  </a:cubicBezTo>
                  <a:cubicBezTo>
                    <a:pt x="0" y="929"/>
                    <a:pt x="370" y="985"/>
                    <a:pt x="489" y="985"/>
                  </a:cubicBezTo>
                  <a:cubicBezTo>
                    <a:pt x="510" y="985"/>
                    <a:pt x="523" y="984"/>
                    <a:pt x="523" y="982"/>
                  </a:cubicBezTo>
                  <a:cubicBezTo>
                    <a:pt x="624" y="865"/>
                    <a:pt x="783" y="819"/>
                    <a:pt x="969" y="819"/>
                  </a:cubicBezTo>
                  <a:cubicBezTo>
                    <a:pt x="1586" y="819"/>
                    <a:pt x="2503" y="1316"/>
                    <a:pt x="2608" y="1329"/>
                  </a:cubicBezTo>
                  <a:cubicBezTo>
                    <a:pt x="2611" y="1329"/>
                    <a:pt x="2614" y="1329"/>
                    <a:pt x="2617" y="1329"/>
                  </a:cubicBezTo>
                  <a:cubicBezTo>
                    <a:pt x="2765" y="1329"/>
                    <a:pt x="3243" y="1135"/>
                    <a:pt x="2439" y="346"/>
                  </a:cubicBezTo>
                  <a:cubicBezTo>
                    <a:pt x="2178" y="88"/>
                    <a:pt x="1872" y="1"/>
                    <a:pt x="15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0"/>
            <p:cNvSpPr/>
            <p:nvPr/>
          </p:nvSpPr>
          <p:spPr>
            <a:xfrm>
              <a:off x="4911875" y="2801750"/>
              <a:ext cx="627025" cy="1061850"/>
            </a:xfrm>
            <a:custGeom>
              <a:avLst/>
              <a:gdLst/>
              <a:ahLst/>
              <a:cxnLst/>
              <a:rect l="l" t="t" r="r" b="b"/>
              <a:pathLst>
                <a:path w="25081" h="42474" extrusionOk="0">
                  <a:moveTo>
                    <a:pt x="18029" y="0"/>
                  </a:moveTo>
                  <a:cubicBezTo>
                    <a:pt x="18029" y="0"/>
                    <a:pt x="6348" y="7728"/>
                    <a:pt x="1397" y="32548"/>
                  </a:cubicBezTo>
                  <a:cubicBezTo>
                    <a:pt x="1" y="39548"/>
                    <a:pt x="10097" y="42473"/>
                    <a:pt x="20159" y="42473"/>
                  </a:cubicBezTo>
                  <a:cubicBezTo>
                    <a:pt x="21818" y="42473"/>
                    <a:pt x="23476" y="42394"/>
                    <a:pt x="25081" y="42240"/>
                  </a:cubicBezTo>
                  <a:lnTo>
                    <a:pt x="18029" y="0"/>
                  </a:lnTo>
                  <a:close/>
                </a:path>
              </a:pathLst>
            </a:custGeom>
            <a:solidFill>
              <a:srgbClr val="E95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4911875" y="3401900"/>
              <a:ext cx="627025" cy="461700"/>
            </a:xfrm>
            <a:custGeom>
              <a:avLst/>
              <a:gdLst/>
              <a:ahLst/>
              <a:cxnLst/>
              <a:rect l="l" t="t" r="r" b="b"/>
              <a:pathLst>
                <a:path w="25081" h="18468" extrusionOk="0">
                  <a:moveTo>
                    <a:pt x="3538" y="0"/>
                  </a:moveTo>
                  <a:cubicBezTo>
                    <a:pt x="2677" y="2810"/>
                    <a:pt x="1968" y="5660"/>
                    <a:pt x="1397" y="8542"/>
                  </a:cubicBezTo>
                  <a:cubicBezTo>
                    <a:pt x="1" y="15542"/>
                    <a:pt x="10097" y="18467"/>
                    <a:pt x="20159" y="18467"/>
                  </a:cubicBezTo>
                  <a:cubicBezTo>
                    <a:pt x="21818" y="18467"/>
                    <a:pt x="23476" y="18388"/>
                    <a:pt x="25081" y="18234"/>
                  </a:cubicBezTo>
                  <a:lnTo>
                    <a:pt x="22320" y="1683"/>
                  </a:lnTo>
                  <a:lnTo>
                    <a:pt x="20162" y="1208"/>
                  </a:lnTo>
                  <a:lnTo>
                    <a:pt x="3538"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5407650" y="3219525"/>
              <a:ext cx="37075" cy="195075"/>
            </a:xfrm>
            <a:custGeom>
              <a:avLst/>
              <a:gdLst/>
              <a:ahLst/>
              <a:cxnLst/>
              <a:rect l="l" t="t" r="r" b="b"/>
              <a:pathLst>
                <a:path w="1483" h="7803" extrusionOk="0">
                  <a:moveTo>
                    <a:pt x="1299" y="1"/>
                  </a:moveTo>
                  <a:cubicBezTo>
                    <a:pt x="1201" y="1"/>
                    <a:pt x="1128" y="78"/>
                    <a:pt x="1136" y="171"/>
                  </a:cubicBezTo>
                  <a:cubicBezTo>
                    <a:pt x="1136" y="219"/>
                    <a:pt x="1039" y="4703"/>
                    <a:pt x="33" y="7569"/>
                  </a:cubicBezTo>
                  <a:cubicBezTo>
                    <a:pt x="1" y="7657"/>
                    <a:pt x="49" y="7754"/>
                    <a:pt x="138" y="7794"/>
                  </a:cubicBezTo>
                  <a:cubicBezTo>
                    <a:pt x="154" y="7794"/>
                    <a:pt x="178" y="7802"/>
                    <a:pt x="194" y="7802"/>
                  </a:cubicBezTo>
                  <a:cubicBezTo>
                    <a:pt x="267" y="7802"/>
                    <a:pt x="339" y="7754"/>
                    <a:pt x="363" y="7690"/>
                  </a:cubicBezTo>
                  <a:cubicBezTo>
                    <a:pt x="1394" y="4767"/>
                    <a:pt x="1482" y="227"/>
                    <a:pt x="1482" y="179"/>
                  </a:cubicBezTo>
                  <a:cubicBezTo>
                    <a:pt x="1482" y="82"/>
                    <a:pt x="1402" y="2"/>
                    <a:pt x="1313" y="2"/>
                  </a:cubicBezTo>
                  <a:cubicBezTo>
                    <a:pt x="1308" y="1"/>
                    <a:pt x="1304" y="1"/>
                    <a:pt x="129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0"/>
            <p:cNvSpPr/>
            <p:nvPr/>
          </p:nvSpPr>
          <p:spPr>
            <a:xfrm>
              <a:off x="5991925" y="2812200"/>
              <a:ext cx="639350" cy="1041550"/>
            </a:xfrm>
            <a:custGeom>
              <a:avLst/>
              <a:gdLst/>
              <a:ahLst/>
              <a:cxnLst/>
              <a:rect l="l" t="t" r="r" b="b"/>
              <a:pathLst>
                <a:path w="25574" h="41662" extrusionOk="0">
                  <a:moveTo>
                    <a:pt x="8324" y="1"/>
                  </a:moveTo>
                  <a:lnTo>
                    <a:pt x="0" y="36911"/>
                  </a:lnTo>
                  <a:cubicBezTo>
                    <a:pt x="5879" y="40234"/>
                    <a:pt x="11203" y="41661"/>
                    <a:pt x="15404" y="41661"/>
                  </a:cubicBezTo>
                  <a:cubicBezTo>
                    <a:pt x="21787" y="41661"/>
                    <a:pt x="25574" y="38365"/>
                    <a:pt x="24763" y="33418"/>
                  </a:cubicBezTo>
                  <a:cubicBezTo>
                    <a:pt x="20657" y="8445"/>
                    <a:pt x="8324" y="1"/>
                    <a:pt x="8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0"/>
            <p:cNvSpPr/>
            <p:nvPr/>
          </p:nvSpPr>
          <p:spPr>
            <a:xfrm>
              <a:off x="6307075" y="3487025"/>
              <a:ext cx="323650" cy="387050"/>
            </a:xfrm>
            <a:custGeom>
              <a:avLst/>
              <a:gdLst/>
              <a:ahLst/>
              <a:cxnLst/>
              <a:rect l="l" t="t" r="r" b="b"/>
              <a:pathLst>
                <a:path w="12946" h="15482" extrusionOk="0">
                  <a:moveTo>
                    <a:pt x="1" y="0"/>
                  </a:moveTo>
                  <a:lnTo>
                    <a:pt x="1160" y="15135"/>
                  </a:lnTo>
                  <a:lnTo>
                    <a:pt x="1160" y="15417"/>
                  </a:lnTo>
                  <a:cubicBezTo>
                    <a:pt x="1634" y="15460"/>
                    <a:pt x="2098" y="15481"/>
                    <a:pt x="2550" y="15481"/>
                  </a:cubicBezTo>
                  <a:cubicBezTo>
                    <a:pt x="8907" y="15481"/>
                    <a:pt x="12946" y="11321"/>
                    <a:pt x="12149" y="6481"/>
                  </a:cubicBezTo>
                  <a:cubicBezTo>
                    <a:pt x="11714" y="3800"/>
                    <a:pt x="11577" y="2456"/>
                    <a:pt x="10965" y="121"/>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6307075" y="3487025"/>
              <a:ext cx="323650" cy="387050"/>
            </a:xfrm>
            <a:custGeom>
              <a:avLst/>
              <a:gdLst/>
              <a:ahLst/>
              <a:cxnLst/>
              <a:rect l="l" t="t" r="r" b="b"/>
              <a:pathLst>
                <a:path w="12946" h="15482" extrusionOk="0">
                  <a:moveTo>
                    <a:pt x="1" y="0"/>
                  </a:moveTo>
                  <a:lnTo>
                    <a:pt x="1160" y="15135"/>
                  </a:lnTo>
                  <a:lnTo>
                    <a:pt x="1160" y="15417"/>
                  </a:lnTo>
                  <a:cubicBezTo>
                    <a:pt x="1634" y="15460"/>
                    <a:pt x="2098" y="15481"/>
                    <a:pt x="2550" y="15481"/>
                  </a:cubicBezTo>
                  <a:cubicBezTo>
                    <a:pt x="8907" y="15481"/>
                    <a:pt x="12946" y="11321"/>
                    <a:pt x="12149" y="6481"/>
                  </a:cubicBezTo>
                  <a:cubicBezTo>
                    <a:pt x="11714" y="3800"/>
                    <a:pt x="11577" y="2456"/>
                    <a:pt x="10965" y="121"/>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5925700" y="3434700"/>
              <a:ext cx="409650" cy="428775"/>
            </a:xfrm>
            <a:custGeom>
              <a:avLst/>
              <a:gdLst/>
              <a:ahLst/>
              <a:cxnLst/>
              <a:rect l="l" t="t" r="r" b="b"/>
              <a:pathLst>
                <a:path w="16386" h="17151" extrusionOk="0">
                  <a:moveTo>
                    <a:pt x="5338" y="0"/>
                  </a:moveTo>
                  <a:lnTo>
                    <a:pt x="1" y="10587"/>
                  </a:lnTo>
                  <a:cubicBezTo>
                    <a:pt x="4622" y="13891"/>
                    <a:pt x="15717" y="17150"/>
                    <a:pt x="16355" y="17150"/>
                  </a:cubicBezTo>
                  <a:cubicBezTo>
                    <a:pt x="16376" y="17150"/>
                    <a:pt x="16385" y="17147"/>
                    <a:pt x="16383" y="17139"/>
                  </a:cubicBezTo>
                  <a:lnTo>
                    <a:pt x="15401" y="2053"/>
                  </a:lnTo>
                  <a:cubicBezTo>
                    <a:pt x="15401" y="2053"/>
                    <a:pt x="11464" y="2029"/>
                    <a:pt x="11376" y="1989"/>
                  </a:cubicBezTo>
                  <a:cubicBezTo>
                    <a:pt x="8413" y="749"/>
                    <a:pt x="5338" y="0"/>
                    <a:pt x="5338"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6209875" y="3484400"/>
              <a:ext cx="386450" cy="64225"/>
            </a:xfrm>
            <a:custGeom>
              <a:avLst/>
              <a:gdLst/>
              <a:ahLst/>
              <a:cxnLst/>
              <a:rect l="l" t="t" r="r" b="b"/>
              <a:pathLst>
                <a:path w="15458" h="2569" extrusionOk="0">
                  <a:moveTo>
                    <a:pt x="1" y="1"/>
                  </a:moveTo>
                  <a:lnTo>
                    <a:pt x="1103" y="870"/>
                  </a:lnTo>
                  <a:lnTo>
                    <a:pt x="15457" y="2569"/>
                  </a:lnTo>
                  <a:lnTo>
                    <a:pt x="14870" y="105"/>
                  </a:lnTo>
                  <a:lnTo>
                    <a:pt x="1" y="1"/>
                  </a:lnTo>
                  <a:close/>
                </a:path>
              </a:pathLst>
            </a:custGeom>
            <a:solidFill>
              <a:srgbClr val="D961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6150500" y="3361650"/>
              <a:ext cx="462925" cy="126800"/>
            </a:xfrm>
            <a:custGeom>
              <a:avLst/>
              <a:gdLst/>
              <a:ahLst/>
              <a:cxnLst/>
              <a:rect l="l" t="t" r="r" b="b"/>
              <a:pathLst>
                <a:path w="18517" h="5072" extrusionOk="0">
                  <a:moveTo>
                    <a:pt x="17309" y="0"/>
                  </a:moveTo>
                  <a:lnTo>
                    <a:pt x="1" y="1457"/>
                  </a:lnTo>
                  <a:lnTo>
                    <a:pt x="983" y="3719"/>
                  </a:lnTo>
                  <a:lnTo>
                    <a:pt x="2392" y="5023"/>
                  </a:lnTo>
                  <a:lnTo>
                    <a:pt x="18516" y="5072"/>
                  </a:lnTo>
                  <a:lnTo>
                    <a:pt x="17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4945975" y="3334475"/>
              <a:ext cx="465525" cy="141300"/>
            </a:xfrm>
            <a:custGeom>
              <a:avLst/>
              <a:gdLst/>
              <a:ahLst/>
              <a:cxnLst/>
              <a:rect l="l" t="t" r="r" b="b"/>
              <a:pathLst>
                <a:path w="18621" h="5652" extrusionOk="0">
                  <a:moveTo>
                    <a:pt x="1369" y="0"/>
                  </a:moveTo>
                  <a:lnTo>
                    <a:pt x="1" y="5024"/>
                  </a:lnTo>
                  <a:lnTo>
                    <a:pt x="15658" y="5652"/>
                  </a:lnTo>
                  <a:lnTo>
                    <a:pt x="17558" y="4267"/>
                  </a:lnTo>
                  <a:lnTo>
                    <a:pt x="18621" y="2045"/>
                  </a:lnTo>
                  <a:lnTo>
                    <a:pt x="1369" y="0"/>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6075625" y="3219725"/>
              <a:ext cx="123600" cy="251825"/>
            </a:xfrm>
            <a:custGeom>
              <a:avLst/>
              <a:gdLst/>
              <a:ahLst/>
              <a:cxnLst/>
              <a:rect l="l" t="t" r="r" b="b"/>
              <a:pathLst>
                <a:path w="4944" h="10073" extrusionOk="0">
                  <a:moveTo>
                    <a:pt x="566" y="1"/>
                  </a:moveTo>
                  <a:cubicBezTo>
                    <a:pt x="475" y="1"/>
                    <a:pt x="395" y="71"/>
                    <a:pt x="395" y="163"/>
                  </a:cubicBezTo>
                  <a:cubicBezTo>
                    <a:pt x="387" y="227"/>
                    <a:pt x="1" y="6490"/>
                    <a:pt x="4598" y="10040"/>
                  </a:cubicBezTo>
                  <a:cubicBezTo>
                    <a:pt x="4630" y="10056"/>
                    <a:pt x="4670" y="10073"/>
                    <a:pt x="4702" y="10073"/>
                  </a:cubicBezTo>
                  <a:cubicBezTo>
                    <a:pt x="4871" y="10073"/>
                    <a:pt x="4944" y="9863"/>
                    <a:pt x="4815" y="9759"/>
                  </a:cubicBezTo>
                  <a:cubicBezTo>
                    <a:pt x="363" y="6329"/>
                    <a:pt x="742" y="251"/>
                    <a:pt x="742" y="187"/>
                  </a:cubicBezTo>
                  <a:cubicBezTo>
                    <a:pt x="742" y="90"/>
                    <a:pt x="677" y="10"/>
                    <a:pt x="581" y="2"/>
                  </a:cubicBezTo>
                  <a:cubicBezTo>
                    <a:pt x="576" y="1"/>
                    <a:pt x="57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5290325" y="3356675"/>
              <a:ext cx="392275" cy="193625"/>
            </a:xfrm>
            <a:custGeom>
              <a:avLst/>
              <a:gdLst/>
              <a:ahLst/>
              <a:cxnLst/>
              <a:rect l="l" t="t" r="r" b="b"/>
              <a:pathLst>
                <a:path w="15691" h="7745" extrusionOk="0">
                  <a:moveTo>
                    <a:pt x="7896" y="0"/>
                  </a:moveTo>
                  <a:cubicBezTo>
                    <a:pt x="6884" y="0"/>
                    <a:pt x="5901" y="100"/>
                    <a:pt x="5241" y="392"/>
                  </a:cubicBezTo>
                  <a:cubicBezTo>
                    <a:pt x="3390" y="1213"/>
                    <a:pt x="1" y="6486"/>
                    <a:pt x="1" y="6486"/>
                  </a:cubicBezTo>
                  <a:cubicBezTo>
                    <a:pt x="1" y="6486"/>
                    <a:pt x="997" y="6373"/>
                    <a:pt x="2422" y="6373"/>
                  </a:cubicBezTo>
                  <a:cubicBezTo>
                    <a:pt x="3547" y="6373"/>
                    <a:pt x="4939" y="6444"/>
                    <a:pt x="6320" y="6696"/>
                  </a:cubicBezTo>
                  <a:cubicBezTo>
                    <a:pt x="10693" y="7493"/>
                    <a:pt x="13271" y="7745"/>
                    <a:pt x="14583" y="7745"/>
                  </a:cubicBezTo>
                  <a:cubicBezTo>
                    <a:pt x="15324" y="7745"/>
                    <a:pt x="15662" y="7665"/>
                    <a:pt x="15691" y="7557"/>
                  </a:cubicBezTo>
                  <a:cubicBezTo>
                    <a:pt x="15691" y="7557"/>
                    <a:pt x="12632" y="714"/>
                    <a:pt x="11907" y="424"/>
                  </a:cubicBezTo>
                  <a:cubicBezTo>
                    <a:pt x="11648" y="326"/>
                    <a:pt x="9726" y="0"/>
                    <a:pt x="7896"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5287100" y="3443150"/>
              <a:ext cx="210550" cy="102675"/>
            </a:xfrm>
            <a:custGeom>
              <a:avLst/>
              <a:gdLst/>
              <a:ahLst/>
              <a:cxnLst/>
              <a:rect l="l" t="t" r="r" b="b"/>
              <a:pathLst>
                <a:path w="8422" h="4107" extrusionOk="0">
                  <a:moveTo>
                    <a:pt x="7365" y="1"/>
                  </a:moveTo>
                  <a:cubicBezTo>
                    <a:pt x="5282" y="1"/>
                    <a:pt x="423" y="2410"/>
                    <a:pt x="226" y="3076"/>
                  </a:cubicBezTo>
                  <a:cubicBezTo>
                    <a:pt x="1" y="3873"/>
                    <a:pt x="2360" y="4106"/>
                    <a:pt x="2360" y="4106"/>
                  </a:cubicBezTo>
                  <a:cubicBezTo>
                    <a:pt x="2360" y="4106"/>
                    <a:pt x="8421" y="588"/>
                    <a:pt x="8188" y="274"/>
                  </a:cubicBezTo>
                  <a:cubicBezTo>
                    <a:pt x="8040" y="83"/>
                    <a:pt x="7750" y="1"/>
                    <a:pt x="7365"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0"/>
            <p:cNvSpPr/>
            <p:nvPr/>
          </p:nvSpPr>
          <p:spPr>
            <a:xfrm>
              <a:off x="5953275" y="3354400"/>
              <a:ext cx="244675" cy="108025"/>
            </a:xfrm>
            <a:custGeom>
              <a:avLst/>
              <a:gdLst/>
              <a:ahLst/>
              <a:cxnLst/>
              <a:rect l="l" t="t" r="r" b="b"/>
              <a:pathLst>
                <a:path w="9787" h="4321" extrusionOk="0">
                  <a:moveTo>
                    <a:pt x="6206" y="1"/>
                  </a:moveTo>
                  <a:cubicBezTo>
                    <a:pt x="4940" y="1"/>
                    <a:pt x="3816" y="226"/>
                    <a:pt x="3816" y="226"/>
                  </a:cubicBezTo>
                  <a:cubicBezTo>
                    <a:pt x="3816" y="226"/>
                    <a:pt x="1490" y="2391"/>
                    <a:pt x="57" y="2544"/>
                  </a:cubicBezTo>
                  <a:cubicBezTo>
                    <a:pt x="0" y="2552"/>
                    <a:pt x="3261" y="2850"/>
                    <a:pt x="4058" y="3075"/>
                  </a:cubicBezTo>
                  <a:cubicBezTo>
                    <a:pt x="4468" y="3196"/>
                    <a:pt x="8083" y="4194"/>
                    <a:pt x="8083" y="4194"/>
                  </a:cubicBezTo>
                  <a:cubicBezTo>
                    <a:pt x="8083" y="4194"/>
                    <a:pt x="8298" y="4321"/>
                    <a:pt x="8572" y="4321"/>
                  </a:cubicBezTo>
                  <a:cubicBezTo>
                    <a:pt x="9022" y="4321"/>
                    <a:pt x="9629" y="3982"/>
                    <a:pt x="9709" y="2198"/>
                  </a:cubicBezTo>
                  <a:cubicBezTo>
                    <a:pt x="9787" y="391"/>
                    <a:pt x="7873" y="1"/>
                    <a:pt x="6206"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0"/>
            <p:cNvSpPr/>
            <p:nvPr/>
          </p:nvSpPr>
          <p:spPr>
            <a:xfrm>
              <a:off x="6048075" y="3257750"/>
              <a:ext cx="137275" cy="140400"/>
            </a:xfrm>
            <a:custGeom>
              <a:avLst/>
              <a:gdLst/>
              <a:ahLst/>
              <a:cxnLst/>
              <a:rect l="l" t="t" r="r" b="b"/>
              <a:pathLst>
                <a:path w="5491" h="5616" extrusionOk="0">
                  <a:moveTo>
                    <a:pt x="4273" y="1"/>
                  </a:moveTo>
                  <a:cubicBezTo>
                    <a:pt x="3120" y="1"/>
                    <a:pt x="0" y="4180"/>
                    <a:pt x="0" y="4180"/>
                  </a:cubicBezTo>
                  <a:cubicBezTo>
                    <a:pt x="0" y="4180"/>
                    <a:pt x="161" y="5616"/>
                    <a:pt x="882" y="5616"/>
                  </a:cubicBezTo>
                  <a:cubicBezTo>
                    <a:pt x="916" y="5616"/>
                    <a:pt x="953" y="5612"/>
                    <a:pt x="990" y="5605"/>
                  </a:cubicBezTo>
                  <a:cubicBezTo>
                    <a:pt x="1803" y="5460"/>
                    <a:pt x="5490" y="276"/>
                    <a:pt x="4363" y="10"/>
                  </a:cubicBezTo>
                  <a:cubicBezTo>
                    <a:pt x="4335" y="4"/>
                    <a:pt x="4305" y="1"/>
                    <a:pt x="4273"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0"/>
            <p:cNvSpPr/>
            <p:nvPr/>
          </p:nvSpPr>
          <p:spPr>
            <a:xfrm>
              <a:off x="6104225" y="3252700"/>
              <a:ext cx="147325" cy="140025"/>
            </a:xfrm>
            <a:custGeom>
              <a:avLst/>
              <a:gdLst/>
              <a:ahLst/>
              <a:cxnLst/>
              <a:rect l="l" t="t" r="r" b="b"/>
              <a:pathLst>
                <a:path w="5893" h="5601" extrusionOk="0">
                  <a:moveTo>
                    <a:pt x="4421" y="1"/>
                  </a:moveTo>
                  <a:cubicBezTo>
                    <a:pt x="3533" y="1"/>
                    <a:pt x="0" y="4334"/>
                    <a:pt x="0" y="4334"/>
                  </a:cubicBezTo>
                  <a:cubicBezTo>
                    <a:pt x="0" y="4334"/>
                    <a:pt x="539" y="5600"/>
                    <a:pt x="1291" y="5600"/>
                  </a:cubicBezTo>
                  <a:cubicBezTo>
                    <a:pt x="1329" y="5600"/>
                    <a:pt x="1369" y="5597"/>
                    <a:pt x="1409" y="5590"/>
                  </a:cubicBezTo>
                  <a:cubicBezTo>
                    <a:pt x="2214" y="5445"/>
                    <a:pt x="5893" y="703"/>
                    <a:pt x="4508" y="19"/>
                  </a:cubicBezTo>
                  <a:cubicBezTo>
                    <a:pt x="4483" y="7"/>
                    <a:pt x="4454" y="1"/>
                    <a:pt x="4421"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6094950" y="3304750"/>
              <a:ext cx="194050" cy="150900"/>
            </a:xfrm>
            <a:custGeom>
              <a:avLst/>
              <a:gdLst/>
              <a:ahLst/>
              <a:cxnLst/>
              <a:rect l="l" t="t" r="r" b="b"/>
              <a:pathLst>
                <a:path w="7762" h="6036" extrusionOk="0">
                  <a:moveTo>
                    <a:pt x="6203" y="1"/>
                  </a:moveTo>
                  <a:cubicBezTo>
                    <a:pt x="5014" y="1"/>
                    <a:pt x="1" y="5303"/>
                    <a:pt x="1" y="5303"/>
                  </a:cubicBezTo>
                  <a:cubicBezTo>
                    <a:pt x="1" y="5303"/>
                    <a:pt x="1291" y="6036"/>
                    <a:pt x="2113" y="6036"/>
                  </a:cubicBezTo>
                  <a:cubicBezTo>
                    <a:pt x="2117" y="6036"/>
                    <a:pt x="2122" y="6036"/>
                    <a:pt x="2126" y="6036"/>
                  </a:cubicBezTo>
                  <a:cubicBezTo>
                    <a:pt x="2955" y="6028"/>
                    <a:pt x="7761" y="497"/>
                    <a:pt x="6296" y="14"/>
                  </a:cubicBezTo>
                  <a:cubicBezTo>
                    <a:pt x="6269" y="5"/>
                    <a:pt x="6238" y="1"/>
                    <a:pt x="6203" y="1"/>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6145075" y="3362500"/>
              <a:ext cx="133850" cy="113550"/>
            </a:xfrm>
            <a:custGeom>
              <a:avLst/>
              <a:gdLst/>
              <a:ahLst/>
              <a:cxnLst/>
              <a:rect l="l" t="t" r="r" b="b"/>
              <a:pathLst>
                <a:path w="5354" h="4542" extrusionOk="0">
                  <a:moveTo>
                    <a:pt x="4511" y="0"/>
                  </a:moveTo>
                  <a:cubicBezTo>
                    <a:pt x="3510" y="0"/>
                    <a:pt x="0" y="3701"/>
                    <a:pt x="0" y="3701"/>
                  </a:cubicBezTo>
                  <a:cubicBezTo>
                    <a:pt x="0" y="3701"/>
                    <a:pt x="143" y="4168"/>
                    <a:pt x="946" y="4168"/>
                  </a:cubicBezTo>
                  <a:cubicBezTo>
                    <a:pt x="953" y="4168"/>
                    <a:pt x="959" y="4168"/>
                    <a:pt x="966" y="4168"/>
                  </a:cubicBezTo>
                  <a:cubicBezTo>
                    <a:pt x="1144" y="4168"/>
                    <a:pt x="1439" y="4541"/>
                    <a:pt x="1836" y="4541"/>
                  </a:cubicBezTo>
                  <a:cubicBezTo>
                    <a:pt x="2017" y="4541"/>
                    <a:pt x="2218" y="4465"/>
                    <a:pt x="2440" y="4241"/>
                  </a:cubicBezTo>
                  <a:cubicBezTo>
                    <a:pt x="4017" y="2663"/>
                    <a:pt x="5354" y="940"/>
                    <a:pt x="4710" y="87"/>
                  </a:cubicBezTo>
                  <a:cubicBezTo>
                    <a:pt x="4665" y="28"/>
                    <a:pt x="4597" y="0"/>
                    <a:pt x="4511"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0"/>
            <p:cNvSpPr/>
            <p:nvPr/>
          </p:nvSpPr>
          <p:spPr>
            <a:xfrm>
              <a:off x="5672300" y="3536775"/>
              <a:ext cx="672850" cy="333675"/>
            </a:xfrm>
            <a:custGeom>
              <a:avLst/>
              <a:gdLst/>
              <a:ahLst/>
              <a:cxnLst/>
              <a:rect l="l" t="t" r="r" b="b"/>
              <a:pathLst>
                <a:path w="26914" h="13347" extrusionOk="0">
                  <a:moveTo>
                    <a:pt x="245" y="1"/>
                  </a:moveTo>
                  <a:cubicBezTo>
                    <a:pt x="117" y="1"/>
                    <a:pt x="0" y="151"/>
                    <a:pt x="106" y="281"/>
                  </a:cubicBezTo>
                  <a:cubicBezTo>
                    <a:pt x="170" y="369"/>
                    <a:pt x="1764" y="2333"/>
                    <a:pt x="5838" y="4942"/>
                  </a:cubicBezTo>
                  <a:cubicBezTo>
                    <a:pt x="9597" y="7349"/>
                    <a:pt x="16247" y="10754"/>
                    <a:pt x="26632" y="13338"/>
                  </a:cubicBezTo>
                  <a:cubicBezTo>
                    <a:pt x="26648" y="13346"/>
                    <a:pt x="26656" y="13346"/>
                    <a:pt x="26672" y="13346"/>
                  </a:cubicBezTo>
                  <a:lnTo>
                    <a:pt x="26680" y="13346"/>
                  </a:lnTo>
                  <a:cubicBezTo>
                    <a:pt x="26881" y="13346"/>
                    <a:pt x="26913" y="13056"/>
                    <a:pt x="26720" y="13008"/>
                  </a:cubicBezTo>
                  <a:cubicBezTo>
                    <a:pt x="16392" y="10432"/>
                    <a:pt x="9782" y="7051"/>
                    <a:pt x="6055" y="4668"/>
                  </a:cubicBezTo>
                  <a:cubicBezTo>
                    <a:pt x="2014" y="2084"/>
                    <a:pt x="396" y="87"/>
                    <a:pt x="380" y="71"/>
                  </a:cubicBezTo>
                  <a:cubicBezTo>
                    <a:pt x="340" y="21"/>
                    <a:pt x="292" y="1"/>
                    <a:pt x="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0"/>
            <p:cNvSpPr/>
            <p:nvPr/>
          </p:nvSpPr>
          <p:spPr>
            <a:xfrm>
              <a:off x="5283275" y="3716975"/>
              <a:ext cx="655900" cy="152250"/>
            </a:xfrm>
            <a:custGeom>
              <a:avLst/>
              <a:gdLst/>
              <a:ahLst/>
              <a:cxnLst/>
              <a:rect l="l" t="t" r="r" b="b"/>
              <a:pathLst>
                <a:path w="26236" h="6090" extrusionOk="0">
                  <a:moveTo>
                    <a:pt x="25978" y="0"/>
                  </a:moveTo>
                  <a:cubicBezTo>
                    <a:pt x="25942" y="0"/>
                    <a:pt x="25904" y="13"/>
                    <a:pt x="25867" y="44"/>
                  </a:cubicBezTo>
                  <a:cubicBezTo>
                    <a:pt x="25767" y="108"/>
                    <a:pt x="17310" y="5744"/>
                    <a:pt x="5281" y="5744"/>
                  </a:cubicBezTo>
                  <a:cubicBezTo>
                    <a:pt x="3670" y="5744"/>
                    <a:pt x="1994" y="5643"/>
                    <a:pt x="267" y="5414"/>
                  </a:cubicBezTo>
                  <a:cubicBezTo>
                    <a:pt x="259" y="5413"/>
                    <a:pt x="251" y="5413"/>
                    <a:pt x="243" y="5413"/>
                  </a:cubicBezTo>
                  <a:cubicBezTo>
                    <a:pt x="31" y="5413"/>
                    <a:pt x="1" y="5729"/>
                    <a:pt x="218" y="5760"/>
                  </a:cubicBezTo>
                  <a:cubicBezTo>
                    <a:pt x="1893" y="5985"/>
                    <a:pt x="3583" y="6090"/>
                    <a:pt x="5274" y="6090"/>
                  </a:cubicBezTo>
                  <a:cubicBezTo>
                    <a:pt x="17414" y="6090"/>
                    <a:pt x="25963" y="398"/>
                    <a:pt x="26060" y="334"/>
                  </a:cubicBezTo>
                  <a:cubicBezTo>
                    <a:pt x="26235" y="230"/>
                    <a:pt x="26127" y="0"/>
                    <a:pt x="259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5813800" y="3395025"/>
              <a:ext cx="454675" cy="144950"/>
            </a:xfrm>
            <a:custGeom>
              <a:avLst/>
              <a:gdLst/>
              <a:ahLst/>
              <a:cxnLst/>
              <a:rect l="l" t="t" r="r" b="b"/>
              <a:pathLst>
                <a:path w="18187" h="5798" extrusionOk="0">
                  <a:moveTo>
                    <a:pt x="187" y="1"/>
                  </a:moveTo>
                  <a:cubicBezTo>
                    <a:pt x="96" y="1"/>
                    <a:pt x="16" y="70"/>
                    <a:pt x="9" y="154"/>
                  </a:cubicBezTo>
                  <a:cubicBezTo>
                    <a:pt x="1" y="251"/>
                    <a:pt x="73" y="340"/>
                    <a:pt x="170" y="348"/>
                  </a:cubicBezTo>
                  <a:cubicBezTo>
                    <a:pt x="314" y="356"/>
                    <a:pt x="14861" y="1676"/>
                    <a:pt x="17824" y="5725"/>
                  </a:cubicBezTo>
                  <a:cubicBezTo>
                    <a:pt x="17856" y="5765"/>
                    <a:pt x="17904" y="5790"/>
                    <a:pt x="17961" y="5798"/>
                  </a:cubicBezTo>
                  <a:cubicBezTo>
                    <a:pt x="18106" y="5790"/>
                    <a:pt x="18186" y="5637"/>
                    <a:pt x="18098" y="5516"/>
                  </a:cubicBezTo>
                  <a:cubicBezTo>
                    <a:pt x="15055" y="1346"/>
                    <a:pt x="806" y="50"/>
                    <a:pt x="202" y="1"/>
                  </a:cubicBezTo>
                  <a:cubicBezTo>
                    <a:pt x="197" y="1"/>
                    <a:pt x="192" y="1"/>
                    <a:pt x="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0"/>
            <p:cNvSpPr/>
            <p:nvPr/>
          </p:nvSpPr>
          <p:spPr>
            <a:xfrm>
              <a:off x="5400225" y="3491100"/>
              <a:ext cx="277950" cy="58050"/>
            </a:xfrm>
            <a:custGeom>
              <a:avLst/>
              <a:gdLst/>
              <a:ahLst/>
              <a:cxnLst/>
              <a:rect l="l" t="t" r="r" b="b"/>
              <a:pathLst>
                <a:path w="11118" h="2322" extrusionOk="0">
                  <a:moveTo>
                    <a:pt x="2526" y="1"/>
                  </a:moveTo>
                  <a:cubicBezTo>
                    <a:pt x="2499" y="1"/>
                    <a:pt x="2478" y="2"/>
                    <a:pt x="2464" y="6"/>
                  </a:cubicBezTo>
                  <a:cubicBezTo>
                    <a:pt x="1972" y="151"/>
                    <a:pt x="0" y="1206"/>
                    <a:pt x="0" y="1206"/>
                  </a:cubicBezTo>
                  <a:cubicBezTo>
                    <a:pt x="0" y="1206"/>
                    <a:pt x="6476" y="2322"/>
                    <a:pt x="9640" y="2322"/>
                  </a:cubicBezTo>
                  <a:cubicBezTo>
                    <a:pt x="10315" y="2322"/>
                    <a:pt x="10839" y="2271"/>
                    <a:pt x="11118" y="2148"/>
                  </a:cubicBezTo>
                  <a:cubicBezTo>
                    <a:pt x="11118" y="2148"/>
                    <a:pt x="3424" y="1"/>
                    <a:pt x="2526" y="1"/>
                  </a:cubicBezTo>
                  <a:close/>
                </a:path>
              </a:pathLst>
            </a:custGeom>
            <a:solidFill>
              <a:srgbClr val="929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0"/>
            <p:cNvSpPr/>
            <p:nvPr/>
          </p:nvSpPr>
          <p:spPr>
            <a:xfrm>
              <a:off x="5398800" y="3518900"/>
              <a:ext cx="286025" cy="31550"/>
            </a:xfrm>
            <a:custGeom>
              <a:avLst/>
              <a:gdLst/>
              <a:ahLst/>
              <a:cxnLst/>
              <a:rect l="l" t="t" r="r" b="b"/>
              <a:pathLst>
                <a:path w="11441" h="1262" extrusionOk="0">
                  <a:moveTo>
                    <a:pt x="185" y="0"/>
                  </a:moveTo>
                  <a:cubicBezTo>
                    <a:pt x="104" y="0"/>
                    <a:pt x="32" y="59"/>
                    <a:pt x="25" y="142"/>
                  </a:cubicBezTo>
                  <a:cubicBezTo>
                    <a:pt x="1" y="239"/>
                    <a:pt x="65" y="327"/>
                    <a:pt x="162" y="344"/>
                  </a:cubicBezTo>
                  <a:cubicBezTo>
                    <a:pt x="218" y="352"/>
                    <a:pt x="5362" y="1261"/>
                    <a:pt x="10297" y="1261"/>
                  </a:cubicBezTo>
                  <a:cubicBezTo>
                    <a:pt x="10619" y="1261"/>
                    <a:pt x="10949" y="1261"/>
                    <a:pt x="11271" y="1253"/>
                  </a:cubicBezTo>
                  <a:cubicBezTo>
                    <a:pt x="11360" y="1245"/>
                    <a:pt x="11440" y="1165"/>
                    <a:pt x="11440" y="1068"/>
                  </a:cubicBezTo>
                  <a:cubicBezTo>
                    <a:pt x="11440" y="976"/>
                    <a:pt x="11367" y="898"/>
                    <a:pt x="11269" y="898"/>
                  </a:cubicBezTo>
                  <a:cubicBezTo>
                    <a:pt x="11265" y="898"/>
                    <a:pt x="11260" y="899"/>
                    <a:pt x="11255" y="899"/>
                  </a:cubicBezTo>
                  <a:cubicBezTo>
                    <a:pt x="10916" y="909"/>
                    <a:pt x="10574" y="913"/>
                    <a:pt x="10232" y="913"/>
                  </a:cubicBezTo>
                  <a:cubicBezTo>
                    <a:pt x="5356" y="913"/>
                    <a:pt x="279" y="13"/>
                    <a:pt x="226" y="5"/>
                  </a:cubicBezTo>
                  <a:cubicBezTo>
                    <a:pt x="212" y="2"/>
                    <a:pt x="199" y="0"/>
                    <a:pt x="18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5591425" y="3384525"/>
              <a:ext cx="94375" cy="160075"/>
            </a:xfrm>
            <a:custGeom>
              <a:avLst/>
              <a:gdLst/>
              <a:ahLst/>
              <a:cxnLst/>
              <a:rect l="l" t="t" r="r" b="b"/>
              <a:pathLst>
                <a:path w="3775" h="6403" extrusionOk="0">
                  <a:moveTo>
                    <a:pt x="218" y="0"/>
                  </a:moveTo>
                  <a:cubicBezTo>
                    <a:pt x="106" y="0"/>
                    <a:pt x="1" y="109"/>
                    <a:pt x="56" y="236"/>
                  </a:cubicBezTo>
                  <a:lnTo>
                    <a:pt x="3413" y="6306"/>
                  </a:lnTo>
                  <a:cubicBezTo>
                    <a:pt x="3437" y="6362"/>
                    <a:pt x="3501" y="6394"/>
                    <a:pt x="3565" y="6403"/>
                  </a:cubicBezTo>
                  <a:lnTo>
                    <a:pt x="3565" y="6403"/>
                  </a:lnTo>
                  <a:cubicBezTo>
                    <a:pt x="3698" y="6398"/>
                    <a:pt x="3774" y="6256"/>
                    <a:pt x="3711" y="6145"/>
                  </a:cubicBezTo>
                  <a:lnTo>
                    <a:pt x="362" y="75"/>
                  </a:lnTo>
                  <a:cubicBezTo>
                    <a:pt x="322" y="23"/>
                    <a:pt x="269" y="0"/>
                    <a:pt x="218" y="0"/>
                  </a:cubicBezTo>
                  <a:close/>
                  <a:moveTo>
                    <a:pt x="3565" y="6403"/>
                  </a:moveTo>
                  <a:cubicBezTo>
                    <a:pt x="3563" y="6403"/>
                    <a:pt x="3561" y="6403"/>
                    <a:pt x="3558" y="6403"/>
                  </a:cubicBezTo>
                  <a:lnTo>
                    <a:pt x="3566" y="6403"/>
                  </a:lnTo>
                  <a:cubicBezTo>
                    <a:pt x="3566" y="6403"/>
                    <a:pt x="3566" y="6403"/>
                    <a:pt x="3565" y="6403"/>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0"/>
            <p:cNvSpPr/>
            <p:nvPr/>
          </p:nvSpPr>
          <p:spPr>
            <a:xfrm>
              <a:off x="4968925" y="3459650"/>
              <a:ext cx="402325" cy="56375"/>
            </a:xfrm>
            <a:custGeom>
              <a:avLst/>
              <a:gdLst/>
              <a:ahLst/>
              <a:cxnLst/>
              <a:rect l="l" t="t" r="r" b="b"/>
              <a:pathLst>
                <a:path w="16093" h="2255" extrusionOk="0">
                  <a:moveTo>
                    <a:pt x="588" y="1"/>
                  </a:moveTo>
                  <a:cubicBezTo>
                    <a:pt x="387" y="733"/>
                    <a:pt x="193" y="1482"/>
                    <a:pt x="0" y="2255"/>
                  </a:cubicBezTo>
                  <a:lnTo>
                    <a:pt x="16093" y="814"/>
                  </a:lnTo>
                  <a:lnTo>
                    <a:pt x="588" y="1"/>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0"/>
            <p:cNvSpPr/>
            <p:nvPr/>
          </p:nvSpPr>
          <p:spPr>
            <a:xfrm>
              <a:off x="6205450" y="3480575"/>
              <a:ext cx="357650" cy="12300"/>
            </a:xfrm>
            <a:custGeom>
              <a:avLst/>
              <a:gdLst/>
              <a:ahLst/>
              <a:cxnLst/>
              <a:rect l="l" t="t" r="r" b="b"/>
              <a:pathLst>
                <a:path w="14306" h="492" extrusionOk="0">
                  <a:moveTo>
                    <a:pt x="178" y="1"/>
                  </a:moveTo>
                  <a:cubicBezTo>
                    <a:pt x="0" y="25"/>
                    <a:pt x="0" y="283"/>
                    <a:pt x="178" y="299"/>
                  </a:cubicBezTo>
                  <a:lnTo>
                    <a:pt x="14121" y="492"/>
                  </a:lnTo>
                  <a:cubicBezTo>
                    <a:pt x="14306" y="468"/>
                    <a:pt x="14306" y="210"/>
                    <a:pt x="14121" y="186"/>
                  </a:cubicBezTo>
                  <a:lnTo>
                    <a:pt x="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0"/>
            <p:cNvSpPr/>
            <p:nvPr/>
          </p:nvSpPr>
          <p:spPr>
            <a:xfrm>
              <a:off x="5004350" y="3455025"/>
              <a:ext cx="321425" cy="24175"/>
            </a:xfrm>
            <a:custGeom>
              <a:avLst/>
              <a:gdLst/>
              <a:ahLst/>
              <a:cxnLst/>
              <a:rect l="l" t="t" r="r" b="b"/>
              <a:pathLst>
                <a:path w="12857" h="967" extrusionOk="0">
                  <a:moveTo>
                    <a:pt x="161" y="0"/>
                  </a:moveTo>
                  <a:cubicBezTo>
                    <a:pt x="81" y="0"/>
                    <a:pt x="8" y="65"/>
                    <a:pt x="0" y="145"/>
                  </a:cubicBezTo>
                  <a:cubicBezTo>
                    <a:pt x="0" y="234"/>
                    <a:pt x="65" y="306"/>
                    <a:pt x="145" y="306"/>
                  </a:cubicBezTo>
                  <a:lnTo>
                    <a:pt x="12663" y="966"/>
                  </a:lnTo>
                  <a:lnTo>
                    <a:pt x="12671" y="966"/>
                  </a:lnTo>
                  <a:cubicBezTo>
                    <a:pt x="12848" y="950"/>
                    <a:pt x="12856" y="693"/>
                    <a:pt x="12679" y="669"/>
                  </a:cubicBezTo>
                  <a:lnTo>
                    <a:pt x="161"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5635675" y="2695475"/>
              <a:ext cx="137900" cy="203700"/>
            </a:xfrm>
            <a:custGeom>
              <a:avLst/>
              <a:gdLst/>
              <a:ahLst/>
              <a:cxnLst/>
              <a:rect l="l" t="t" r="r" b="b"/>
              <a:pathLst>
                <a:path w="5516" h="8148" extrusionOk="0">
                  <a:moveTo>
                    <a:pt x="1329" y="0"/>
                  </a:moveTo>
                  <a:lnTo>
                    <a:pt x="1" y="2198"/>
                  </a:lnTo>
                  <a:lnTo>
                    <a:pt x="3785" y="8147"/>
                  </a:lnTo>
                  <a:lnTo>
                    <a:pt x="5371" y="8003"/>
                  </a:lnTo>
                  <a:lnTo>
                    <a:pt x="5515" y="6054"/>
                  </a:lnTo>
                  <a:lnTo>
                    <a:pt x="13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0"/>
            <p:cNvSpPr/>
            <p:nvPr/>
          </p:nvSpPr>
          <p:spPr>
            <a:xfrm>
              <a:off x="5800725" y="2695475"/>
              <a:ext cx="137875" cy="203700"/>
            </a:xfrm>
            <a:custGeom>
              <a:avLst/>
              <a:gdLst/>
              <a:ahLst/>
              <a:cxnLst/>
              <a:rect l="l" t="t" r="r" b="b"/>
              <a:pathLst>
                <a:path w="5515" h="8148" extrusionOk="0">
                  <a:moveTo>
                    <a:pt x="4178" y="0"/>
                  </a:moveTo>
                  <a:lnTo>
                    <a:pt x="0" y="6054"/>
                  </a:lnTo>
                  <a:lnTo>
                    <a:pt x="137" y="8003"/>
                  </a:lnTo>
                  <a:lnTo>
                    <a:pt x="1731" y="8147"/>
                  </a:lnTo>
                  <a:lnTo>
                    <a:pt x="5515" y="2198"/>
                  </a:lnTo>
                  <a:lnTo>
                    <a:pt x="41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0"/>
            <p:cNvSpPr/>
            <p:nvPr/>
          </p:nvSpPr>
          <p:spPr>
            <a:xfrm>
              <a:off x="5753625" y="2845000"/>
              <a:ext cx="67450" cy="1350675"/>
            </a:xfrm>
            <a:custGeom>
              <a:avLst/>
              <a:gdLst/>
              <a:ahLst/>
              <a:cxnLst/>
              <a:rect l="l" t="t" r="r" b="b"/>
              <a:pathLst>
                <a:path w="2698" h="54027" extrusionOk="0">
                  <a:moveTo>
                    <a:pt x="0" y="1"/>
                  </a:moveTo>
                  <a:lnTo>
                    <a:pt x="0" y="54027"/>
                  </a:lnTo>
                  <a:lnTo>
                    <a:pt x="2697" y="54027"/>
                  </a:lnTo>
                  <a:lnTo>
                    <a:pt x="26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5663725" y="2691550"/>
              <a:ext cx="114075" cy="159125"/>
            </a:xfrm>
            <a:custGeom>
              <a:avLst/>
              <a:gdLst/>
              <a:ahLst/>
              <a:cxnLst/>
              <a:rect l="l" t="t" r="r" b="b"/>
              <a:pathLst>
                <a:path w="4563" h="6365" extrusionOk="0">
                  <a:moveTo>
                    <a:pt x="215" y="0"/>
                  </a:moveTo>
                  <a:cubicBezTo>
                    <a:pt x="107" y="0"/>
                    <a:pt x="0" y="123"/>
                    <a:pt x="87" y="238"/>
                  </a:cubicBezTo>
                  <a:lnTo>
                    <a:pt x="4265" y="6300"/>
                  </a:lnTo>
                  <a:cubicBezTo>
                    <a:pt x="4297" y="6340"/>
                    <a:pt x="4345" y="6364"/>
                    <a:pt x="4393" y="6364"/>
                  </a:cubicBezTo>
                  <a:cubicBezTo>
                    <a:pt x="4426" y="6364"/>
                    <a:pt x="4450" y="6356"/>
                    <a:pt x="4482" y="6340"/>
                  </a:cubicBezTo>
                  <a:cubicBezTo>
                    <a:pt x="4546" y="6292"/>
                    <a:pt x="4563" y="6195"/>
                    <a:pt x="4522" y="6123"/>
                  </a:cubicBezTo>
                  <a:lnTo>
                    <a:pt x="336" y="69"/>
                  </a:lnTo>
                  <a:cubicBezTo>
                    <a:pt x="304" y="20"/>
                    <a:pt x="259"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0"/>
            <p:cNvSpPr/>
            <p:nvPr/>
          </p:nvSpPr>
          <p:spPr>
            <a:xfrm>
              <a:off x="1269600" y="4331700"/>
              <a:ext cx="1209375" cy="1115600"/>
            </a:xfrm>
            <a:custGeom>
              <a:avLst/>
              <a:gdLst/>
              <a:ahLst/>
              <a:cxnLst/>
              <a:rect l="l" t="t" r="r" b="b"/>
              <a:pathLst>
                <a:path w="48375" h="44624" extrusionOk="0">
                  <a:moveTo>
                    <a:pt x="3703" y="1"/>
                  </a:moveTo>
                  <a:cubicBezTo>
                    <a:pt x="1997" y="11497"/>
                    <a:pt x="805" y="32033"/>
                    <a:pt x="0" y="42217"/>
                  </a:cubicBezTo>
                  <a:lnTo>
                    <a:pt x="22469" y="42603"/>
                  </a:lnTo>
                  <a:cubicBezTo>
                    <a:pt x="22638" y="40478"/>
                    <a:pt x="22815" y="28917"/>
                    <a:pt x="22984" y="27283"/>
                  </a:cubicBezTo>
                  <a:cubicBezTo>
                    <a:pt x="23000" y="27106"/>
                    <a:pt x="23089" y="26945"/>
                    <a:pt x="23234" y="26840"/>
                  </a:cubicBezTo>
                  <a:cubicBezTo>
                    <a:pt x="23370" y="26953"/>
                    <a:pt x="23451" y="27114"/>
                    <a:pt x="23459" y="27291"/>
                  </a:cubicBezTo>
                  <a:cubicBezTo>
                    <a:pt x="23580" y="28934"/>
                    <a:pt x="23757" y="42072"/>
                    <a:pt x="23966" y="44205"/>
                  </a:cubicBezTo>
                  <a:lnTo>
                    <a:pt x="48375" y="44624"/>
                  </a:lnTo>
                  <a:cubicBezTo>
                    <a:pt x="47924" y="34408"/>
                    <a:pt x="47103" y="12269"/>
                    <a:pt x="45791" y="717"/>
                  </a:cubicBezTo>
                  <a:lnTo>
                    <a:pt x="24739" y="435"/>
                  </a:lnTo>
                  <a:lnTo>
                    <a:pt x="37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0"/>
            <p:cNvSpPr/>
            <p:nvPr/>
          </p:nvSpPr>
          <p:spPr>
            <a:xfrm>
              <a:off x="1308225" y="2790575"/>
              <a:ext cx="1104550" cy="1640850"/>
            </a:xfrm>
            <a:custGeom>
              <a:avLst/>
              <a:gdLst/>
              <a:ahLst/>
              <a:cxnLst/>
              <a:rect l="l" t="t" r="r" b="b"/>
              <a:pathLst>
                <a:path w="44182" h="65634" extrusionOk="0">
                  <a:moveTo>
                    <a:pt x="27116" y="0"/>
                  </a:moveTo>
                  <a:cubicBezTo>
                    <a:pt x="19619" y="0"/>
                    <a:pt x="8245" y="777"/>
                    <a:pt x="8245" y="777"/>
                  </a:cubicBezTo>
                  <a:cubicBezTo>
                    <a:pt x="8245" y="777"/>
                    <a:pt x="1273" y="2315"/>
                    <a:pt x="452" y="7370"/>
                  </a:cubicBezTo>
                  <a:cubicBezTo>
                    <a:pt x="1" y="10116"/>
                    <a:pt x="2062" y="62934"/>
                    <a:pt x="2062" y="62934"/>
                  </a:cubicBezTo>
                  <a:cubicBezTo>
                    <a:pt x="2062" y="62934"/>
                    <a:pt x="11866" y="65633"/>
                    <a:pt x="23979" y="65633"/>
                  </a:cubicBezTo>
                  <a:cubicBezTo>
                    <a:pt x="30435" y="65633"/>
                    <a:pt x="37548" y="64866"/>
                    <a:pt x="44181" y="62515"/>
                  </a:cubicBezTo>
                  <a:lnTo>
                    <a:pt x="41839" y="10808"/>
                  </a:lnTo>
                  <a:cubicBezTo>
                    <a:pt x="41589" y="5301"/>
                    <a:pt x="37379" y="761"/>
                    <a:pt x="31904" y="181"/>
                  </a:cubicBezTo>
                  <a:lnTo>
                    <a:pt x="31727" y="165"/>
                  </a:lnTo>
                  <a:cubicBezTo>
                    <a:pt x="30579" y="47"/>
                    <a:pt x="28966" y="0"/>
                    <a:pt x="27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1327950" y="3469525"/>
              <a:ext cx="1067900" cy="447200"/>
            </a:xfrm>
            <a:custGeom>
              <a:avLst/>
              <a:gdLst/>
              <a:ahLst/>
              <a:cxnLst/>
              <a:rect l="l" t="t" r="r" b="b"/>
              <a:pathLst>
                <a:path w="42716" h="17888" extrusionOk="0">
                  <a:moveTo>
                    <a:pt x="1" y="0"/>
                  </a:moveTo>
                  <a:lnTo>
                    <a:pt x="1" y="0"/>
                  </a:lnTo>
                  <a:cubicBezTo>
                    <a:pt x="250" y="8026"/>
                    <a:pt x="379" y="10514"/>
                    <a:pt x="637" y="17469"/>
                  </a:cubicBezTo>
                  <a:cubicBezTo>
                    <a:pt x="1892" y="17528"/>
                    <a:pt x="3092" y="17556"/>
                    <a:pt x="4239" y="17556"/>
                  </a:cubicBezTo>
                  <a:cubicBezTo>
                    <a:pt x="20446" y="17556"/>
                    <a:pt x="26069" y="12053"/>
                    <a:pt x="26522" y="12053"/>
                  </a:cubicBezTo>
                  <a:cubicBezTo>
                    <a:pt x="26531" y="12053"/>
                    <a:pt x="26538" y="12055"/>
                    <a:pt x="26543" y="12059"/>
                  </a:cubicBezTo>
                  <a:cubicBezTo>
                    <a:pt x="29159" y="14386"/>
                    <a:pt x="39914" y="16801"/>
                    <a:pt x="42716" y="17888"/>
                  </a:cubicBezTo>
                  <a:lnTo>
                    <a:pt x="42346" y="12365"/>
                  </a:lnTo>
                  <a:lnTo>
                    <a:pt x="37998" y="9491"/>
                  </a:lnTo>
                  <a:lnTo>
                    <a:pt x="20658" y="3679"/>
                  </a:lnTo>
                  <a:lnTo>
                    <a:pt x="5789" y="419"/>
                  </a:lnTo>
                  <a:lnTo>
                    <a:pt x="1"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0"/>
            <p:cNvSpPr/>
            <p:nvPr/>
          </p:nvSpPr>
          <p:spPr>
            <a:xfrm>
              <a:off x="1645350" y="3412950"/>
              <a:ext cx="748700" cy="508825"/>
            </a:xfrm>
            <a:custGeom>
              <a:avLst/>
              <a:gdLst/>
              <a:ahLst/>
              <a:cxnLst/>
              <a:rect l="l" t="t" r="r" b="b"/>
              <a:pathLst>
                <a:path w="29948" h="20353" extrusionOk="0">
                  <a:moveTo>
                    <a:pt x="0" y="1"/>
                  </a:moveTo>
                  <a:lnTo>
                    <a:pt x="3639" y="7278"/>
                  </a:lnTo>
                  <a:cubicBezTo>
                    <a:pt x="3639" y="7278"/>
                    <a:pt x="14282" y="15538"/>
                    <a:pt x="29947" y="20352"/>
                  </a:cubicBezTo>
                  <a:lnTo>
                    <a:pt x="29207" y="4831"/>
                  </a:lnTo>
                  <a:lnTo>
                    <a:pt x="19724" y="2891"/>
                  </a:lnTo>
                  <a:lnTo>
                    <a:pt x="9701" y="1466"/>
                  </a:lnTo>
                  <a:lnTo>
                    <a:pt x="0" y="1"/>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0"/>
            <p:cNvSpPr/>
            <p:nvPr/>
          </p:nvSpPr>
          <p:spPr>
            <a:xfrm>
              <a:off x="1340450" y="3766975"/>
              <a:ext cx="1060250" cy="320225"/>
            </a:xfrm>
            <a:custGeom>
              <a:avLst/>
              <a:gdLst/>
              <a:ahLst/>
              <a:cxnLst/>
              <a:rect l="l" t="t" r="r" b="b"/>
              <a:pathLst>
                <a:path w="42410" h="12809" extrusionOk="0">
                  <a:moveTo>
                    <a:pt x="26059" y="0"/>
                  </a:moveTo>
                  <a:cubicBezTo>
                    <a:pt x="26059" y="0"/>
                    <a:pt x="25181" y="516"/>
                    <a:pt x="25109" y="556"/>
                  </a:cubicBezTo>
                  <a:cubicBezTo>
                    <a:pt x="16813" y="5082"/>
                    <a:pt x="9197" y="5927"/>
                    <a:pt x="4668" y="5927"/>
                  </a:cubicBezTo>
                  <a:cubicBezTo>
                    <a:pt x="1972" y="5927"/>
                    <a:pt x="370" y="5628"/>
                    <a:pt x="370" y="5628"/>
                  </a:cubicBezTo>
                  <a:lnTo>
                    <a:pt x="0" y="2858"/>
                  </a:lnTo>
                  <a:lnTo>
                    <a:pt x="0" y="2858"/>
                  </a:lnTo>
                  <a:cubicBezTo>
                    <a:pt x="89" y="5410"/>
                    <a:pt x="177" y="7874"/>
                    <a:pt x="258" y="10168"/>
                  </a:cubicBezTo>
                  <a:cubicBezTo>
                    <a:pt x="1176" y="10245"/>
                    <a:pt x="2083" y="10280"/>
                    <a:pt x="2976" y="10280"/>
                  </a:cubicBezTo>
                  <a:cubicBezTo>
                    <a:pt x="15109" y="10280"/>
                    <a:pt x="24545" y="3679"/>
                    <a:pt x="24545" y="3679"/>
                  </a:cubicBezTo>
                  <a:cubicBezTo>
                    <a:pt x="27886" y="9194"/>
                    <a:pt x="38054" y="11883"/>
                    <a:pt x="42409" y="12809"/>
                  </a:cubicBezTo>
                  <a:cubicBezTo>
                    <a:pt x="42409" y="12809"/>
                    <a:pt x="42232" y="6062"/>
                    <a:pt x="42111" y="6022"/>
                  </a:cubicBezTo>
                  <a:cubicBezTo>
                    <a:pt x="32717" y="3349"/>
                    <a:pt x="26059" y="0"/>
                    <a:pt x="26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1701900" y="2609950"/>
              <a:ext cx="301275" cy="435350"/>
            </a:xfrm>
            <a:custGeom>
              <a:avLst/>
              <a:gdLst/>
              <a:ahLst/>
              <a:cxnLst/>
              <a:rect l="l" t="t" r="r" b="b"/>
              <a:pathLst>
                <a:path w="12051" h="17414" extrusionOk="0">
                  <a:moveTo>
                    <a:pt x="1538" y="0"/>
                  </a:moveTo>
                  <a:cubicBezTo>
                    <a:pt x="966" y="3252"/>
                    <a:pt x="467" y="8654"/>
                    <a:pt x="0" y="9516"/>
                  </a:cubicBezTo>
                  <a:cubicBezTo>
                    <a:pt x="0" y="9516"/>
                    <a:pt x="210" y="17365"/>
                    <a:pt x="6642" y="17413"/>
                  </a:cubicBezTo>
                  <a:cubicBezTo>
                    <a:pt x="6647" y="17413"/>
                    <a:pt x="6653" y="17413"/>
                    <a:pt x="6658" y="17413"/>
                  </a:cubicBezTo>
                  <a:cubicBezTo>
                    <a:pt x="9182" y="17413"/>
                    <a:pt x="12051" y="13597"/>
                    <a:pt x="11528" y="9717"/>
                  </a:cubicBezTo>
                  <a:cubicBezTo>
                    <a:pt x="11327" y="8195"/>
                    <a:pt x="10039" y="4428"/>
                    <a:pt x="9484" y="56"/>
                  </a:cubicBezTo>
                  <a:lnTo>
                    <a:pt x="1538"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0"/>
            <p:cNvSpPr/>
            <p:nvPr/>
          </p:nvSpPr>
          <p:spPr>
            <a:xfrm>
              <a:off x="1734700" y="2609950"/>
              <a:ext cx="207325" cy="129425"/>
            </a:xfrm>
            <a:custGeom>
              <a:avLst/>
              <a:gdLst/>
              <a:ahLst/>
              <a:cxnLst/>
              <a:rect l="l" t="t" r="r" b="b"/>
              <a:pathLst>
                <a:path w="8293" h="5177" extrusionOk="0">
                  <a:moveTo>
                    <a:pt x="234" y="0"/>
                  </a:moveTo>
                  <a:cubicBezTo>
                    <a:pt x="162" y="378"/>
                    <a:pt x="89" y="821"/>
                    <a:pt x="1" y="1296"/>
                  </a:cubicBezTo>
                  <a:cubicBezTo>
                    <a:pt x="226" y="1932"/>
                    <a:pt x="500" y="2536"/>
                    <a:pt x="870" y="3019"/>
                  </a:cubicBezTo>
                  <a:cubicBezTo>
                    <a:pt x="1973" y="4428"/>
                    <a:pt x="3172" y="5040"/>
                    <a:pt x="4050" y="5176"/>
                  </a:cubicBezTo>
                  <a:cubicBezTo>
                    <a:pt x="4935" y="5048"/>
                    <a:pt x="6143" y="4452"/>
                    <a:pt x="7270" y="3051"/>
                  </a:cubicBezTo>
                  <a:cubicBezTo>
                    <a:pt x="7721" y="2504"/>
                    <a:pt x="8043" y="1803"/>
                    <a:pt x="8292" y="1063"/>
                  </a:cubicBezTo>
                  <a:cubicBezTo>
                    <a:pt x="8252" y="725"/>
                    <a:pt x="8212" y="387"/>
                    <a:pt x="8172" y="48"/>
                  </a:cubicBezTo>
                  <a:lnTo>
                    <a:pt x="234" y="0"/>
                  </a:lnTo>
                  <a:close/>
                </a:path>
              </a:pathLst>
            </a:custGeom>
            <a:solidFill>
              <a:srgbClr val="E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0"/>
            <p:cNvSpPr/>
            <p:nvPr/>
          </p:nvSpPr>
          <p:spPr>
            <a:xfrm>
              <a:off x="1703500" y="2351025"/>
              <a:ext cx="259850" cy="350300"/>
            </a:xfrm>
            <a:custGeom>
              <a:avLst/>
              <a:gdLst/>
              <a:ahLst/>
              <a:cxnLst/>
              <a:rect l="l" t="t" r="r" b="b"/>
              <a:pathLst>
                <a:path w="10394" h="14012" extrusionOk="0">
                  <a:moveTo>
                    <a:pt x="4371" y="1"/>
                  </a:moveTo>
                  <a:cubicBezTo>
                    <a:pt x="0" y="1"/>
                    <a:pt x="492" y="4674"/>
                    <a:pt x="492" y="4674"/>
                  </a:cubicBezTo>
                  <a:cubicBezTo>
                    <a:pt x="492" y="4674"/>
                    <a:pt x="323" y="9528"/>
                    <a:pt x="2134" y="11854"/>
                  </a:cubicBezTo>
                  <a:cubicBezTo>
                    <a:pt x="3237" y="13263"/>
                    <a:pt x="4437" y="13875"/>
                    <a:pt x="5314" y="14012"/>
                  </a:cubicBezTo>
                  <a:cubicBezTo>
                    <a:pt x="6200" y="13883"/>
                    <a:pt x="7407" y="13287"/>
                    <a:pt x="8534" y="11895"/>
                  </a:cubicBezTo>
                  <a:cubicBezTo>
                    <a:pt x="10394" y="9592"/>
                    <a:pt x="10313" y="4730"/>
                    <a:pt x="10313" y="4730"/>
                  </a:cubicBezTo>
                  <a:cubicBezTo>
                    <a:pt x="10313" y="4730"/>
                    <a:pt x="10343" y="9"/>
                    <a:pt x="5840" y="9"/>
                  </a:cubicBezTo>
                  <a:cubicBezTo>
                    <a:pt x="5617" y="9"/>
                    <a:pt x="5383" y="20"/>
                    <a:pt x="5137" y="45"/>
                  </a:cubicBezTo>
                  <a:cubicBezTo>
                    <a:pt x="4866" y="15"/>
                    <a:pt x="4612" y="1"/>
                    <a:pt x="437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1721825" y="2511700"/>
              <a:ext cx="234075" cy="189425"/>
            </a:xfrm>
            <a:custGeom>
              <a:avLst/>
              <a:gdLst/>
              <a:ahLst/>
              <a:cxnLst/>
              <a:rect l="l" t="t" r="r" b="b"/>
              <a:pathLst>
                <a:path w="9363" h="7577" extrusionOk="0">
                  <a:moveTo>
                    <a:pt x="4778" y="0"/>
                  </a:moveTo>
                  <a:cubicBezTo>
                    <a:pt x="4332" y="0"/>
                    <a:pt x="3907" y="283"/>
                    <a:pt x="3696" y="557"/>
                  </a:cubicBezTo>
                  <a:cubicBezTo>
                    <a:pt x="2842" y="1644"/>
                    <a:pt x="65" y="1587"/>
                    <a:pt x="0" y="1596"/>
                  </a:cubicBezTo>
                  <a:cubicBezTo>
                    <a:pt x="218" y="2948"/>
                    <a:pt x="620" y="4413"/>
                    <a:pt x="1401" y="5419"/>
                  </a:cubicBezTo>
                  <a:cubicBezTo>
                    <a:pt x="2504" y="6828"/>
                    <a:pt x="3704" y="7448"/>
                    <a:pt x="4581" y="7577"/>
                  </a:cubicBezTo>
                  <a:cubicBezTo>
                    <a:pt x="5281" y="7480"/>
                    <a:pt x="6175" y="7078"/>
                    <a:pt x="7077" y="6224"/>
                  </a:cubicBezTo>
                  <a:cubicBezTo>
                    <a:pt x="8590" y="4920"/>
                    <a:pt x="9363" y="2288"/>
                    <a:pt x="9266" y="1708"/>
                  </a:cubicBezTo>
                  <a:lnTo>
                    <a:pt x="9274" y="1660"/>
                  </a:lnTo>
                  <a:lnTo>
                    <a:pt x="9274" y="1660"/>
                  </a:lnTo>
                  <a:cubicBezTo>
                    <a:pt x="8957" y="1764"/>
                    <a:pt x="8634" y="1809"/>
                    <a:pt x="8319" y="1809"/>
                  </a:cubicBezTo>
                  <a:cubicBezTo>
                    <a:pt x="7129" y="1809"/>
                    <a:pt x="6050" y="1175"/>
                    <a:pt x="5821" y="742"/>
                  </a:cubicBezTo>
                  <a:cubicBezTo>
                    <a:pt x="5530" y="193"/>
                    <a:pt x="5147" y="0"/>
                    <a:pt x="4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1689425" y="2479050"/>
              <a:ext cx="32225" cy="72750"/>
            </a:xfrm>
            <a:custGeom>
              <a:avLst/>
              <a:gdLst/>
              <a:ahLst/>
              <a:cxnLst/>
              <a:rect l="l" t="t" r="r" b="b"/>
              <a:pathLst>
                <a:path w="1289" h="2910" extrusionOk="0">
                  <a:moveTo>
                    <a:pt x="567" y="1"/>
                  </a:moveTo>
                  <a:cubicBezTo>
                    <a:pt x="456" y="1"/>
                    <a:pt x="355" y="28"/>
                    <a:pt x="298" y="108"/>
                  </a:cubicBezTo>
                  <a:cubicBezTo>
                    <a:pt x="137" y="350"/>
                    <a:pt x="0" y="1316"/>
                    <a:pt x="443" y="1976"/>
                  </a:cubicBezTo>
                  <a:cubicBezTo>
                    <a:pt x="886" y="2644"/>
                    <a:pt x="1288" y="2910"/>
                    <a:pt x="1288" y="2910"/>
                  </a:cubicBezTo>
                  <a:lnTo>
                    <a:pt x="1047" y="108"/>
                  </a:lnTo>
                  <a:cubicBezTo>
                    <a:pt x="1047" y="108"/>
                    <a:pt x="789" y="1"/>
                    <a:pt x="567"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1953875" y="2480550"/>
              <a:ext cx="33225" cy="72450"/>
            </a:xfrm>
            <a:custGeom>
              <a:avLst/>
              <a:gdLst/>
              <a:ahLst/>
              <a:cxnLst/>
              <a:rect l="l" t="t" r="r" b="b"/>
              <a:pathLst>
                <a:path w="1329" h="2898" extrusionOk="0">
                  <a:moveTo>
                    <a:pt x="781" y="1"/>
                  </a:moveTo>
                  <a:cubicBezTo>
                    <a:pt x="559" y="1"/>
                    <a:pt x="298" y="104"/>
                    <a:pt x="298" y="104"/>
                  </a:cubicBezTo>
                  <a:lnTo>
                    <a:pt x="0" y="2898"/>
                  </a:lnTo>
                  <a:cubicBezTo>
                    <a:pt x="0" y="2898"/>
                    <a:pt x="411" y="2632"/>
                    <a:pt x="870" y="1980"/>
                  </a:cubicBezTo>
                  <a:cubicBezTo>
                    <a:pt x="1329" y="1320"/>
                    <a:pt x="1200" y="338"/>
                    <a:pt x="1047" y="104"/>
                  </a:cubicBezTo>
                  <a:cubicBezTo>
                    <a:pt x="993" y="27"/>
                    <a:pt x="892" y="1"/>
                    <a:pt x="78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0"/>
            <p:cNvSpPr/>
            <p:nvPr/>
          </p:nvSpPr>
          <p:spPr>
            <a:xfrm>
              <a:off x="1683975" y="2273700"/>
              <a:ext cx="295475" cy="207850"/>
            </a:xfrm>
            <a:custGeom>
              <a:avLst/>
              <a:gdLst/>
              <a:ahLst/>
              <a:cxnLst/>
              <a:rect l="l" t="t" r="r" b="b"/>
              <a:pathLst>
                <a:path w="11819" h="8314" extrusionOk="0">
                  <a:moveTo>
                    <a:pt x="7298" y="0"/>
                  </a:moveTo>
                  <a:cubicBezTo>
                    <a:pt x="6685" y="0"/>
                    <a:pt x="6071" y="128"/>
                    <a:pt x="5491" y="392"/>
                  </a:cubicBezTo>
                  <a:cubicBezTo>
                    <a:pt x="5137" y="553"/>
                    <a:pt x="4791" y="771"/>
                    <a:pt x="4404" y="851"/>
                  </a:cubicBezTo>
                  <a:cubicBezTo>
                    <a:pt x="4256" y="883"/>
                    <a:pt x="4107" y="893"/>
                    <a:pt x="3958" y="893"/>
                  </a:cubicBezTo>
                  <a:cubicBezTo>
                    <a:pt x="3688" y="893"/>
                    <a:pt x="3417" y="860"/>
                    <a:pt x="3145" y="860"/>
                  </a:cubicBezTo>
                  <a:cubicBezTo>
                    <a:pt x="3028" y="860"/>
                    <a:pt x="2911" y="866"/>
                    <a:pt x="2794" y="884"/>
                  </a:cubicBezTo>
                  <a:cubicBezTo>
                    <a:pt x="2094" y="988"/>
                    <a:pt x="1474" y="1495"/>
                    <a:pt x="959" y="2091"/>
                  </a:cubicBezTo>
                  <a:cubicBezTo>
                    <a:pt x="548" y="2574"/>
                    <a:pt x="186" y="3146"/>
                    <a:pt x="65" y="3822"/>
                  </a:cubicBezTo>
                  <a:cubicBezTo>
                    <a:pt x="1" y="4257"/>
                    <a:pt x="1" y="4699"/>
                    <a:pt x="81" y="5126"/>
                  </a:cubicBezTo>
                  <a:cubicBezTo>
                    <a:pt x="188" y="5814"/>
                    <a:pt x="776" y="7657"/>
                    <a:pt x="1300" y="7657"/>
                  </a:cubicBezTo>
                  <a:cubicBezTo>
                    <a:pt x="1487" y="7657"/>
                    <a:pt x="1666" y="7422"/>
                    <a:pt x="1812" y="6817"/>
                  </a:cubicBezTo>
                  <a:cubicBezTo>
                    <a:pt x="1917" y="6358"/>
                    <a:pt x="1901" y="5875"/>
                    <a:pt x="1989" y="5408"/>
                  </a:cubicBezTo>
                  <a:cubicBezTo>
                    <a:pt x="2166" y="4498"/>
                    <a:pt x="2819" y="3766"/>
                    <a:pt x="3559" y="3613"/>
                  </a:cubicBezTo>
                  <a:cubicBezTo>
                    <a:pt x="3609" y="3598"/>
                    <a:pt x="3658" y="3592"/>
                    <a:pt x="3707" y="3592"/>
                  </a:cubicBezTo>
                  <a:cubicBezTo>
                    <a:pt x="3769" y="3592"/>
                    <a:pt x="3830" y="3603"/>
                    <a:pt x="3889" y="3621"/>
                  </a:cubicBezTo>
                  <a:cubicBezTo>
                    <a:pt x="4026" y="3685"/>
                    <a:pt x="4131" y="3822"/>
                    <a:pt x="4235" y="3951"/>
                  </a:cubicBezTo>
                  <a:cubicBezTo>
                    <a:pt x="4547" y="4285"/>
                    <a:pt x="4950" y="4402"/>
                    <a:pt x="5371" y="4402"/>
                  </a:cubicBezTo>
                  <a:cubicBezTo>
                    <a:pt x="5712" y="4402"/>
                    <a:pt x="6065" y="4325"/>
                    <a:pt x="6393" y="4224"/>
                  </a:cubicBezTo>
                  <a:cubicBezTo>
                    <a:pt x="6886" y="4080"/>
                    <a:pt x="7397" y="3903"/>
                    <a:pt x="7887" y="3903"/>
                  </a:cubicBezTo>
                  <a:cubicBezTo>
                    <a:pt x="8134" y="3903"/>
                    <a:pt x="8375" y="3948"/>
                    <a:pt x="8607" y="4063"/>
                  </a:cubicBezTo>
                  <a:cubicBezTo>
                    <a:pt x="9283" y="4393"/>
                    <a:pt x="9685" y="5239"/>
                    <a:pt x="9983" y="6060"/>
                  </a:cubicBezTo>
                  <a:cubicBezTo>
                    <a:pt x="10281" y="6873"/>
                    <a:pt x="10547" y="7750"/>
                    <a:pt x="11110" y="8314"/>
                  </a:cubicBezTo>
                  <a:cubicBezTo>
                    <a:pt x="11811" y="7211"/>
                    <a:pt x="11819" y="5690"/>
                    <a:pt x="11779" y="4289"/>
                  </a:cubicBezTo>
                  <a:cubicBezTo>
                    <a:pt x="11771" y="3774"/>
                    <a:pt x="11754" y="3242"/>
                    <a:pt x="11585" y="2767"/>
                  </a:cubicBezTo>
                  <a:cubicBezTo>
                    <a:pt x="11448" y="2405"/>
                    <a:pt x="11247" y="2075"/>
                    <a:pt x="10998" y="1785"/>
                  </a:cubicBezTo>
                  <a:cubicBezTo>
                    <a:pt x="10020" y="630"/>
                    <a:pt x="8660" y="0"/>
                    <a:pt x="7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0"/>
            <p:cNvSpPr/>
            <p:nvPr/>
          </p:nvSpPr>
          <p:spPr>
            <a:xfrm>
              <a:off x="1795675" y="2477700"/>
              <a:ext cx="13125" cy="27000"/>
            </a:xfrm>
            <a:custGeom>
              <a:avLst/>
              <a:gdLst/>
              <a:ahLst/>
              <a:cxnLst/>
              <a:rect l="l" t="t" r="r" b="b"/>
              <a:pathLst>
                <a:path w="525" h="1080" extrusionOk="0">
                  <a:moveTo>
                    <a:pt x="292" y="1"/>
                  </a:moveTo>
                  <a:cubicBezTo>
                    <a:pt x="158" y="1"/>
                    <a:pt x="33" y="231"/>
                    <a:pt x="17" y="524"/>
                  </a:cubicBezTo>
                  <a:cubicBezTo>
                    <a:pt x="1" y="830"/>
                    <a:pt x="97" y="1072"/>
                    <a:pt x="234" y="1080"/>
                  </a:cubicBezTo>
                  <a:cubicBezTo>
                    <a:pt x="237" y="1080"/>
                    <a:pt x="239" y="1080"/>
                    <a:pt x="241" y="1080"/>
                  </a:cubicBezTo>
                  <a:cubicBezTo>
                    <a:pt x="375" y="1080"/>
                    <a:pt x="492" y="849"/>
                    <a:pt x="508" y="557"/>
                  </a:cubicBezTo>
                  <a:cubicBezTo>
                    <a:pt x="524" y="259"/>
                    <a:pt x="436" y="9"/>
                    <a:pt x="299" y="1"/>
                  </a:cubicBezTo>
                  <a:cubicBezTo>
                    <a:pt x="296" y="1"/>
                    <a:pt x="294" y="1"/>
                    <a:pt x="2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1743550" y="2429000"/>
              <a:ext cx="81400" cy="32250"/>
            </a:xfrm>
            <a:custGeom>
              <a:avLst/>
              <a:gdLst/>
              <a:ahLst/>
              <a:cxnLst/>
              <a:rect l="l" t="t" r="r" b="b"/>
              <a:pathLst>
                <a:path w="3256" h="1290" extrusionOk="0">
                  <a:moveTo>
                    <a:pt x="1663" y="0"/>
                  </a:moveTo>
                  <a:cubicBezTo>
                    <a:pt x="1383" y="0"/>
                    <a:pt x="1093" y="82"/>
                    <a:pt x="838" y="315"/>
                  </a:cubicBezTo>
                  <a:cubicBezTo>
                    <a:pt x="1" y="1081"/>
                    <a:pt x="481" y="1289"/>
                    <a:pt x="629" y="1289"/>
                  </a:cubicBezTo>
                  <a:cubicBezTo>
                    <a:pt x="632" y="1289"/>
                    <a:pt x="634" y="1289"/>
                    <a:pt x="637" y="1289"/>
                  </a:cubicBezTo>
                  <a:cubicBezTo>
                    <a:pt x="740" y="1283"/>
                    <a:pt x="1635" y="839"/>
                    <a:pt x="2251" y="839"/>
                  </a:cubicBezTo>
                  <a:cubicBezTo>
                    <a:pt x="2454" y="839"/>
                    <a:pt x="2626" y="888"/>
                    <a:pt x="2730" y="1015"/>
                  </a:cubicBezTo>
                  <a:cubicBezTo>
                    <a:pt x="2730" y="1015"/>
                    <a:pt x="2743" y="1016"/>
                    <a:pt x="2764" y="1016"/>
                  </a:cubicBezTo>
                  <a:cubicBezTo>
                    <a:pt x="2884" y="1016"/>
                    <a:pt x="3256" y="976"/>
                    <a:pt x="2907" y="436"/>
                  </a:cubicBezTo>
                  <a:cubicBezTo>
                    <a:pt x="2907" y="436"/>
                    <a:pt x="2311" y="0"/>
                    <a:pt x="16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0"/>
            <p:cNvSpPr/>
            <p:nvPr/>
          </p:nvSpPr>
          <p:spPr>
            <a:xfrm>
              <a:off x="1870750" y="2479125"/>
              <a:ext cx="12700" cy="27000"/>
            </a:xfrm>
            <a:custGeom>
              <a:avLst/>
              <a:gdLst/>
              <a:ahLst/>
              <a:cxnLst/>
              <a:rect l="l" t="t" r="r" b="b"/>
              <a:pathLst>
                <a:path w="508" h="1080" extrusionOk="0">
                  <a:moveTo>
                    <a:pt x="249" y="0"/>
                  </a:moveTo>
                  <a:cubicBezTo>
                    <a:pt x="247" y="0"/>
                    <a:pt x="244" y="0"/>
                    <a:pt x="242" y="0"/>
                  </a:cubicBezTo>
                  <a:cubicBezTo>
                    <a:pt x="105" y="0"/>
                    <a:pt x="1" y="242"/>
                    <a:pt x="9" y="540"/>
                  </a:cubicBezTo>
                  <a:cubicBezTo>
                    <a:pt x="17" y="846"/>
                    <a:pt x="137" y="1079"/>
                    <a:pt x="274" y="1079"/>
                  </a:cubicBezTo>
                  <a:cubicBezTo>
                    <a:pt x="403" y="1079"/>
                    <a:pt x="508" y="830"/>
                    <a:pt x="508" y="532"/>
                  </a:cubicBezTo>
                  <a:cubicBezTo>
                    <a:pt x="500" y="239"/>
                    <a:pt x="383" y="0"/>
                    <a:pt x="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0"/>
            <p:cNvSpPr/>
            <p:nvPr/>
          </p:nvSpPr>
          <p:spPr>
            <a:xfrm>
              <a:off x="1855275" y="2430825"/>
              <a:ext cx="81700" cy="33225"/>
            </a:xfrm>
            <a:custGeom>
              <a:avLst/>
              <a:gdLst/>
              <a:ahLst/>
              <a:cxnLst/>
              <a:rect l="l" t="t" r="r" b="b"/>
              <a:pathLst>
                <a:path w="3268" h="1329" extrusionOk="0">
                  <a:moveTo>
                    <a:pt x="1595" y="1"/>
                  </a:moveTo>
                  <a:cubicBezTo>
                    <a:pt x="966" y="1"/>
                    <a:pt x="386" y="395"/>
                    <a:pt x="386" y="395"/>
                  </a:cubicBezTo>
                  <a:cubicBezTo>
                    <a:pt x="1" y="951"/>
                    <a:pt x="419" y="983"/>
                    <a:pt x="519" y="983"/>
                  </a:cubicBezTo>
                  <a:cubicBezTo>
                    <a:pt x="532" y="983"/>
                    <a:pt x="539" y="982"/>
                    <a:pt x="539" y="982"/>
                  </a:cubicBezTo>
                  <a:cubicBezTo>
                    <a:pt x="642" y="865"/>
                    <a:pt x="802" y="820"/>
                    <a:pt x="988" y="820"/>
                  </a:cubicBezTo>
                  <a:cubicBezTo>
                    <a:pt x="1607" y="820"/>
                    <a:pt x="2519" y="1316"/>
                    <a:pt x="2624" y="1329"/>
                  </a:cubicBezTo>
                  <a:cubicBezTo>
                    <a:pt x="2627" y="1329"/>
                    <a:pt x="2630" y="1329"/>
                    <a:pt x="2633" y="1329"/>
                  </a:cubicBezTo>
                  <a:cubicBezTo>
                    <a:pt x="2782" y="1329"/>
                    <a:pt x="3268" y="1135"/>
                    <a:pt x="2463" y="346"/>
                  </a:cubicBezTo>
                  <a:cubicBezTo>
                    <a:pt x="2200" y="88"/>
                    <a:pt x="1892" y="1"/>
                    <a:pt x="15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968625" y="2849850"/>
              <a:ext cx="627025" cy="1061850"/>
            </a:xfrm>
            <a:custGeom>
              <a:avLst/>
              <a:gdLst/>
              <a:ahLst/>
              <a:cxnLst/>
              <a:rect l="l" t="t" r="r" b="b"/>
              <a:pathLst>
                <a:path w="25081" h="42474" extrusionOk="0">
                  <a:moveTo>
                    <a:pt x="18029" y="0"/>
                  </a:moveTo>
                  <a:cubicBezTo>
                    <a:pt x="18029" y="0"/>
                    <a:pt x="6348" y="7728"/>
                    <a:pt x="1397" y="32548"/>
                  </a:cubicBezTo>
                  <a:cubicBezTo>
                    <a:pt x="1" y="39549"/>
                    <a:pt x="10103" y="42473"/>
                    <a:pt x="20162" y="42473"/>
                  </a:cubicBezTo>
                  <a:cubicBezTo>
                    <a:pt x="21820" y="42473"/>
                    <a:pt x="23477" y="42394"/>
                    <a:pt x="25081" y="42240"/>
                  </a:cubicBezTo>
                  <a:lnTo>
                    <a:pt x="180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0"/>
            <p:cNvSpPr/>
            <p:nvPr/>
          </p:nvSpPr>
          <p:spPr>
            <a:xfrm>
              <a:off x="968650" y="3449800"/>
              <a:ext cx="627000" cy="461775"/>
            </a:xfrm>
            <a:custGeom>
              <a:avLst/>
              <a:gdLst/>
              <a:ahLst/>
              <a:cxnLst/>
              <a:rect l="l" t="t" r="r" b="b"/>
              <a:pathLst>
                <a:path w="25080" h="18471" extrusionOk="0">
                  <a:moveTo>
                    <a:pt x="3537" y="0"/>
                  </a:moveTo>
                  <a:cubicBezTo>
                    <a:pt x="2684" y="2818"/>
                    <a:pt x="1967" y="5668"/>
                    <a:pt x="1396" y="8550"/>
                  </a:cubicBezTo>
                  <a:cubicBezTo>
                    <a:pt x="1" y="15544"/>
                    <a:pt x="10085" y="18470"/>
                    <a:pt x="20135" y="18470"/>
                  </a:cubicBezTo>
                  <a:cubicBezTo>
                    <a:pt x="21801" y="18470"/>
                    <a:pt x="23467" y="18390"/>
                    <a:pt x="25080" y="18234"/>
                  </a:cubicBezTo>
                  <a:lnTo>
                    <a:pt x="22319" y="1683"/>
                  </a:lnTo>
                  <a:lnTo>
                    <a:pt x="20161" y="1208"/>
                  </a:lnTo>
                  <a:lnTo>
                    <a:pt x="3537" y="0"/>
                  </a:ln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0"/>
            <p:cNvSpPr/>
            <p:nvPr/>
          </p:nvSpPr>
          <p:spPr>
            <a:xfrm>
              <a:off x="1464425" y="3267650"/>
              <a:ext cx="37050" cy="195050"/>
            </a:xfrm>
            <a:custGeom>
              <a:avLst/>
              <a:gdLst/>
              <a:ahLst/>
              <a:cxnLst/>
              <a:rect l="l" t="t" r="r" b="b"/>
              <a:pathLst>
                <a:path w="1482" h="7802" extrusionOk="0">
                  <a:moveTo>
                    <a:pt x="1304" y="1"/>
                  </a:moveTo>
                  <a:cubicBezTo>
                    <a:pt x="1208" y="1"/>
                    <a:pt x="1135" y="73"/>
                    <a:pt x="1135" y="170"/>
                  </a:cubicBezTo>
                  <a:cubicBezTo>
                    <a:pt x="1135" y="218"/>
                    <a:pt x="1039" y="4702"/>
                    <a:pt x="32" y="7568"/>
                  </a:cubicBezTo>
                  <a:cubicBezTo>
                    <a:pt x="0" y="7656"/>
                    <a:pt x="48" y="7761"/>
                    <a:pt x="137" y="7785"/>
                  </a:cubicBezTo>
                  <a:cubicBezTo>
                    <a:pt x="161" y="7793"/>
                    <a:pt x="177" y="7801"/>
                    <a:pt x="201" y="7801"/>
                  </a:cubicBezTo>
                  <a:cubicBezTo>
                    <a:pt x="274" y="7801"/>
                    <a:pt x="330" y="7753"/>
                    <a:pt x="362" y="7681"/>
                  </a:cubicBezTo>
                  <a:cubicBezTo>
                    <a:pt x="1385" y="4766"/>
                    <a:pt x="1473" y="218"/>
                    <a:pt x="1473" y="178"/>
                  </a:cubicBezTo>
                  <a:cubicBezTo>
                    <a:pt x="1481" y="81"/>
                    <a:pt x="1401" y="1"/>
                    <a:pt x="1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048875" y="2860300"/>
              <a:ext cx="639350" cy="1041750"/>
            </a:xfrm>
            <a:custGeom>
              <a:avLst/>
              <a:gdLst/>
              <a:ahLst/>
              <a:cxnLst/>
              <a:rect l="l" t="t" r="r" b="b"/>
              <a:pathLst>
                <a:path w="25574" h="41670" extrusionOk="0">
                  <a:moveTo>
                    <a:pt x="8324" y="1"/>
                  </a:moveTo>
                  <a:lnTo>
                    <a:pt x="0" y="36920"/>
                  </a:lnTo>
                  <a:cubicBezTo>
                    <a:pt x="5879" y="40242"/>
                    <a:pt x="11203" y="41669"/>
                    <a:pt x="15404" y="41669"/>
                  </a:cubicBezTo>
                  <a:cubicBezTo>
                    <a:pt x="21787" y="41669"/>
                    <a:pt x="25574" y="38373"/>
                    <a:pt x="24763" y="33426"/>
                  </a:cubicBezTo>
                  <a:cubicBezTo>
                    <a:pt x="20649" y="8454"/>
                    <a:pt x="8324" y="1"/>
                    <a:pt x="83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363825" y="3534925"/>
              <a:ext cx="323850" cy="387250"/>
            </a:xfrm>
            <a:custGeom>
              <a:avLst/>
              <a:gdLst/>
              <a:ahLst/>
              <a:cxnLst/>
              <a:rect l="l" t="t" r="r" b="b"/>
              <a:pathLst>
                <a:path w="12954" h="15490" extrusionOk="0">
                  <a:moveTo>
                    <a:pt x="1" y="0"/>
                  </a:moveTo>
                  <a:lnTo>
                    <a:pt x="1160" y="15143"/>
                  </a:lnTo>
                  <a:lnTo>
                    <a:pt x="1168" y="15425"/>
                  </a:lnTo>
                  <a:cubicBezTo>
                    <a:pt x="1642" y="15468"/>
                    <a:pt x="2105" y="15489"/>
                    <a:pt x="2556" y="15489"/>
                  </a:cubicBezTo>
                  <a:cubicBezTo>
                    <a:pt x="8908" y="15489"/>
                    <a:pt x="12954" y="11329"/>
                    <a:pt x="12157" y="6489"/>
                  </a:cubicBezTo>
                  <a:cubicBezTo>
                    <a:pt x="11714" y="3808"/>
                    <a:pt x="11585" y="2464"/>
                    <a:pt x="10974" y="129"/>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363825" y="3534925"/>
              <a:ext cx="323850" cy="387250"/>
            </a:xfrm>
            <a:custGeom>
              <a:avLst/>
              <a:gdLst/>
              <a:ahLst/>
              <a:cxnLst/>
              <a:rect l="l" t="t" r="r" b="b"/>
              <a:pathLst>
                <a:path w="12954" h="15490" extrusionOk="0">
                  <a:moveTo>
                    <a:pt x="1" y="0"/>
                  </a:moveTo>
                  <a:lnTo>
                    <a:pt x="1160" y="15143"/>
                  </a:lnTo>
                  <a:lnTo>
                    <a:pt x="1168" y="15425"/>
                  </a:lnTo>
                  <a:cubicBezTo>
                    <a:pt x="1642" y="15468"/>
                    <a:pt x="2105" y="15489"/>
                    <a:pt x="2556" y="15489"/>
                  </a:cubicBezTo>
                  <a:cubicBezTo>
                    <a:pt x="8908" y="15489"/>
                    <a:pt x="12954" y="11329"/>
                    <a:pt x="12157" y="6489"/>
                  </a:cubicBezTo>
                  <a:cubicBezTo>
                    <a:pt x="11714" y="3808"/>
                    <a:pt x="11585" y="2464"/>
                    <a:pt x="10974" y="129"/>
                  </a:cubicBezTo>
                  <a:lnTo>
                    <a:pt x="1"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1982450" y="3482800"/>
              <a:ext cx="409850" cy="428775"/>
            </a:xfrm>
            <a:custGeom>
              <a:avLst/>
              <a:gdLst/>
              <a:ahLst/>
              <a:cxnLst/>
              <a:rect l="l" t="t" r="r" b="b"/>
              <a:pathLst>
                <a:path w="16394" h="17151" extrusionOk="0">
                  <a:moveTo>
                    <a:pt x="5338" y="0"/>
                  </a:moveTo>
                  <a:lnTo>
                    <a:pt x="1" y="10587"/>
                  </a:lnTo>
                  <a:cubicBezTo>
                    <a:pt x="4622" y="13891"/>
                    <a:pt x="15717" y="17150"/>
                    <a:pt x="16362" y="17150"/>
                  </a:cubicBezTo>
                  <a:cubicBezTo>
                    <a:pt x="16383" y="17150"/>
                    <a:pt x="16393" y="17147"/>
                    <a:pt x="16391" y="17140"/>
                  </a:cubicBezTo>
                  <a:lnTo>
                    <a:pt x="15393" y="2053"/>
                  </a:lnTo>
                  <a:cubicBezTo>
                    <a:pt x="15393" y="2053"/>
                    <a:pt x="11456" y="2029"/>
                    <a:pt x="11368" y="1989"/>
                  </a:cubicBezTo>
                  <a:cubicBezTo>
                    <a:pt x="8413" y="741"/>
                    <a:pt x="5338" y="0"/>
                    <a:pt x="5338" y="0"/>
                  </a:cubicBez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0"/>
            <p:cNvSpPr/>
            <p:nvPr/>
          </p:nvSpPr>
          <p:spPr>
            <a:xfrm>
              <a:off x="2266625" y="3532500"/>
              <a:ext cx="386650" cy="64225"/>
            </a:xfrm>
            <a:custGeom>
              <a:avLst/>
              <a:gdLst/>
              <a:ahLst/>
              <a:cxnLst/>
              <a:rect l="l" t="t" r="r" b="b"/>
              <a:pathLst>
                <a:path w="15466" h="2569" extrusionOk="0">
                  <a:moveTo>
                    <a:pt x="1" y="1"/>
                  </a:moveTo>
                  <a:lnTo>
                    <a:pt x="1112" y="870"/>
                  </a:lnTo>
                  <a:lnTo>
                    <a:pt x="15465" y="2569"/>
                  </a:lnTo>
                  <a:lnTo>
                    <a:pt x="14878" y="97"/>
                  </a:lnTo>
                  <a:lnTo>
                    <a:pt x="1" y="1"/>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0"/>
            <p:cNvSpPr/>
            <p:nvPr/>
          </p:nvSpPr>
          <p:spPr>
            <a:xfrm>
              <a:off x="2207250" y="3409750"/>
              <a:ext cx="462925" cy="126800"/>
            </a:xfrm>
            <a:custGeom>
              <a:avLst/>
              <a:gdLst/>
              <a:ahLst/>
              <a:cxnLst/>
              <a:rect l="l" t="t" r="r" b="b"/>
              <a:pathLst>
                <a:path w="18517" h="5072" extrusionOk="0">
                  <a:moveTo>
                    <a:pt x="17309" y="0"/>
                  </a:moveTo>
                  <a:lnTo>
                    <a:pt x="1" y="1457"/>
                  </a:lnTo>
                  <a:lnTo>
                    <a:pt x="991" y="3719"/>
                  </a:lnTo>
                  <a:lnTo>
                    <a:pt x="2392" y="5024"/>
                  </a:lnTo>
                  <a:lnTo>
                    <a:pt x="18517" y="5072"/>
                  </a:lnTo>
                  <a:lnTo>
                    <a:pt x="17309" y="0"/>
                  </a:lnTo>
                  <a:close/>
                </a:path>
              </a:pathLst>
            </a:custGeom>
            <a:solidFill>
              <a:srgbClr val="097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1002725" y="3382575"/>
              <a:ext cx="465750" cy="141300"/>
            </a:xfrm>
            <a:custGeom>
              <a:avLst/>
              <a:gdLst/>
              <a:ahLst/>
              <a:cxnLst/>
              <a:rect l="l" t="t" r="r" b="b"/>
              <a:pathLst>
                <a:path w="18630" h="5652" extrusionOk="0">
                  <a:moveTo>
                    <a:pt x="1377" y="0"/>
                  </a:moveTo>
                  <a:lnTo>
                    <a:pt x="1" y="5024"/>
                  </a:lnTo>
                  <a:lnTo>
                    <a:pt x="15658" y="5652"/>
                  </a:lnTo>
                  <a:lnTo>
                    <a:pt x="17566" y="4267"/>
                  </a:lnTo>
                  <a:lnTo>
                    <a:pt x="18629" y="2045"/>
                  </a:lnTo>
                  <a:lnTo>
                    <a:pt x="13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132400" y="3267850"/>
              <a:ext cx="122575" cy="251800"/>
            </a:xfrm>
            <a:custGeom>
              <a:avLst/>
              <a:gdLst/>
              <a:ahLst/>
              <a:cxnLst/>
              <a:rect l="l" t="t" r="r" b="b"/>
              <a:pathLst>
                <a:path w="4903" h="10072" extrusionOk="0">
                  <a:moveTo>
                    <a:pt x="565" y="0"/>
                  </a:moveTo>
                  <a:cubicBezTo>
                    <a:pt x="475" y="0"/>
                    <a:pt x="402" y="70"/>
                    <a:pt x="395" y="162"/>
                  </a:cubicBezTo>
                  <a:cubicBezTo>
                    <a:pt x="395" y="226"/>
                    <a:pt x="0" y="6489"/>
                    <a:pt x="4605" y="10031"/>
                  </a:cubicBezTo>
                  <a:cubicBezTo>
                    <a:pt x="4629" y="10055"/>
                    <a:pt x="4669" y="10072"/>
                    <a:pt x="4709" y="10072"/>
                  </a:cubicBezTo>
                  <a:cubicBezTo>
                    <a:pt x="4758" y="10072"/>
                    <a:pt x="4814" y="10047"/>
                    <a:pt x="4846" y="9999"/>
                  </a:cubicBezTo>
                  <a:cubicBezTo>
                    <a:pt x="4903" y="9927"/>
                    <a:pt x="4887" y="9814"/>
                    <a:pt x="4814" y="9758"/>
                  </a:cubicBezTo>
                  <a:cubicBezTo>
                    <a:pt x="362" y="6320"/>
                    <a:pt x="741" y="250"/>
                    <a:pt x="741" y="186"/>
                  </a:cubicBezTo>
                  <a:cubicBezTo>
                    <a:pt x="749" y="89"/>
                    <a:pt x="676" y="9"/>
                    <a:pt x="580" y="1"/>
                  </a:cubicBezTo>
                  <a:cubicBezTo>
                    <a:pt x="575" y="0"/>
                    <a:pt x="570" y="0"/>
                    <a:pt x="56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1347075" y="3404725"/>
              <a:ext cx="392275" cy="193675"/>
            </a:xfrm>
            <a:custGeom>
              <a:avLst/>
              <a:gdLst/>
              <a:ahLst/>
              <a:cxnLst/>
              <a:rect l="l" t="t" r="r" b="b"/>
              <a:pathLst>
                <a:path w="15691" h="7747" extrusionOk="0">
                  <a:moveTo>
                    <a:pt x="7911" y="1"/>
                  </a:moveTo>
                  <a:cubicBezTo>
                    <a:pt x="6894" y="1"/>
                    <a:pt x="5904" y="101"/>
                    <a:pt x="5241" y="394"/>
                  </a:cubicBezTo>
                  <a:cubicBezTo>
                    <a:pt x="3390" y="1215"/>
                    <a:pt x="1" y="6480"/>
                    <a:pt x="1" y="6480"/>
                  </a:cubicBezTo>
                  <a:cubicBezTo>
                    <a:pt x="1" y="6480"/>
                    <a:pt x="977" y="6372"/>
                    <a:pt x="2380" y="6372"/>
                  </a:cubicBezTo>
                  <a:cubicBezTo>
                    <a:pt x="3512" y="6372"/>
                    <a:pt x="4922" y="6442"/>
                    <a:pt x="6320" y="6698"/>
                  </a:cubicBezTo>
                  <a:cubicBezTo>
                    <a:pt x="10693" y="7495"/>
                    <a:pt x="13271" y="7747"/>
                    <a:pt x="14584" y="7747"/>
                  </a:cubicBezTo>
                  <a:cubicBezTo>
                    <a:pt x="15324" y="7747"/>
                    <a:pt x="15662" y="7667"/>
                    <a:pt x="15691" y="7559"/>
                  </a:cubicBezTo>
                  <a:cubicBezTo>
                    <a:pt x="15691" y="7559"/>
                    <a:pt x="12632" y="716"/>
                    <a:pt x="11907" y="427"/>
                  </a:cubicBezTo>
                  <a:cubicBezTo>
                    <a:pt x="11649" y="323"/>
                    <a:pt x="9736" y="1"/>
                    <a:pt x="791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1343850" y="3491250"/>
              <a:ext cx="210550" cy="102675"/>
            </a:xfrm>
            <a:custGeom>
              <a:avLst/>
              <a:gdLst/>
              <a:ahLst/>
              <a:cxnLst/>
              <a:rect l="l" t="t" r="r" b="b"/>
              <a:pathLst>
                <a:path w="8422" h="4107" extrusionOk="0">
                  <a:moveTo>
                    <a:pt x="7367" y="1"/>
                  </a:moveTo>
                  <a:cubicBezTo>
                    <a:pt x="5288" y="1"/>
                    <a:pt x="425" y="2410"/>
                    <a:pt x="234" y="3076"/>
                  </a:cubicBezTo>
                  <a:cubicBezTo>
                    <a:pt x="1" y="3865"/>
                    <a:pt x="2360" y="4106"/>
                    <a:pt x="2360" y="4106"/>
                  </a:cubicBezTo>
                  <a:cubicBezTo>
                    <a:pt x="2360" y="4106"/>
                    <a:pt x="8422" y="588"/>
                    <a:pt x="8188" y="274"/>
                  </a:cubicBezTo>
                  <a:cubicBezTo>
                    <a:pt x="8041" y="83"/>
                    <a:pt x="7752" y="1"/>
                    <a:pt x="7367"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010225" y="3402500"/>
              <a:ext cx="244475" cy="108025"/>
            </a:xfrm>
            <a:custGeom>
              <a:avLst/>
              <a:gdLst/>
              <a:ahLst/>
              <a:cxnLst/>
              <a:rect l="l" t="t" r="r" b="b"/>
              <a:pathLst>
                <a:path w="9779" h="4321" extrusionOk="0">
                  <a:moveTo>
                    <a:pt x="6198" y="1"/>
                  </a:moveTo>
                  <a:cubicBezTo>
                    <a:pt x="4932" y="1"/>
                    <a:pt x="3808" y="226"/>
                    <a:pt x="3808" y="226"/>
                  </a:cubicBezTo>
                  <a:cubicBezTo>
                    <a:pt x="3808" y="226"/>
                    <a:pt x="1482" y="2391"/>
                    <a:pt x="57" y="2544"/>
                  </a:cubicBezTo>
                  <a:cubicBezTo>
                    <a:pt x="1" y="2552"/>
                    <a:pt x="3253" y="2850"/>
                    <a:pt x="4050" y="3076"/>
                  </a:cubicBezTo>
                  <a:cubicBezTo>
                    <a:pt x="4468" y="3196"/>
                    <a:pt x="8075" y="4195"/>
                    <a:pt x="8075" y="4195"/>
                  </a:cubicBezTo>
                  <a:cubicBezTo>
                    <a:pt x="8075" y="4195"/>
                    <a:pt x="8290" y="4321"/>
                    <a:pt x="8564" y="4321"/>
                  </a:cubicBezTo>
                  <a:cubicBezTo>
                    <a:pt x="9014" y="4321"/>
                    <a:pt x="9621" y="3982"/>
                    <a:pt x="9701" y="2198"/>
                  </a:cubicBezTo>
                  <a:cubicBezTo>
                    <a:pt x="9779" y="391"/>
                    <a:pt x="7865" y="1"/>
                    <a:pt x="6198"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104825" y="3305850"/>
              <a:ext cx="137275" cy="140400"/>
            </a:xfrm>
            <a:custGeom>
              <a:avLst/>
              <a:gdLst/>
              <a:ahLst/>
              <a:cxnLst/>
              <a:rect l="l" t="t" r="r" b="b"/>
              <a:pathLst>
                <a:path w="5491" h="5616" extrusionOk="0">
                  <a:moveTo>
                    <a:pt x="4274" y="1"/>
                  </a:moveTo>
                  <a:cubicBezTo>
                    <a:pt x="3127" y="1"/>
                    <a:pt x="0" y="4180"/>
                    <a:pt x="0" y="4180"/>
                  </a:cubicBezTo>
                  <a:cubicBezTo>
                    <a:pt x="0" y="4180"/>
                    <a:pt x="169" y="5616"/>
                    <a:pt x="883" y="5616"/>
                  </a:cubicBezTo>
                  <a:cubicBezTo>
                    <a:pt x="917" y="5616"/>
                    <a:pt x="953" y="5612"/>
                    <a:pt x="990" y="5605"/>
                  </a:cubicBezTo>
                  <a:cubicBezTo>
                    <a:pt x="1803" y="5460"/>
                    <a:pt x="5490" y="268"/>
                    <a:pt x="4363" y="10"/>
                  </a:cubicBezTo>
                  <a:cubicBezTo>
                    <a:pt x="4335" y="4"/>
                    <a:pt x="4305" y="1"/>
                    <a:pt x="4274"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160975" y="3300775"/>
              <a:ext cx="147350" cy="140050"/>
            </a:xfrm>
            <a:custGeom>
              <a:avLst/>
              <a:gdLst/>
              <a:ahLst/>
              <a:cxnLst/>
              <a:rect l="l" t="t" r="r" b="b"/>
              <a:pathLst>
                <a:path w="5894" h="5602" extrusionOk="0">
                  <a:moveTo>
                    <a:pt x="4419" y="1"/>
                  </a:moveTo>
                  <a:cubicBezTo>
                    <a:pt x="3535" y="1"/>
                    <a:pt x="0" y="4335"/>
                    <a:pt x="0" y="4335"/>
                  </a:cubicBezTo>
                  <a:cubicBezTo>
                    <a:pt x="0" y="4335"/>
                    <a:pt x="539" y="5601"/>
                    <a:pt x="1291" y="5601"/>
                  </a:cubicBezTo>
                  <a:cubicBezTo>
                    <a:pt x="1330" y="5601"/>
                    <a:pt x="1369" y="5598"/>
                    <a:pt x="1409" y="5591"/>
                  </a:cubicBezTo>
                  <a:cubicBezTo>
                    <a:pt x="2222" y="5438"/>
                    <a:pt x="5893" y="696"/>
                    <a:pt x="4508" y="20"/>
                  </a:cubicBezTo>
                  <a:cubicBezTo>
                    <a:pt x="4483" y="7"/>
                    <a:pt x="4453" y="1"/>
                    <a:pt x="4419"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0"/>
            <p:cNvSpPr/>
            <p:nvPr/>
          </p:nvSpPr>
          <p:spPr>
            <a:xfrm>
              <a:off x="2151700" y="3352850"/>
              <a:ext cx="194050" cy="150900"/>
            </a:xfrm>
            <a:custGeom>
              <a:avLst/>
              <a:gdLst/>
              <a:ahLst/>
              <a:cxnLst/>
              <a:rect l="l" t="t" r="r" b="b"/>
              <a:pathLst>
                <a:path w="7762" h="6036" extrusionOk="0">
                  <a:moveTo>
                    <a:pt x="6204" y="1"/>
                  </a:moveTo>
                  <a:cubicBezTo>
                    <a:pt x="5014" y="1"/>
                    <a:pt x="1" y="5303"/>
                    <a:pt x="1" y="5303"/>
                  </a:cubicBezTo>
                  <a:cubicBezTo>
                    <a:pt x="1" y="5303"/>
                    <a:pt x="1305" y="6036"/>
                    <a:pt x="2134" y="6036"/>
                  </a:cubicBezTo>
                  <a:cubicBezTo>
                    <a:pt x="2955" y="6028"/>
                    <a:pt x="7761" y="497"/>
                    <a:pt x="6296" y="14"/>
                  </a:cubicBezTo>
                  <a:cubicBezTo>
                    <a:pt x="6269" y="5"/>
                    <a:pt x="6238" y="1"/>
                    <a:pt x="6204" y="1"/>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0"/>
            <p:cNvSpPr/>
            <p:nvPr/>
          </p:nvSpPr>
          <p:spPr>
            <a:xfrm>
              <a:off x="2201825" y="3410600"/>
              <a:ext cx="133850" cy="113550"/>
            </a:xfrm>
            <a:custGeom>
              <a:avLst/>
              <a:gdLst/>
              <a:ahLst/>
              <a:cxnLst/>
              <a:rect l="l" t="t" r="r" b="b"/>
              <a:pathLst>
                <a:path w="5354" h="4542" extrusionOk="0">
                  <a:moveTo>
                    <a:pt x="4519" y="0"/>
                  </a:moveTo>
                  <a:cubicBezTo>
                    <a:pt x="3517" y="0"/>
                    <a:pt x="0" y="3701"/>
                    <a:pt x="0" y="3701"/>
                  </a:cubicBezTo>
                  <a:cubicBezTo>
                    <a:pt x="0" y="3701"/>
                    <a:pt x="143" y="4168"/>
                    <a:pt x="954" y="4168"/>
                  </a:cubicBezTo>
                  <a:cubicBezTo>
                    <a:pt x="961" y="4168"/>
                    <a:pt x="968" y="4168"/>
                    <a:pt x="975" y="4168"/>
                  </a:cubicBezTo>
                  <a:cubicBezTo>
                    <a:pt x="1152" y="4168"/>
                    <a:pt x="1443" y="4542"/>
                    <a:pt x="1841" y="4542"/>
                  </a:cubicBezTo>
                  <a:cubicBezTo>
                    <a:pt x="2021" y="4542"/>
                    <a:pt x="2224" y="4465"/>
                    <a:pt x="2448" y="4241"/>
                  </a:cubicBezTo>
                  <a:cubicBezTo>
                    <a:pt x="4018" y="2663"/>
                    <a:pt x="5354" y="940"/>
                    <a:pt x="4718" y="87"/>
                  </a:cubicBezTo>
                  <a:cubicBezTo>
                    <a:pt x="4673" y="28"/>
                    <a:pt x="4605" y="0"/>
                    <a:pt x="4519" y="0"/>
                  </a:cubicBezTo>
                  <a:close/>
                </a:path>
              </a:pathLst>
            </a:custGeom>
            <a:solidFill>
              <a:srgbClr val="A5A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1730275" y="3584925"/>
              <a:ext cx="670625" cy="333625"/>
            </a:xfrm>
            <a:custGeom>
              <a:avLst/>
              <a:gdLst/>
              <a:ahLst/>
              <a:cxnLst/>
              <a:rect l="l" t="t" r="r" b="b"/>
              <a:pathLst>
                <a:path w="26825" h="13345" extrusionOk="0">
                  <a:moveTo>
                    <a:pt x="196" y="1"/>
                  </a:moveTo>
                  <a:cubicBezTo>
                    <a:pt x="158" y="1"/>
                    <a:pt x="120" y="13"/>
                    <a:pt x="89" y="37"/>
                  </a:cubicBezTo>
                  <a:cubicBezTo>
                    <a:pt x="9" y="93"/>
                    <a:pt x="1" y="206"/>
                    <a:pt x="57" y="279"/>
                  </a:cubicBezTo>
                  <a:cubicBezTo>
                    <a:pt x="121" y="367"/>
                    <a:pt x="1715" y="2331"/>
                    <a:pt x="5797" y="4940"/>
                  </a:cubicBezTo>
                  <a:cubicBezTo>
                    <a:pt x="9548" y="7339"/>
                    <a:pt x="16206" y="10752"/>
                    <a:pt x="26583" y="13336"/>
                  </a:cubicBezTo>
                  <a:cubicBezTo>
                    <a:pt x="26599" y="13344"/>
                    <a:pt x="26615" y="13344"/>
                    <a:pt x="26631" y="13344"/>
                  </a:cubicBezTo>
                  <a:cubicBezTo>
                    <a:pt x="26711" y="13344"/>
                    <a:pt x="26776" y="13296"/>
                    <a:pt x="26800" y="13216"/>
                  </a:cubicBezTo>
                  <a:cubicBezTo>
                    <a:pt x="26824" y="13119"/>
                    <a:pt x="26768" y="13030"/>
                    <a:pt x="26671" y="13006"/>
                  </a:cubicBezTo>
                  <a:cubicBezTo>
                    <a:pt x="16351" y="10430"/>
                    <a:pt x="9733" y="7049"/>
                    <a:pt x="6006" y="4666"/>
                  </a:cubicBezTo>
                  <a:cubicBezTo>
                    <a:pt x="1965" y="2082"/>
                    <a:pt x="347" y="85"/>
                    <a:pt x="331" y="69"/>
                  </a:cubicBezTo>
                  <a:cubicBezTo>
                    <a:pt x="298" y="23"/>
                    <a:pt x="247" y="1"/>
                    <a:pt x="19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1341450" y="3765500"/>
              <a:ext cx="652700" cy="151850"/>
            </a:xfrm>
            <a:custGeom>
              <a:avLst/>
              <a:gdLst/>
              <a:ahLst/>
              <a:cxnLst/>
              <a:rect l="l" t="t" r="r" b="b"/>
              <a:pathLst>
                <a:path w="26108" h="6074" extrusionOk="0">
                  <a:moveTo>
                    <a:pt x="25907" y="0"/>
                  </a:moveTo>
                  <a:cubicBezTo>
                    <a:pt x="25873" y="0"/>
                    <a:pt x="25840" y="9"/>
                    <a:pt x="25810" y="27"/>
                  </a:cubicBezTo>
                  <a:cubicBezTo>
                    <a:pt x="25717" y="91"/>
                    <a:pt x="17248" y="5727"/>
                    <a:pt x="5222" y="5727"/>
                  </a:cubicBezTo>
                  <a:cubicBezTo>
                    <a:pt x="3611" y="5727"/>
                    <a:pt x="1937" y="5626"/>
                    <a:pt x="210" y="5397"/>
                  </a:cubicBezTo>
                  <a:cubicBezTo>
                    <a:pt x="204" y="5396"/>
                    <a:pt x="199" y="5396"/>
                    <a:pt x="193" y="5396"/>
                  </a:cubicBezTo>
                  <a:cubicBezTo>
                    <a:pt x="103" y="5396"/>
                    <a:pt x="24" y="5459"/>
                    <a:pt x="16" y="5550"/>
                  </a:cubicBezTo>
                  <a:cubicBezTo>
                    <a:pt x="0" y="5646"/>
                    <a:pt x="73" y="5735"/>
                    <a:pt x="161" y="5743"/>
                  </a:cubicBezTo>
                  <a:cubicBezTo>
                    <a:pt x="1836" y="5968"/>
                    <a:pt x="3526" y="6073"/>
                    <a:pt x="5217" y="6073"/>
                  </a:cubicBezTo>
                  <a:cubicBezTo>
                    <a:pt x="17357" y="6073"/>
                    <a:pt x="25906" y="381"/>
                    <a:pt x="26003" y="317"/>
                  </a:cubicBezTo>
                  <a:cubicBezTo>
                    <a:pt x="26083" y="261"/>
                    <a:pt x="26107" y="156"/>
                    <a:pt x="26051" y="76"/>
                  </a:cubicBezTo>
                  <a:cubicBezTo>
                    <a:pt x="26016" y="25"/>
                    <a:pt x="25962" y="0"/>
                    <a:pt x="259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0"/>
            <p:cNvSpPr/>
            <p:nvPr/>
          </p:nvSpPr>
          <p:spPr>
            <a:xfrm>
              <a:off x="2004400" y="3461800"/>
              <a:ext cx="320225" cy="126275"/>
            </a:xfrm>
            <a:custGeom>
              <a:avLst/>
              <a:gdLst/>
              <a:ahLst/>
              <a:cxnLst/>
              <a:rect l="l" t="t" r="r" b="b"/>
              <a:pathLst>
                <a:path w="12809" h="5051" extrusionOk="0">
                  <a:moveTo>
                    <a:pt x="167" y="1"/>
                  </a:moveTo>
                  <a:cubicBezTo>
                    <a:pt x="82" y="1"/>
                    <a:pt x="15" y="69"/>
                    <a:pt x="8" y="164"/>
                  </a:cubicBezTo>
                  <a:cubicBezTo>
                    <a:pt x="0" y="261"/>
                    <a:pt x="73" y="341"/>
                    <a:pt x="169" y="349"/>
                  </a:cubicBezTo>
                  <a:cubicBezTo>
                    <a:pt x="266" y="349"/>
                    <a:pt x="9588" y="1026"/>
                    <a:pt x="12470" y="4978"/>
                  </a:cubicBezTo>
                  <a:cubicBezTo>
                    <a:pt x="12502" y="5018"/>
                    <a:pt x="12551" y="5051"/>
                    <a:pt x="12607" y="5051"/>
                  </a:cubicBezTo>
                  <a:cubicBezTo>
                    <a:pt x="12647" y="5051"/>
                    <a:pt x="12679" y="5035"/>
                    <a:pt x="12712" y="5018"/>
                  </a:cubicBezTo>
                  <a:cubicBezTo>
                    <a:pt x="12784" y="4962"/>
                    <a:pt x="12808" y="4849"/>
                    <a:pt x="12752" y="4777"/>
                  </a:cubicBezTo>
                  <a:cubicBezTo>
                    <a:pt x="9773" y="687"/>
                    <a:pt x="588" y="27"/>
                    <a:pt x="193" y="3"/>
                  </a:cubicBezTo>
                  <a:cubicBezTo>
                    <a:pt x="184" y="2"/>
                    <a:pt x="175" y="1"/>
                    <a:pt x="16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0"/>
            <p:cNvSpPr/>
            <p:nvPr/>
          </p:nvSpPr>
          <p:spPr>
            <a:xfrm>
              <a:off x="1457175" y="3539200"/>
              <a:ext cx="277950" cy="58050"/>
            </a:xfrm>
            <a:custGeom>
              <a:avLst/>
              <a:gdLst/>
              <a:ahLst/>
              <a:cxnLst/>
              <a:rect l="l" t="t" r="r" b="b"/>
              <a:pathLst>
                <a:path w="11118" h="2322" extrusionOk="0">
                  <a:moveTo>
                    <a:pt x="2525" y="1"/>
                  </a:moveTo>
                  <a:cubicBezTo>
                    <a:pt x="2498" y="1"/>
                    <a:pt x="2478" y="3"/>
                    <a:pt x="2464" y="7"/>
                  </a:cubicBezTo>
                  <a:cubicBezTo>
                    <a:pt x="1973" y="151"/>
                    <a:pt x="0" y="1206"/>
                    <a:pt x="0" y="1206"/>
                  </a:cubicBezTo>
                  <a:cubicBezTo>
                    <a:pt x="0" y="1206"/>
                    <a:pt x="6470" y="2322"/>
                    <a:pt x="9637" y="2322"/>
                  </a:cubicBezTo>
                  <a:cubicBezTo>
                    <a:pt x="10312" y="2322"/>
                    <a:pt x="10838" y="2271"/>
                    <a:pt x="11118" y="2148"/>
                  </a:cubicBezTo>
                  <a:cubicBezTo>
                    <a:pt x="11118" y="2148"/>
                    <a:pt x="3416" y="1"/>
                    <a:pt x="2525" y="1"/>
                  </a:cubicBezTo>
                  <a:close/>
                </a:path>
              </a:pathLst>
            </a:custGeom>
            <a:solidFill>
              <a:srgbClr val="E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1455750" y="3567050"/>
              <a:ext cx="285825" cy="31500"/>
            </a:xfrm>
            <a:custGeom>
              <a:avLst/>
              <a:gdLst/>
              <a:ahLst/>
              <a:cxnLst/>
              <a:rect l="l" t="t" r="r" b="b"/>
              <a:pathLst>
                <a:path w="11433" h="1260" extrusionOk="0">
                  <a:moveTo>
                    <a:pt x="186" y="1"/>
                  </a:moveTo>
                  <a:cubicBezTo>
                    <a:pt x="102" y="1"/>
                    <a:pt x="31" y="55"/>
                    <a:pt x="17" y="140"/>
                  </a:cubicBezTo>
                  <a:cubicBezTo>
                    <a:pt x="1" y="237"/>
                    <a:pt x="65" y="325"/>
                    <a:pt x="154" y="342"/>
                  </a:cubicBezTo>
                  <a:cubicBezTo>
                    <a:pt x="210" y="358"/>
                    <a:pt x="5354" y="1259"/>
                    <a:pt x="10289" y="1259"/>
                  </a:cubicBezTo>
                  <a:cubicBezTo>
                    <a:pt x="10611" y="1259"/>
                    <a:pt x="10941" y="1259"/>
                    <a:pt x="11255" y="1251"/>
                  </a:cubicBezTo>
                  <a:cubicBezTo>
                    <a:pt x="11352" y="1243"/>
                    <a:pt x="11432" y="1163"/>
                    <a:pt x="11424" y="1066"/>
                  </a:cubicBezTo>
                  <a:cubicBezTo>
                    <a:pt x="11424" y="978"/>
                    <a:pt x="11344" y="897"/>
                    <a:pt x="11255" y="897"/>
                  </a:cubicBezTo>
                  <a:cubicBezTo>
                    <a:pt x="10916" y="907"/>
                    <a:pt x="10574" y="911"/>
                    <a:pt x="10230" y="911"/>
                  </a:cubicBezTo>
                  <a:cubicBezTo>
                    <a:pt x="5348" y="911"/>
                    <a:pt x="271" y="11"/>
                    <a:pt x="218" y="3"/>
                  </a:cubicBezTo>
                  <a:cubicBezTo>
                    <a:pt x="207" y="2"/>
                    <a:pt x="196" y="1"/>
                    <a:pt x="1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1648575" y="3432125"/>
              <a:ext cx="93800" cy="160575"/>
            </a:xfrm>
            <a:custGeom>
              <a:avLst/>
              <a:gdLst/>
              <a:ahLst/>
              <a:cxnLst/>
              <a:rect l="l" t="t" r="r" b="b"/>
              <a:pathLst>
                <a:path w="3752" h="6423" extrusionOk="0">
                  <a:moveTo>
                    <a:pt x="194" y="0"/>
                  </a:moveTo>
                  <a:cubicBezTo>
                    <a:pt x="166" y="0"/>
                    <a:pt x="138" y="8"/>
                    <a:pt x="113" y="23"/>
                  </a:cubicBezTo>
                  <a:cubicBezTo>
                    <a:pt x="24" y="71"/>
                    <a:pt x="0" y="176"/>
                    <a:pt x="40" y="256"/>
                  </a:cubicBezTo>
                  <a:lnTo>
                    <a:pt x="3397" y="6326"/>
                  </a:lnTo>
                  <a:cubicBezTo>
                    <a:pt x="3430" y="6383"/>
                    <a:pt x="3486" y="6415"/>
                    <a:pt x="3550" y="6423"/>
                  </a:cubicBezTo>
                  <a:cubicBezTo>
                    <a:pt x="3582" y="6423"/>
                    <a:pt x="3607" y="6415"/>
                    <a:pt x="3631" y="6399"/>
                  </a:cubicBezTo>
                  <a:cubicBezTo>
                    <a:pt x="3719" y="6350"/>
                    <a:pt x="3752" y="6246"/>
                    <a:pt x="3703" y="6165"/>
                  </a:cubicBezTo>
                  <a:lnTo>
                    <a:pt x="346" y="95"/>
                  </a:lnTo>
                  <a:cubicBezTo>
                    <a:pt x="313" y="35"/>
                    <a:pt x="254" y="0"/>
                    <a:pt x="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1025875" y="3507750"/>
              <a:ext cx="402125" cy="56375"/>
            </a:xfrm>
            <a:custGeom>
              <a:avLst/>
              <a:gdLst/>
              <a:ahLst/>
              <a:cxnLst/>
              <a:rect l="l" t="t" r="r" b="b"/>
              <a:pathLst>
                <a:path w="16085" h="2255" extrusionOk="0">
                  <a:moveTo>
                    <a:pt x="580" y="1"/>
                  </a:moveTo>
                  <a:cubicBezTo>
                    <a:pt x="379" y="733"/>
                    <a:pt x="186" y="1482"/>
                    <a:pt x="0" y="2255"/>
                  </a:cubicBezTo>
                  <a:lnTo>
                    <a:pt x="16085" y="822"/>
                  </a:lnTo>
                  <a:lnTo>
                    <a:pt x="580" y="1"/>
                  </a:lnTo>
                  <a:close/>
                </a:path>
              </a:pathLst>
            </a:custGeom>
            <a:solidFill>
              <a:srgbClr val="E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0"/>
            <p:cNvSpPr/>
            <p:nvPr/>
          </p:nvSpPr>
          <p:spPr>
            <a:xfrm>
              <a:off x="1989900" y="3186150"/>
              <a:ext cx="204900" cy="123800"/>
            </a:xfrm>
            <a:custGeom>
              <a:avLst/>
              <a:gdLst/>
              <a:ahLst/>
              <a:cxnLst/>
              <a:rect l="l" t="t" r="r" b="b"/>
              <a:pathLst>
                <a:path w="8196" h="4952" extrusionOk="0">
                  <a:moveTo>
                    <a:pt x="81" y="0"/>
                  </a:moveTo>
                  <a:lnTo>
                    <a:pt x="0" y="4814"/>
                  </a:lnTo>
                  <a:lnTo>
                    <a:pt x="8115" y="4951"/>
                  </a:lnTo>
                  <a:lnTo>
                    <a:pt x="8196" y="137"/>
                  </a:lnTo>
                  <a:lnTo>
                    <a:pt x="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0"/>
            <p:cNvSpPr/>
            <p:nvPr/>
          </p:nvSpPr>
          <p:spPr>
            <a:xfrm>
              <a:off x="2001375" y="3211700"/>
              <a:ext cx="181550" cy="11700"/>
            </a:xfrm>
            <a:custGeom>
              <a:avLst/>
              <a:gdLst/>
              <a:ahLst/>
              <a:cxnLst/>
              <a:rect l="l" t="t" r="r" b="b"/>
              <a:pathLst>
                <a:path w="7262" h="468" extrusionOk="0">
                  <a:moveTo>
                    <a:pt x="177" y="1"/>
                  </a:moveTo>
                  <a:cubicBezTo>
                    <a:pt x="81" y="1"/>
                    <a:pt x="8" y="81"/>
                    <a:pt x="0" y="170"/>
                  </a:cubicBezTo>
                  <a:cubicBezTo>
                    <a:pt x="0" y="266"/>
                    <a:pt x="81" y="347"/>
                    <a:pt x="177" y="347"/>
                  </a:cubicBezTo>
                  <a:lnTo>
                    <a:pt x="7085" y="467"/>
                  </a:lnTo>
                  <a:cubicBezTo>
                    <a:pt x="7181" y="467"/>
                    <a:pt x="7262" y="387"/>
                    <a:pt x="7262" y="298"/>
                  </a:cubicBezTo>
                  <a:cubicBezTo>
                    <a:pt x="7262" y="202"/>
                    <a:pt x="7189" y="121"/>
                    <a:pt x="7093" y="121"/>
                  </a:cubicBezTo>
                  <a:lnTo>
                    <a:pt x="17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1649775" y="2799525"/>
              <a:ext cx="202900" cy="250600"/>
            </a:xfrm>
            <a:custGeom>
              <a:avLst/>
              <a:gdLst/>
              <a:ahLst/>
              <a:cxnLst/>
              <a:rect l="l" t="t" r="r" b="b"/>
              <a:pathLst>
                <a:path w="8116" h="10024" extrusionOk="0">
                  <a:moveTo>
                    <a:pt x="2544" y="1"/>
                  </a:moveTo>
                  <a:lnTo>
                    <a:pt x="0" y="9878"/>
                  </a:lnTo>
                  <a:lnTo>
                    <a:pt x="8115" y="10023"/>
                  </a:lnTo>
                  <a:cubicBezTo>
                    <a:pt x="6674" y="3229"/>
                    <a:pt x="2544" y="1"/>
                    <a:pt x="2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0"/>
            <p:cNvSpPr/>
            <p:nvPr/>
          </p:nvSpPr>
          <p:spPr>
            <a:xfrm>
              <a:off x="1848825" y="2789875"/>
              <a:ext cx="202875" cy="263675"/>
            </a:xfrm>
            <a:custGeom>
              <a:avLst/>
              <a:gdLst/>
              <a:ahLst/>
              <a:cxnLst/>
              <a:rect l="l" t="t" r="r" b="b"/>
              <a:pathLst>
                <a:path w="8115" h="10547" extrusionOk="0">
                  <a:moveTo>
                    <a:pt x="5088" y="0"/>
                  </a:moveTo>
                  <a:cubicBezTo>
                    <a:pt x="5088" y="0"/>
                    <a:pt x="97" y="4999"/>
                    <a:pt x="0" y="10409"/>
                  </a:cubicBezTo>
                  <a:lnTo>
                    <a:pt x="8115" y="10546"/>
                  </a:lnTo>
                  <a:lnTo>
                    <a:pt x="50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0"/>
            <p:cNvSpPr/>
            <p:nvPr/>
          </p:nvSpPr>
          <p:spPr>
            <a:xfrm>
              <a:off x="1690825" y="2884475"/>
              <a:ext cx="133675" cy="123575"/>
            </a:xfrm>
            <a:custGeom>
              <a:avLst/>
              <a:gdLst/>
              <a:ahLst/>
              <a:cxnLst/>
              <a:rect l="l" t="t" r="r" b="b"/>
              <a:pathLst>
                <a:path w="5347" h="4943" extrusionOk="0">
                  <a:moveTo>
                    <a:pt x="1547" y="1"/>
                  </a:moveTo>
                  <a:cubicBezTo>
                    <a:pt x="1482" y="1"/>
                    <a:pt x="1421" y="40"/>
                    <a:pt x="1401" y="104"/>
                  </a:cubicBezTo>
                  <a:lnTo>
                    <a:pt x="17" y="4741"/>
                  </a:lnTo>
                  <a:cubicBezTo>
                    <a:pt x="1" y="4806"/>
                    <a:pt x="25" y="4862"/>
                    <a:pt x="73" y="4902"/>
                  </a:cubicBezTo>
                  <a:cubicBezTo>
                    <a:pt x="97" y="4926"/>
                    <a:pt x="131" y="4938"/>
                    <a:pt x="165" y="4938"/>
                  </a:cubicBezTo>
                  <a:cubicBezTo>
                    <a:pt x="190" y="4938"/>
                    <a:pt x="214" y="4932"/>
                    <a:pt x="234" y="4918"/>
                  </a:cubicBezTo>
                  <a:cubicBezTo>
                    <a:pt x="250" y="4913"/>
                    <a:pt x="1145" y="4446"/>
                    <a:pt x="2570" y="4446"/>
                  </a:cubicBezTo>
                  <a:cubicBezTo>
                    <a:pt x="3297" y="4446"/>
                    <a:pt x="4163" y="4567"/>
                    <a:pt x="5121" y="4935"/>
                  </a:cubicBezTo>
                  <a:cubicBezTo>
                    <a:pt x="5137" y="4943"/>
                    <a:pt x="5153" y="4943"/>
                    <a:pt x="5177" y="4943"/>
                  </a:cubicBezTo>
                  <a:cubicBezTo>
                    <a:pt x="5233" y="4943"/>
                    <a:pt x="5290" y="4910"/>
                    <a:pt x="5314" y="4854"/>
                  </a:cubicBezTo>
                  <a:cubicBezTo>
                    <a:pt x="5346" y="4774"/>
                    <a:pt x="5314" y="4685"/>
                    <a:pt x="5225" y="4653"/>
                  </a:cubicBezTo>
                  <a:cubicBezTo>
                    <a:pt x="4216" y="4267"/>
                    <a:pt x="3310" y="4138"/>
                    <a:pt x="2549" y="4138"/>
                  </a:cubicBezTo>
                  <a:cubicBezTo>
                    <a:pt x="1549" y="4138"/>
                    <a:pt x="801" y="4361"/>
                    <a:pt x="403" y="4516"/>
                  </a:cubicBezTo>
                  <a:lnTo>
                    <a:pt x="1691" y="193"/>
                  </a:lnTo>
                  <a:cubicBezTo>
                    <a:pt x="1715" y="112"/>
                    <a:pt x="1667" y="32"/>
                    <a:pt x="1595" y="8"/>
                  </a:cubicBezTo>
                  <a:cubicBezTo>
                    <a:pt x="1579" y="3"/>
                    <a:pt x="1563" y="1"/>
                    <a:pt x="15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0"/>
            <p:cNvSpPr/>
            <p:nvPr/>
          </p:nvSpPr>
          <p:spPr>
            <a:xfrm>
              <a:off x="1677550" y="2813450"/>
              <a:ext cx="84150" cy="126575"/>
            </a:xfrm>
            <a:custGeom>
              <a:avLst/>
              <a:gdLst/>
              <a:ahLst/>
              <a:cxnLst/>
              <a:rect l="l" t="t" r="r" b="b"/>
              <a:pathLst>
                <a:path w="3366" h="5063" extrusionOk="0">
                  <a:moveTo>
                    <a:pt x="168" y="0"/>
                  </a:moveTo>
                  <a:cubicBezTo>
                    <a:pt x="134" y="0"/>
                    <a:pt x="100" y="10"/>
                    <a:pt x="73" y="31"/>
                  </a:cubicBezTo>
                  <a:cubicBezTo>
                    <a:pt x="8" y="88"/>
                    <a:pt x="0" y="184"/>
                    <a:pt x="57" y="249"/>
                  </a:cubicBezTo>
                  <a:cubicBezTo>
                    <a:pt x="81" y="281"/>
                    <a:pt x="2544" y="3292"/>
                    <a:pt x="3051" y="4958"/>
                  </a:cubicBezTo>
                  <a:cubicBezTo>
                    <a:pt x="3068" y="5022"/>
                    <a:pt x="3132" y="5063"/>
                    <a:pt x="3196" y="5063"/>
                  </a:cubicBezTo>
                  <a:lnTo>
                    <a:pt x="3245" y="5063"/>
                  </a:lnTo>
                  <a:cubicBezTo>
                    <a:pt x="3325" y="5038"/>
                    <a:pt x="3365" y="4950"/>
                    <a:pt x="3341" y="4869"/>
                  </a:cubicBezTo>
                  <a:cubicBezTo>
                    <a:pt x="2818" y="3147"/>
                    <a:pt x="387" y="184"/>
                    <a:pt x="290" y="55"/>
                  </a:cubicBezTo>
                  <a:cubicBezTo>
                    <a:pt x="258" y="19"/>
                    <a:pt x="213" y="0"/>
                    <a:pt x="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1874175" y="2888525"/>
              <a:ext cx="133050" cy="473150"/>
            </a:xfrm>
            <a:custGeom>
              <a:avLst/>
              <a:gdLst/>
              <a:ahLst/>
              <a:cxnLst/>
              <a:rect l="l" t="t" r="r" b="b"/>
              <a:pathLst>
                <a:path w="5322" h="18926" extrusionOk="0">
                  <a:moveTo>
                    <a:pt x="3939" y="1"/>
                  </a:moveTo>
                  <a:cubicBezTo>
                    <a:pt x="3925" y="1"/>
                    <a:pt x="3911" y="3"/>
                    <a:pt x="3897" y="7"/>
                  </a:cubicBezTo>
                  <a:cubicBezTo>
                    <a:pt x="3816" y="23"/>
                    <a:pt x="3768" y="111"/>
                    <a:pt x="3792" y="192"/>
                  </a:cubicBezTo>
                  <a:lnTo>
                    <a:pt x="4927" y="4555"/>
                  </a:lnTo>
                  <a:cubicBezTo>
                    <a:pt x="4509" y="4373"/>
                    <a:pt x="3686" y="4095"/>
                    <a:pt x="2568" y="4095"/>
                  </a:cubicBezTo>
                  <a:cubicBezTo>
                    <a:pt x="1855" y="4095"/>
                    <a:pt x="1022" y="4208"/>
                    <a:pt x="97" y="4531"/>
                  </a:cubicBezTo>
                  <a:cubicBezTo>
                    <a:pt x="41" y="4547"/>
                    <a:pt x="0" y="4604"/>
                    <a:pt x="0" y="4668"/>
                  </a:cubicBezTo>
                  <a:lnTo>
                    <a:pt x="0" y="18772"/>
                  </a:lnTo>
                  <a:cubicBezTo>
                    <a:pt x="0" y="18853"/>
                    <a:pt x="65" y="18925"/>
                    <a:pt x="153" y="18925"/>
                  </a:cubicBezTo>
                  <a:cubicBezTo>
                    <a:pt x="234" y="18925"/>
                    <a:pt x="306" y="18853"/>
                    <a:pt x="306" y="18764"/>
                  </a:cubicBezTo>
                  <a:lnTo>
                    <a:pt x="306" y="4781"/>
                  </a:lnTo>
                  <a:cubicBezTo>
                    <a:pt x="1139" y="4506"/>
                    <a:pt x="1897" y="4409"/>
                    <a:pt x="2551" y="4409"/>
                  </a:cubicBezTo>
                  <a:cubicBezTo>
                    <a:pt x="4101" y="4409"/>
                    <a:pt x="5069" y="4954"/>
                    <a:pt x="5080" y="4966"/>
                  </a:cubicBezTo>
                  <a:cubicBezTo>
                    <a:pt x="5104" y="4979"/>
                    <a:pt x="5129" y="4986"/>
                    <a:pt x="5153" y="4986"/>
                  </a:cubicBezTo>
                  <a:cubicBezTo>
                    <a:pt x="5188" y="4986"/>
                    <a:pt x="5221" y="4973"/>
                    <a:pt x="5249" y="4950"/>
                  </a:cubicBezTo>
                  <a:cubicBezTo>
                    <a:pt x="5298" y="4918"/>
                    <a:pt x="5322" y="4853"/>
                    <a:pt x="5306" y="4789"/>
                  </a:cubicBezTo>
                  <a:lnTo>
                    <a:pt x="4082" y="111"/>
                  </a:lnTo>
                  <a:cubicBezTo>
                    <a:pt x="4062" y="45"/>
                    <a:pt x="4004" y="1"/>
                    <a:pt x="39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1938575" y="2819100"/>
              <a:ext cx="88175" cy="124150"/>
            </a:xfrm>
            <a:custGeom>
              <a:avLst/>
              <a:gdLst/>
              <a:ahLst/>
              <a:cxnLst/>
              <a:rect l="l" t="t" r="r" b="b"/>
              <a:pathLst>
                <a:path w="3527" h="4966" extrusionOk="0">
                  <a:moveTo>
                    <a:pt x="3362" y="1"/>
                  </a:moveTo>
                  <a:cubicBezTo>
                    <a:pt x="3319" y="1"/>
                    <a:pt x="3276" y="19"/>
                    <a:pt x="3245" y="55"/>
                  </a:cubicBezTo>
                  <a:cubicBezTo>
                    <a:pt x="3132" y="175"/>
                    <a:pt x="604" y="3058"/>
                    <a:pt x="25" y="4764"/>
                  </a:cubicBezTo>
                  <a:cubicBezTo>
                    <a:pt x="1" y="4845"/>
                    <a:pt x="41" y="4933"/>
                    <a:pt x="121" y="4957"/>
                  </a:cubicBezTo>
                  <a:cubicBezTo>
                    <a:pt x="137" y="4965"/>
                    <a:pt x="154" y="4965"/>
                    <a:pt x="170" y="4965"/>
                  </a:cubicBezTo>
                  <a:cubicBezTo>
                    <a:pt x="234" y="4965"/>
                    <a:pt x="298" y="4925"/>
                    <a:pt x="315" y="4861"/>
                  </a:cubicBezTo>
                  <a:cubicBezTo>
                    <a:pt x="878" y="3219"/>
                    <a:pt x="3446" y="288"/>
                    <a:pt x="3470" y="256"/>
                  </a:cubicBezTo>
                  <a:cubicBezTo>
                    <a:pt x="3527" y="192"/>
                    <a:pt x="3527" y="95"/>
                    <a:pt x="3462" y="39"/>
                  </a:cubicBezTo>
                  <a:cubicBezTo>
                    <a:pt x="3433" y="13"/>
                    <a:pt x="3398" y="1"/>
                    <a:pt x="3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3000" y="3528675"/>
              <a:ext cx="356250" cy="12300"/>
            </a:xfrm>
            <a:custGeom>
              <a:avLst/>
              <a:gdLst/>
              <a:ahLst/>
              <a:cxnLst/>
              <a:rect l="l" t="t" r="r" b="b"/>
              <a:pathLst>
                <a:path w="14250" h="492" extrusionOk="0">
                  <a:moveTo>
                    <a:pt x="140" y="0"/>
                  </a:moveTo>
                  <a:cubicBezTo>
                    <a:pt x="59" y="0"/>
                    <a:pt x="1" y="69"/>
                    <a:pt x="1" y="146"/>
                  </a:cubicBezTo>
                  <a:cubicBezTo>
                    <a:pt x="1" y="234"/>
                    <a:pt x="65" y="299"/>
                    <a:pt x="146" y="299"/>
                  </a:cubicBezTo>
                  <a:lnTo>
                    <a:pt x="14097" y="492"/>
                  </a:lnTo>
                  <a:cubicBezTo>
                    <a:pt x="14177" y="492"/>
                    <a:pt x="14242" y="419"/>
                    <a:pt x="14250" y="339"/>
                  </a:cubicBezTo>
                  <a:cubicBezTo>
                    <a:pt x="14250" y="250"/>
                    <a:pt x="14177" y="186"/>
                    <a:pt x="14097" y="186"/>
                  </a:cubicBezTo>
                  <a:lnTo>
                    <a:pt x="154" y="1"/>
                  </a:lnTo>
                  <a:cubicBezTo>
                    <a:pt x="149" y="0"/>
                    <a:pt x="145" y="0"/>
                    <a:pt x="14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0"/>
            <p:cNvSpPr/>
            <p:nvPr/>
          </p:nvSpPr>
          <p:spPr>
            <a:xfrm>
              <a:off x="1061100" y="3503125"/>
              <a:ext cx="320825" cy="24375"/>
            </a:xfrm>
            <a:custGeom>
              <a:avLst/>
              <a:gdLst/>
              <a:ahLst/>
              <a:cxnLst/>
              <a:rect l="l" t="t" r="r" b="b"/>
              <a:pathLst>
                <a:path w="12833" h="975" extrusionOk="0">
                  <a:moveTo>
                    <a:pt x="169" y="0"/>
                  </a:moveTo>
                  <a:cubicBezTo>
                    <a:pt x="81" y="0"/>
                    <a:pt x="8" y="65"/>
                    <a:pt x="8" y="145"/>
                  </a:cubicBezTo>
                  <a:cubicBezTo>
                    <a:pt x="0" y="234"/>
                    <a:pt x="65" y="298"/>
                    <a:pt x="153" y="306"/>
                  </a:cubicBezTo>
                  <a:lnTo>
                    <a:pt x="12663" y="975"/>
                  </a:lnTo>
                  <a:lnTo>
                    <a:pt x="12671" y="975"/>
                  </a:lnTo>
                  <a:cubicBezTo>
                    <a:pt x="12752" y="966"/>
                    <a:pt x="12824" y="910"/>
                    <a:pt x="12824" y="830"/>
                  </a:cubicBezTo>
                  <a:cubicBezTo>
                    <a:pt x="12832" y="741"/>
                    <a:pt x="12768" y="669"/>
                    <a:pt x="12679" y="669"/>
                  </a:cubicBezTo>
                  <a:lnTo>
                    <a:pt x="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0"/>
            <p:cNvSpPr/>
            <p:nvPr/>
          </p:nvSpPr>
          <p:spPr>
            <a:xfrm>
              <a:off x="1355525" y="4256025"/>
              <a:ext cx="1057050" cy="112325"/>
            </a:xfrm>
            <a:custGeom>
              <a:avLst/>
              <a:gdLst/>
              <a:ahLst/>
              <a:cxnLst/>
              <a:rect l="l" t="t" r="r" b="b"/>
              <a:pathLst>
                <a:path w="42282" h="4493" extrusionOk="0">
                  <a:moveTo>
                    <a:pt x="1" y="1"/>
                  </a:moveTo>
                  <a:lnTo>
                    <a:pt x="1" y="1"/>
                  </a:lnTo>
                  <a:cubicBezTo>
                    <a:pt x="65" y="1812"/>
                    <a:pt x="122" y="3140"/>
                    <a:pt x="146" y="3809"/>
                  </a:cubicBezTo>
                  <a:lnTo>
                    <a:pt x="40494" y="4493"/>
                  </a:lnTo>
                  <a:cubicBezTo>
                    <a:pt x="41098" y="4308"/>
                    <a:pt x="41693" y="4114"/>
                    <a:pt x="42281" y="3905"/>
                  </a:cubicBezTo>
                  <a:lnTo>
                    <a:pt x="42144" y="71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5045600" y="2659250"/>
              <a:ext cx="310775" cy="322850"/>
            </a:xfrm>
            <a:custGeom>
              <a:avLst/>
              <a:gdLst/>
              <a:ahLst/>
              <a:cxnLst/>
              <a:rect l="l" t="t" r="r" b="b"/>
              <a:pathLst>
                <a:path w="12431" h="12914" extrusionOk="0">
                  <a:moveTo>
                    <a:pt x="10820" y="0"/>
                  </a:moveTo>
                  <a:lnTo>
                    <a:pt x="3084" y="2560"/>
                  </a:lnTo>
                  <a:lnTo>
                    <a:pt x="298" y="4541"/>
                  </a:lnTo>
                  <a:lnTo>
                    <a:pt x="0" y="11303"/>
                  </a:lnTo>
                  <a:cubicBezTo>
                    <a:pt x="0" y="11303"/>
                    <a:pt x="2802" y="12913"/>
                    <a:pt x="6485" y="12913"/>
                  </a:cubicBezTo>
                  <a:cubicBezTo>
                    <a:pt x="8326" y="12913"/>
                    <a:pt x="10388" y="12511"/>
                    <a:pt x="12430" y="11303"/>
                  </a:cubicBezTo>
                  <a:lnTo>
                    <a:pt x="108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4666425" y="4602400"/>
              <a:ext cx="1161275" cy="783925"/>
            </a:xfrm>
            <a:custGeom>
              <a:avLst/>
              <a:gdLst/>
              <a:ahLst/>
              <a:cxnLst/>
              <a:rect l="l" t="t" r="r" b="b"/>
              <a:pathLst>
                <a:path w="46451" h="31357" extrusionOk="0">
                  <a:moveTo>
                    <a:pt x="3020" y="0"/>
                  </a:moveTo>
                  <a:cubicBezTo>
                    <a:pt x="1570" y="11070"/>
                    <a:pt x="604" y="21567"/>
                    <a:pt x="1" y="31356"/>
                  </a:cubicBezTo>
                  <a:lnTo>
                    <a:pt x="21567" y="31356"/>
                  </a:lnTo>
                  <a:cubicBezTo>
                    <a:pt x="21696" y="29312"/>
                    <a:pt x="21833" y="27444"/>
                    <a:pt x="21970" y="25874"/>
                  </a:cubicBezTo>
                  <a:cubicBezTo>
                    <a:pt x="21978" y="25705"/>
                    <a:pt x="22067" y="25544"/>
                    <a:pt x="22195" y="25439"/>
                  </a:cubicBezTo>
                  <a:cubicBezTo>
                    <a:pt x="22332" y="25544"/>
                    <a:pt x="22413" y="25705"/>
                    <a:pt x="22429" y="25874"/>
                  </a:cubicBezTo>
                  <a:cubicBezTo>
                    <a:pt x="22566" y="27444"/>
                    <a:pt x="22767" y="29312"/>
                    <a:pt x="23008" y="31356"/>
                  </a:cubicBezTo>
                  <a:lnTo>
                    <a:pt x="46451" y="31356"/>
                  </a:lnTo>
                  <a:cubicBezTo>
                    <a:pt x="45847" y="21567"/>
                    <a:pt x="44881" y="11070"/>
                    <a:pt x="43432" y="0"/>
                  </a:cubicBezTo>
                  <a:lnTo>
                    <a:pt x="23226" y="81"/>
                  </a:lnTo>
                  <a:lnTo>
                    <a:pt x="3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5706925" y="3797150"/>
              <a:ext cx="313800" cy="157025"/>
            </a:xfrm>
            <a:custGeom>
              <a:avLst/>
              <a:gdLst/>
              <a:ahLst/>
              <a:cxnLst/>
              <a:rect l="l" t="t" r="r" b="b"/>
              <a:pathLst>
                <a:path w="12552" h="6281" extrusionOk="0">
                  <a:moveTo>
                    <a:pt x="1442" y="1"/>
                  </a:moveTo>
                  <a:lnTo>
                    <a:pt x="1" y="5628"/>
                  </a:lnTo>
                  <a:lnTo>
                    <a:pt x="12551" y="6280"/>
                  </a:lnTo>
                  <a:lnTo>
                    <a:pt x="11110" y="1088"/>
                  </a:lnTo>
                  <a:lnTo>
                    <a:pt x="1442"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0"/>
            <p:cNvSpPr/>
            <p:nvPr/>
          </p:nvSpPr>
          <p:spPr>
            <a:xfrm>
              <a:off x="5846400" y="3812450"/>
              <a:ext cx="146950" cy="60000"/>
            </a:xfrm>
            <a:custGeom>
              <a:avLst/>
              <a:gdLst/>
              <a:ahLst/>
              <a:cxnLst/>
              <a:rect l="l" t="t" r="r" b="b"/>
              <a:pathLst>
                <a:path w="5878" h="2400" extrusionOk="0">
                  <a:moveTo>
                    <a:pt x="1329" y="1"/>
                  </a:moveTo>
                  <a:lnTo>
                    <a:pt x="1" y="89"/>
                  </a:lnTo>
                  <a:lnTo>
                    <a:pt x="3607" y="2400"/>
                  </a:lnTo>
                  <a:lnTo>
                    <a:pt x="5861" y="1868"/>
                  </a:lnTo>
                  <a:lnTo>
                    <a:pt x="5877" y="1716"/>
                  </a:lnTo>
                  <a:lnTo>
                    <a:pt x="5531" y="476"/>
                  </a:lnTo>
                  <a:lnTo>
                    <a:pt x="1329" y="1"/>
                  </a:ln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0"/>
            <p:cNvSpPr/>
            <p:nvPr/>
          </p:nvSpPr>
          <p:spPr>
            <a:xfrm>
              <a:off x="5474275" y="3206875"/>
              <a:ext cx="510425" cy="617475"/>
            </a:xfrm>
            <a:custGeom>
              <a:avLst/>
              <a:gdLst/>
              <a:ahLst/>
              <a:cxnLst/>
              <a:rect l="l" t="t" r="r" b="b"/>
              <a:pathLst>
                <a:path w="20417" h="24699" extrusionOk="0">
                  <a:moveTo>
                    <a:pt x="8212" y="0"/>
                  </a:moveTo>
                  <a:lnTo>
                    <a:pt x="1" y="24699"/>
                  </a:lnTo>
                  <a:lnTo>
                    <a:pt x="20416" y="24699"/>
                  </a:lnTo>
                  <a:cubicBezTo>
                    <a:pt x="15369" y="5354"/>
                    <a:pt x="8212" y="0"/>
                    <a:pt x="8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4701650" y="3112900"/>
              <a:ext cx="1052200" cy="1511850"/>
            </a:xfrm>
            <a:custGeom>
              <a:avLst/>
              <a:gdLst/>
              <a:ahLst/>
              <a:cxnLst/>
              <a:rect l="l" t="t" r="r" b="b"/>
              <a:pathLst>
                <a:path w="42088" h="60474" extrusionOk="0">
                  <a:moveTo>
                    <a:pt x="27315" y="0"/>
                  </a:moveTo>
                  <a:cubicBezTo>
                    <a:pt x="20251" y="0"/>
                    <a:pt x="7761" y="1063"/>
                    <a:pt x="7761" y="1063"/>
                  </a:cubicBezTo>
                  <a:cubicBezTo>
                    <a:pt x="7761" y="1063"/>
                    <a:pt x="1095" y="2656"/>
                    <a:pt x="387" y="7519"/>
                  </a:cubicBezTo>
                  <a:cubicBezTo>
                    <a:pt x="0" y="10167"/>
                    <a:pt x="1546" y="60474"/>
                    <a:pt x="1546" y="60474"/>
                  </a:cubicBezTo>
                  <a:cubicBezTo>
                    <a:pt x="1546" y="60474"/>
                    <a:pt x="13488" y="58921"/>
                    <a:pt x="27361" y="58921"/>
                  </a:cubicBezTo>
                  <a:cubicBezTo>
                    <a:pt x="32176" y="58921"/>
                    <a:pt x="37225" y="59108"/>
                    <a:pt x="42088" y="59613"/>
                  </a:cubicBezTo>
                  <a:lnTo>
                    <a:pt x="40164" y="10151"/>
                  </a:lnTo>
                  <a:cubicBezTo>
                    <a:pt x="39833" y="4870"/>
                    <a:pt x="40341" y="1312"/>
                    <a:pt x="30447" y="113"/>
                  </a:cubicBezTo>
                  <a:cubicBezTo>
                    <a:pt x="30398" y="105"/>
                    <a:pt x="30342" y="105"/>
                    <a:pt x="30286" y="96"/>
                  </a:cubicBezTo>
                  <a:cubicBezTo>
                    <a:pt x="29496" y="29"/>
                    <a:pt x="28480" y="0"/>
                    <a:pt x="273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5373250" y="3578200"/>
              <a:ext cx="129025" cy="281575"/>
            </a:xfrm>
            <a:custGeom>
              <a:avLst/>
              <a:gdLst/>
              <a:ahLst/>
              <a:cxnLst/>
              <a:rect l="l" t="t" r="r" b="b"/>
              <a:pathLst>
                <a:path w="5161" h="11263" extrusionOk="0">
                  <a:moveTo>
                    <a:pt x="379" y="0"/>
                  </a:moveTo>
                  <a:cubicBezTo>
                    <a:pt x="298" y="0"/>
                    <a:pt x="234" y="65"/>
                    <a:pt x="234" y="145"/>
                  </a:cubicBezTo>
                  <a:cubicBezTo>
                    <a:pt x="226" y="411"/>
                    <a:pt x="0" y="6803"/>
                    <a:pt x="910" y="9017"/>
                  </a:cubicBezTo>
                  <a:cubicBezTo>
                    <a:pt x="1216" y="9773"/>
                    <a:pt x="4074" y="11045"/>
                    <a:pt x="4919" y="11255"/>
                  </a:cubicBezTo>
                  <a:lnTo>
                    <a:pt x="4951" y="11255"/>
                  </a:lnTo>
                  <a:lnTo>
                    <a:pt x="4951" y="11263"/>
                  </a:lnTo>
                  <a:cubicBezTo>
                    <a:pt x="5128" y="11263"/>
                    <a:pt x="5161" y="11013"/>
                    <a:pt x="4992" y="10973"/>
                  </a:cubicBezTo>
                  <a:cubicBezTo>
                    <a:pt x="4058" y="10739"/>
                    <a:pt x="1409" y="9467"/>
                    <a:pt x="1176" y="8904"/>
                  </a:cubicBezTo>
                  <a:cubicBezTo>
                    <a:pt x="371" y="6924"/>
                    <a:pt x="491" y="1264"/>
                    <a:pt x="516" y="298"/>
                  </a:cubicBezTo>
                  <a:lnTo>
                    <a:pt x="4951" y="298"/>
                  </a:lnTo>
                  <a:cubicBezTo>
                    <a:pt x="5145" y="298"/>
                    <a:pt x="5145" y="0"/>
                    <a:pt x="495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0"/>
            <p:cNvSpPr/>
            <p:nvPr/>
          </p:nvSpPr>
          <p:spPr>
            <a:xfrm>
              <a:off x="5497625" y="3578200"/>
              <a:ext cx="129025" cy="281375"/>
            </a:xfrm>
            <a:custGeom>
              <a:avLst/>
              <a:gdLst/>
              <a:ahLst/>
              <a:cxnLst/>
              <a:rect l="l" t="t" r="r" b="b"/>
              <a:pathLst>
                <a:path w="5161" h="11255" extrusionOk="0">
                  <a:moveTo>
                    <a:pt x="202" y="0"/>
                  </a:moveTo>
                  <a:cubicBezTo>
                    <a:pt x="9" y="0"/>
                    <a:pt x="9" y="290"/>
                    <a:pt x="202" y="290"/>
                  </a:cubicBezTo>
                  <a:lnTo>
                    <a:pt x="4637" y="290"/>
                  </a:lnTo>
                  <a:cubicBezTo>
                    <a:pt x="4670" y="1256"/>
                    <a:pt x="4790" y="6924"/>
                    <a:pt x="3977" y="8904"/>
                  </a:cubicBezTo>
                  <a:cubicBezTo>
                    <a:pt x="3752" y="9467"/>
                    <a:pt x="1103" y="10731"/>
                    <a:pt x="170" y="10965"/>
                  </a:cubicBezTo>
                  <a:cubicBezTo>
                    <a:pt x="0" y="11005"/>
                    <a:pt x="33" y="11255"/>
                    <a:pt x="202" y="11255"/>
                  </a:cubicBezTo>
                  <a:cubicBezTo>
                    <a:pt x="218" y="11255"/>
                    <a:pt x="226" y="11255"/>
                    <a:pt x="242" y="11247"/>
                  </a:cubicBezTo>
                  <a:cubicBezTo>
                    <a:pt x="1087" y="11037"/>
                    <a:pt x="3937" y="9765"/>
                    <a:pt x="4251" y="9009"/>
                  </a:cubicBezTo>
                  <a:cubicBezTo>
                    <a:pt x="5161" y="6795"/>
                    <a:pt x="4935" y="411"/>
                    <a:pt x="4927" y="137"/>
                  </a:cubicBezTo>
                  <a:cubicBezTo>
                    <a:pt x="4927" y="57"/>
                    <a:pt x="4863" y="0"/>
                    <a:pt x="4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0"/>
            <p:cNvSpPr/>
            <p:nvPr/>
          </p:nvSpPr>
          <p:spPr>
            <a:xfrm>
              <a:off x="5379275" y="3635150"/>
              <a:ext cx="244350" cy="7275"/>
            </a:xfrm>
            <a:custGeom>
              <a:avLst/>
              <a:gdLst/>
              <a:ahLst/>
              <a:cxnLst/>
              <a:rect l="l" t="t" r="r" b="b"/>
              <a:pathLst>
                <a:path w="9774" h="291" extrusionOk="0">
                  <a:moveTo>
                    <a:pt x="194" y="0"/>
                  </a:moveTo>
                  <a:cubicBezTo>
                    <a:pt x="1" y="0"/>
                    <a:pt x="1" y="290"/>
                    <a:pt x="194" y="290"/>
                  </a:cubicBezTo>
                  <a:lnTo>
                    <a:pt x="9581" y="290"/>
                  </a:lnTo>
                  <a:cubicBezTo>
                    <a:pt x="9774" y="290"/>
                    <a:pt x="9774" y="0"/>
                    <a:pt x="9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4851575" y="3578200"/>
              <a:ext cx="128850" cy="281575"/>
            </a:xfrm>
            <a:custGeom>
              <a:avLst/>
              <a:gdLst/>
              <a:ahLst/>
              <a:cxnLst/>
              <a:rect l="l" t="t" r="r" b="b"/>
              <a:pathLst>
                <a:path w="5154" h="11263" extrusionOk="0">
                  <a:moveTo>
                    <a:pt x="371" y="0"/>
                  </a:moveTo>
                  <a:cubicBezTo>
                    <a:pt x="291" y="0"/>
                    <a:pt x="226" y="65"/>
                    <a:pt x="226" y="145"/>
                  </a:cubicBezTo>
                  <a:cubicBezTo>
                    <a:pt x="218" y="411"/>
                    <a:pt x="1" y="6803"/>
                    <a:pt x="903" y="9017"/>
                  </a:cubicBezTo>
                  <a:cubicBezTo>
                    <a:pt x="1217" y="9773"/>
                    <a:pt x="4066" y="11045"/>
                    <a:pt x="4912" y="11255"/>
                  </a:cubicBezTo>
                  <a:lnTo>
                    <a:pt x="4952" y="11255"/>
                  </a:lnTo>
                  <a:lnTo>
                    <a:pt x="4952" y="11263"/>
                  </a:lnTo>
                  <a:cubicBezTo>
                    <a:pt x="5121" y="11263"/>
                    <a:pt x="5153" y="11013"/>
                    <a:pt x="4984" y="10973"/>
                  </a:cubicBezTo>
                  <a:cubicBezTo>
                    <a:pt x="4050" y="10739"/>
                    <a:pt x="1410" y="9467"/>
                    <a:pt x="1176" y="8904"/>
                  </a:cubicBezTo>
                  <a:cubicBezTo>
                    <a:pt x="363" y="6924"/>
                    <a:pt x="484" y="1264"/>
                    <a:pt x="516" y="298"/>
                  </a:cubicBezTo>
                  <a:lnTo>
                    <a:pt x="4952" y="298"/>
                  </a:lnTo>
                  <a:cubicBezTo>
                    <a:pt x="5145" y="298"/>
                    <a:pt x="5145" y="0"/>
                    <a:pt x="4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0"/>
            <p:cNvSpPr/>
            <p:nvPr/>
          </p:nvSpPr>
          <p:spPr>
            <a:xfrm>
              <a:off x="4975975" y="3578200"/>
              <a:ext cx="128825" cy="281375"/>
            </a:xfrm>
            <a:custGeom>
              <a:avLst/>
              <a:gdLst/>
              <a:ahLst/>
              <a:cxnLst/>
              <a:rect l="l" t="t" r="r" b="b"/>
              <a:pathLst>
                <a:path w="5153" h="11255" extrusionOk="0">
                  <a:moveTo>
                    <a:pt x="201" y="0"/>
                  </a:moveTo>
                  <a:cubicBezTo>
                    <a:pt x="8" y="0"/>
                    <a:pt x="8" y="290"/>
                    <a:pt x="201" y="290"/>
                  </a:cubicBezTo>
                  <a:lnTo>
                    <a:pt x="4637" y="290"/>
                  </a:lnTo>
                  <a:cubicBezTo>
                    <a:pt x="4661" y="1256"/>
                    <a:pt x="4790" y="6924"/>
                    <a:pt x="3977" y="8904"/>
                  </a:cubicBezTo>
                  <a:cubicBezTo>
                    <a:pt x="3743" y="9467"/>
                    <a:pt x="1095" y="10731"/>
                    <a:pt x="169" y="10965"/>
                  </a:cubicBezTo>
                  <a:cubicBezTo>
                    <a:pt x="0" y="11005"/>
                    <a:pt x="24" y="11255"/>
                    <a:pt x="201" y="11255"/>
                  </a:cubicBezTo>
                  <a:cubicBezTo>
                    <a:pt x="209" y="11255"/>
                    <a:pt x="225" y="11255"/>
                    <a:pt x="233" y="11247"/>
                  </a:cubicBezTo>
                  <a:cubicBezTo>
                    <a:pt x="1079" y="11037"/>
                    <a:pt x="3937" y="9765"/>
                    <a:pt x="4243" y="9009"/>
                  </a:cubicBezTo>
                  <a:cubicBezTo>
                    <a:pt x="5152" y="6795"/>
                    <a:pt x="4935" y="411"/>
                    <a:pt x="4927" y="137"/>
                  </a:cubicBezTo>
                  <a:cubicBezTo>
                    <a:pt x="4919" y="57"/>
                    <a:pt x="4854" y="0"/>
                    <a:pt x="477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0"/>
            <p:cNvSpPr/>
            <p:nvPr/>
          </p:nvSpPr>
          <p:spPr>
            <a:xfrm>
              <a:off x="4857425" y="3635150"/>
              <a:ext cx="244550" cy="7275"/>
            </a:xfrm>
            <a:custGeom>
              <a:avLst/>
              <a:gdLst/>
              <a:ahLst/>
              <a:cxnLst/>
              <a:rect l="l" t="t" r="r" b="b"/>
              <a:pathLst>
                <a:path w="9782" h="291" extrusionOk="0">
                  <a:moveTo>
                    <a:pt x="202" y="0"/>
                  </a:moveTo>
                  <a:cubicBezTo>
                    <a:pt x="0" y="0"/>
                    <a:pt x="0" y="290"/>
                    <a:pt x="202" y="290"/>
                  </a:cubicBezTo>
                  <a:lnTo>
                    <a:pt x="9588" y="290"/>
                  </a:lnTo>
                  <a:cubicBezTo>
                    <a:pt x="9782" y="290"/>
                    <a:pt x="9782" y="0"/>
                    <a:pt x="9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5216875" y="3360825"/>
              <a:ext cx="7475" cy="1137950"/>
            </a:xfrm>
            <a:custGeom>
              <a:avLst/>
              <a:gdLst/>
              <a:ahLst/>
              <a:cxnLst/>
              <a:rect l="l" t="t" r="r" b="b"/>
              <a:pathLst>
                <a:path w="299" h="45518" extrusionOk="0">
                  <a:moveTo>
                    <a:pt x="149" y="1"/>
                  </a:moveTo>
                  <a:cubicBezTo>
                    <a:pt x="75" y="1"/>
                    <a:pt x="0" y="49"/>
                    <a:pt x="0" y="146"/>
                  </a:cubicBezTo>
                  <a:lnTo>
                    <a:pt x="0" y="45373"/>
                  </a:lnTo>
                  <a:cubicBezTo>
                    <a:pt x="0" y="45453"/>
                    <a:pt x="65" y="45517"/>
                    <a:pt x="145" y="45517"/>
                  </a:cubicBezTo>
                  <a:cubicBezTo>
                    <a:pt x="226" y="45517"/>
                    <a:pt x="298" y="45453"/>
                    <a:pt x="298" y="45373"/>
                  </a:cubicBezTo>
                  <a:lnTo>
                    <a:pt x="298" y="146"/>
                  </a:lnTo>
                  <a:cubicBezTo>
                    <a:pt x="298" y="49"/>
                    <a:pt x="224" y="1"/>
                    <a:pt x="14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5631875" y="3520050"/>
              <a:ext cx="92200" cy="322225"/>
            </a:xfrm>
            <a:custGeom>
              <a:avLst/>
              <a:gdLst/>
              <a:ahLst/>
              <a:cxnLst/>
              <a:rect l="l" t="t" r="r" b="b"/>
              <a:pathLst>
                <a:path w="3688" h="12889" extrusionOk="0">
                  <a:moveTo>
                    <a:pt x="167" y="1"/>
                  </a:moveTo>
                  <a:cubicBezTo>
                    <a:pt x="152" y="1"/>
                    <a:pt x="136" y="3"/>
                    <a:pt x="121" y="8"/>
                  </a:cubicBezTo>
                  <a:cubicBezTo>
                    <a:pt x="48" y="24"/>
                    <a:pt x="0" y="104"/>
                    <a:pt x="24" y="185"/>
                  </a:cubicBezTo>
                  <a:lnTo>
                    <a:pt x="3389" y="12784"/>
                  </a:lnTo>
                  <a:cubicBezTo>
                    <a:pt x="3405" y="12848"/>
                    <a:pt x="3462" y="12888"/>
                    <a:pt x="3526" y="12888"/>
                  </a:cubicBezTo>
                  <a:cubicBezTo>
                    <a:pt x="3542" y="12888"/>
                    <a:pt x="3550" y="12888"/>
                    <a:pt x="3566" y="12880"/>
                  </a:cubicBezTo>
                  <a:cubicBezTo>
                    <a:pt x="3647" y="12864"/>
                    <a:pt x="3687" y="12784"/>
                    <a:pt x="3671" y="12703"/>
                  </a:cubicBezTo>
                  <a:lnTo>
                    <a:pt x="298" y="104"/>
                  </a:lnTo>
                  <a:cubicBezTo>
                    <a:pt x="285" y="39"/>
                    <a:pt x="230" y="1"/>
                    <a:pt x="16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0"/>
            <p:cNvSpPr/>
            <p:nvPr/>
          </p:nvSpPr>
          <p:spPr>
            <a:xfrm>
              <a:off x="5076200" y="2942025"/>
              <a:ext cx="290825" cy="417625"/>
            </a:xfrm>
            <a:custGeom>
              <a:avLst/>
              <a:gdLst/>
              <a:ahLst/>
              <a:cxnLst/>
              <a:rect l="l" t="t" r="r" b="b"/>
              <a:pathLst>
                <a:path w="11633" h="16705" extrusionOk="0">
                  <a:moveTo>
                    <a:pt x="8944" y="0"/>
                  </a:moveTo>
                  <a:lnTo>
                    <a:pt x="1328" y="81"/>
                  </a:lnTo>
                  <a:cubicBezTo>
                    <a:pt x="829" y="3204"/>
                    <a:pt x="435" y="8405"/>
                    <a:pt x="0" y="9234"/>
                  </a:cubicBezTo>
                  <a:cubicBezTo>
                    <a:pt x="0" y="9234"/>
                    <a:pt x="327" y="16705"/>
                    <a:pt x="6418" y="16705"/>
                  </a:cubicBezTo>
                  <a:cubicBezTo>
                    <a:pt x="6444" y="16705"/>
                    <a:pt x="6470" y="16705"/>
                    <a:pt x="6497" y="16705"/>
                  </a:cubicBezTo>
                  <a:cubicBezTo>
                    <a:pt x="8920" y="16680"/>
                    <a:pt x="11633" y="12961"/>
                    <a:pt x="11069" y="9234"/>
                  </a:cubicBezTo>
                  <a:cubicBezTo>
                    <a:pt x="10844" y="7777"/>
                    <a:pt x="9548" y="4186"/>
                    <a:pt x="8944"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0"/>
            <p:cNvSpPr/>
            <p:nvPr/>
          </p:nvSpPr>
          <p:spPr>
            <a:xfrm>
              <a:off x="5104375" y="2941825"/>
              <a:ext cx="198850" cy="124800"/>
            </a:xfrm>
            <a:custGeom>
              <a:avLst/>
              <a:gdLst/>
              <a:ahLst/>
              <a:cxnLst/>
              <a:rect l="l" t="t" r="r" b="b"/>
              <a:pathLst>
                <a:path w="7954" h="4992" extrusionOk="0">
                  <a:moveTo>
                    <a:pt x="7817" y="0"/>
                  </a:moveTo>
                  <a:lnTo>
                    <a:pt x="201" y="89"/>
                  </a:lnTo>
                  <a:cubicBezTo>
                    <a:pt x="137" y="451"/>
                    <a:pt x="73" y="878"/>
                    <a:pt x="0" y="1336"/>
                  </a:cubicBezTo>
                  <a:cubicBezTo>
                    <a:pt x="226" y="1940"/>
                    <a:pt x="499" y="2512"/>
                    <a:pt x="862" y="2971"/>
                  </a:cubicBezTo>
                  <a:cubicBezTo>
                    <a:pt x="1940" y="4307"/>
                    <a:pt x="3108" y="4871"/>
                    <a:pt x="3953" y="4991"/>
                  </a:cubicBezTo>
                  <a:cubicBezTo>
                    <a:pt x="4798" y="4854"/>
                    <a:pt x="5949" y="4259"/>
                    <a:pt x="7012" y="2898"/>
                  </a:cubicBezTo>
                  <a:cubicBezTo>
                    <a:pt x="7423" y="2367"/>
                    <a:pt x="7728" y="1691"/>
                    <a:pt x="7954" y="974"/>
                  </a:cubicBezTo>
                  <a:cubicBezTo>
                    <a:pt x="7914" y="652"/>
                    <a:pt x="7865" y="322"/>
                    <a:pt x="7817" y="0"/>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5069300" y="2693700"/>
              <a:ext cx="253650" cy="336100"/>
            </a:xfrm>
            <a:custGeom>
              <a:avLst/>
              <a:gdLst/>
              <a:ahLst/>
              <a:cxnLst/>
              <a:rect l="l" t="t" r="r" b="b"/>
              <a:pathLst>
                <a:path w="10146" h="13444" extrusionOk="0">
                  <a:moveTo>
                    <a:pt x="5723" y="0"/>
                  </a:moveTo>
                  <a:cubicBezTo>
                    <a:pt x="5478" y="0"/>
                    <a:pt x="5219" y="16"/>
                    <a:pt x="4945" y="47"/>
                  </a:cubicBezTo>
                  <a:cubicBezTo>
                    <a:pt x="4722" y="26"/>
                    <a:pt x="4509" y="16"/>
                    <a:pt x="4307" y="16"/>
                  </a:cubicBezTo>
                  <a:cubicBezTo>
                    <a:pt x="0" y="16"/>
                    <a:pt x="566" y="4564"/>
                    <a:pt x="566" y="4564"/>
                  </a:cubicBezTo>
                  <a:cubicBezTo>
                    <a:pt x="566" y="4564"/>
                    <a:pt x="485" y="9225"/>
                    <a:pt x="2256" y="11422"/>
                  </a:cubicBezTo>
                  <a:cubicBezTo>
                    <a:pt x="3335" y="12767"/>
                    <a:pt x="4494" y="13330"/>
                    <a:pt x="5348" y="13443"/>
                  </a:cubicBezTo>
                  <a:cubicBezTo>
                    <a:pt x="6193" y="13314"/>
                    <a:pt x="7344" y="12719"/>
                    <a:pt x="8399" y="11358"/>
                  </a:cubicBezTo>
                  <a:cubicBezTo>
                    <a:pt x="10146" y="9120"/>
                    <a:pt x="9993" y="4459"/>
                    <a:pt x="9993" y="4459"/>
                  </a:cubicBezTo>
                  <a:cubicBezTo>
                    <a:pt x="9993" y="4459"/>
                    <a:pt x="9942" y="0"/>
                    <a:pt x="5723"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0"/>
            <p:cNvSpPr/>
            <p:nvPr/>
          </p:nvSpPr>
          <p:spPr>
            <a:xfrm>
              <a:off x="5090675" y="2848000"/>
              <a:ext cx="225025" cy="181800"/>
            </a:xfrm>
            <a:custGeom>
              <a:avLst/>
              <a:gdLst/>
              <a:ahLst/>
              <a:cxnLst/>
              <a:rect l="l" t="t" r="r" b="b"/>
              <a:pathLst>
                <a:path w="9001" h="7272" extrusionOk="0">
                  <a:moveTo>
                    <a:pt x="4574" y="1"/>
                  </a:moveTo>
                  <a:cubicBezTo>
                    <a:pt x="4138" y="1"/>
                    <a:pt x="3724" y="281"/>
                    <a:pt x="3519" y="549"/>
                  </a:cubicBezTo>
                  <a:cubicBezTo>
                    <a:pt x="2722" y="1612"/>
                    <a:pt x="57" y="1604"/>
                    <a:pt x="1" y="1612"/>
                  </a:cubicBezTo>
                  <a:cubicBezTo>
                    <a:pt x="226" y="2908"/>
                    <a:pt x="637" y="4309"/>
                    <a:pt x="1410" y="5250"/>
                  </a:cubicBezTo>
                  <a:cubicBezTo>
                    <a:pt x="2488" y="6595"/>
                    <a:pt x="3648" y="7158"/>
                    <a:pt x="4493" y="7271"/>
                  </a:cubicBezTo>
                  <a:cubicBezTo>
                    <a:pt x="5161" y="7166"/>
                    <a:pt x="6014" y="6764"/>
                    <a:pt x="6868" y="5935"/>
                  </a:cubicBezTo>
                  <a:cubicBezTo>
                    <a:pt x="8293" y="4655"/>
                    <a:pt x="9001" y="2119"/>
                    <a:pt x="8896" y="1555"/>
                  </a:cubicBezTo>
                  <a:lnTo>
                    <a:pt x="8896" y="1515"/>
                  </a:lnTo>
                  <a:cubicBezTo>
                    <a:pt x="8572" y="1629"/>
                    <a:pt x="8241" y="1676"/>
                    <a:pt x="7919" y="1676"/>
                  </a:cubicBezTo>
                  <a:cubicBezTo>
                    <a:pt x="6800" y="1676"/>
                    <a:pt x="5790" y="1100"/>
                    <a:pt x="5572" y="694"/>
                  </a:cubicBezTo>
                  <a:cubicBezTo>
                    <a:pt x="5288" y="181"/>
                    <a:pt x="4924" y="1"/>
                    <a:pt x="4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0"/>
            <p:cNvSpPr/>
            <p:nvPr/>
          </p:nvSpPr>
          <p:spPr>
            <a:xfrm>
              <a:off x="5058675" y="2818825"/>
              <a:ext cx="31625" cy="69475"/>
            </a:xfrm>
            <a:custGeom>
              <a:avLst/>
              <a:gdLst/>
              <a:ahLst/>
              <a:cxnLst/>
              <a:rect l="l" t="t" r="r" b="b"/>
              <a:pathLst>
                <a:path w="1265" h="2779" extrusionOk="0">
                  <a:moveTo>
                    <a:pt x="536" y="0"/>
                  </a:moveTo>
                  <a:cubicBezTo>
                    <a:pt x="427" y="0"/>
                    <a:pt x="327" y="26"/>
                    <a:pt x="274" y="106"/>
                  </a:cubicBezTo>
                  <a:cubicBezTo>
                    <a:pt x="121" y="331"/>
                    <a:pt x="1" y="1273"/>
                    <a:pt x="443" y="1901"/>
                  </a:cubicBezTo>
                  <a:cubicBezTo>
                    <a:pt x="878" y="2529"/>
                    <a:pt x="1265" y="2779"/>
                    <a:pt x="1265" y="2779"/>
                  </a:cubicBezTo>
                  <a:lnTo>
                    <a:pt x="991" y="98"/>
                  </a:lnTo>
                  <a:cubicBezTo>
                    <a:pt x="991" y="98"/>
                    <a:pt x="746" y="0"/>
                    <a:pt x="536"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5313275" y="2816000"/>
              <a:ext cx="31225" cy="69900"/>
            </a:xfrm>
            <a:custGeom>
              <a:avLst/>
              <a:gdLst/>
              <a:ahLst/>
              <a:cxnLst/>
              <a:rect l="l" t="t" r="r" b="b"/>
              <a:pathLst>
                <a:path w="1249" h="2796" extrusionOk="0">
                  <a:moveTo>
                    <a:pt x="712" y="0"/>
                  </a:moveTo>
                  <a:cubicBezTo>
                    <a:pt x="498" y="0"/>
                    <a:pt x="242" y="106"/>
                    <a:pt x="242" y="106"/>
                  </a:cubicBezTo>
                  <a:lnTo>
                    <a:pt x="0" y="2795"/>
                  </a:lnTo>
                  <a:cubicBezTo>
                    <a:pt x="0" y="2795"/>
                    <a:pt x="387" y="2537"/>
                    <a:pt x="813" y="1893"/>
                  </a:cubicBezTo>
                  <a:cubicBezTo>
                    <a:pt x="1248" y="1257"/>
                    <a:pt x="1111" y="324"/>
                    <a:pt x="958" y="98"/>
                  </a:cubicBezTo>
                  <a:cubicBezTo>
                    <a:pt x="909" y="25"/>
                    <a:pt x="815" y="0"/>
                    <a:pt x="712"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0"/>
            <p:cNvSpPr/>
            <p:nvPr/>
          </p:nvSpPr>
          <p:spPr>
            <a:xfrm>
              <a:off x="5051625" y="2657850"/>
              <a:ext cx="284625" cy="159200"/>
            </a:xfrm>
            <a:custGeom>
              <a:avLst/>
              <a:gdLst/>
              <a:ahLst/>
              <a:cxnLst/>
              <a:rect l="l" t="t" r="r" b="b"/>
              <a:pathLst>
                <a:path w="11385" h="6368" extrusionOk="0">
                  <a:moveTo>
                    <a:pt x="7025" y="0"/>
                  </a:moveTo>
                  <a:cubicBezTo>
                    <a:pt x="6409" y="0"/>
                    <a:pt x="5793" y="108"/>
                    <a:pt x="5218" y="330"/>
                  </a:cubicBezTo>
                  <a:cubicBezTo>
                    <a:pt x="4871" y="459"/>
                    <a:pt x="4541" y="628"/>
                    <a:pt x="4179" y="700"/>
                  </a:cubicBezTo>
                  <a:cubicBezTo>
                    <a:pt x="4013" y="733"/>
                    <a:pt x="3843" y="742"/>
                    <a:pt x="3671" y="742"/>
                  </a:cubicBezTo>
                  <a:cubicBezTo>
                    <a:pt x="3456" y="742"/>
                    <a:pt x="3239" y="728"/>
                    <a:pt x="3022" y="728"/>
                  </a:cubicBezTo>
                  <a:cubicBezTo>
                    <a:pt x="2892" y="728"/>
                    <a:pt x="2762" y="733"/>
                    <a:pt x="2633" y="749"/>
                  </a:cubicBezTo>
                  <a:cubicBezTo>
                    <a:pt x="1965" y="845"/>
                    <a:pt x="1370" y="1240"/>
                    <a:pt x="886" y="1715"/>
                  </a:cubicBezTo>
                  <a:cubicBezTo>
                    <a:pt x="508" y="2085"/>
                    <a:pt x="162" y="2536"/>
                    <a:pt x="57" y="3059"/>
                  </a:cubicBezTo>
                  <a:cubicBezTo>
                    <a:pt x="1" y="3397"/>
                    <a:pt x="9" y="3735"/>
                    <a:pt x="90" y="4074"/>
                  </a:cubicBezTo>
                  <a:cubicBezTo>
                    <a:pt x="196" y="4600"/>
                    <a:pt x="785" y="6010"/>
                    <a:pt x="1288" y="6010"/>
                  </a:cubicBezTo>
                  <a:cubicBezTo>
                    <a:pt x="1470" y="6010"/>
                    <a:pt x="1640" y="5827"/>
                    <a:pt x="1772" y="5354"/>
                  </a:cubicBezTo>
                  <a:cubicBezTo>
                    <a:pt x="1869" y="4999"/>
                    <a:pt x="1844" y="4621"/>
                    <a:pt x="1925" y="4267"/>
                  </a:cubicBezTo>
                  <a:cubicBezTo>
                    <a:pt x="2102" y="3550"/>
                    <a:pt x="2682" y="2995"/>
                    <a:pt x="3406" y="2858"/>
                  </a:cubicBezTo>
                  <a:cubicBezTo>
                    <a:pt x="3459" y="2842"/>
                    <a:pt x="3511" y="2834"/>
                    <a:pt x="3564" y="2834"/>
                  </a:cubicBezTo>
                  <a:cubicBezTo>
                    <a:pt x="3618" y="2834"/>
                    <a:pt x="3672" y="2842"/>
                    <a:pt x="3728" y="2858"/>
                  </a:cubicBezTo>
                  <a:cubicBezTo>
                    <a:pt x="3849" y="2914"/>
                    <a:pt x="3962" y="2995"/>
                    <a:pt x="4058" y="3099"/>
                  </a:cubicBezTo>
                  <a:cubicBezTo>
                    <a:pt x="4356" y="3345"/>
                    <a:pt x="4730" y="3432"/>
                    <a:pt x="5120" y="3432"/>
                  </a:cubicBezTo>
                  <a:cubicBezTo>
                    <a:pt x="5459" y="3432"/>
                    <a:pt x="5810" y="3367"/>
                    <a:pt x="6135" y="3285"/>
                  </a:cubicBezTo>
                  <a:cubicBezTo>
                    <a:pt x="6613" y="3158"/>
                    <a:pt x="7117" y="3009"/>
                    <a:pt x="7601" y="3009"/>
                  </a:cubicBezTo>
                  <a:cubicBezTo>
                    <a:pt x="7827" y="3009"/>
                    <a:pt x="8048" y="3042"/>
                    <a:pt x="8261" y="3124"/>
                  </a:cubicBezTo>
                  <a:cubicBezTo>
                    <a:pt x="8921" y="3373"/>
                    <a:pt x="9315" y="4017"/>
                    <a:pt x="9613" y="4645"/>
                  </a:cubicBezTo>
                  <a:cubicBezTo>
                    <a:pt x="9903" y="5265"/>
                    <a:pt x="10177" y="5941"/>
                    <a:pt x="10724" y="6368"/>
                  </a:cubicBezTo>
                  <a:cubicBezTo>
                    <a:pt x="11384" y="5507"/>
                    <a:pt x="11360" y="4331"/>
                    <a:pt x="11312" y="3252"/>
                  </a:cubicBezTo>
                  <a:cubicBezTo>
                    <a:pt x="11296" y="2850"/>
                    <a:pt x="11271" y="2439"/>
                    <a:pt x="11102" y="2077"/>
                  </a:cubicBezTo>
                  <a:cubicBezTo>
                    <a:pt x="10957" y="1787"/>
                    <a:pt x="10764" y="1538"/>
                    <a:pt x="10523" y="1328"/>
                  </a:cubicBezTo>
                  <a:cubicBezTo>
                    <a:pt x="9588" y="464"/>
                    <a:pt x="8305" y="0"/>
                    <a:pt x="7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0"/>
            <p:cNvSpPr/>
            <p:nvPr/>
          </p:nvSpPr>
          <p:spPr>
            <a:xfrm>
              <a:off x="5157500" y="2816025"/>
              <a:ext cx="18125" cy="26000"/>
            </a:xfrm>
            <a:custGeom>
              <a:avLst/>
              <a:gdLst/>
              <a:ahLst/>
              <a:cxnLst/>
              <a:rect l="l" t="t" r="r" b="b"/>
              <a:pathLst>
                <a:path w="725" h="1040" extrusionOk="0">
                  <a:moveTo>
                    <a:pt x="377" y="0"/>
                  </a:moveTo>
                  <a:cubicBezTo>
                    <a:pt x="188" y="0"/>
                    <a:pt x="24" y="223"/>
                    <a:pt x="8" y="500"/>
                  </a:cubicBezTo>
                  <a:cubicBezTo>
                    <a:pt x="0" y="790"/>
                    <a:pt x="145" y="1031"/>
                    <a:pt x="347" y="1039"/>
                  </a:cubicBezTo>
                  <a:cubicBezTo>
                    <a:pt x="350" y="1039"/>
                    <a:pt x="353" y="1039"/>
                    <a:pt x="357" y="1039"/>
                  </a:cubicBezTo>
                  <a:cubicBezTo>
                    <a:pt x="545" y="1039"/>
                    <a:pt x="701" y="817"/>
                    <a:pt x="717" y="532"/>
                  </a:cubicBezTo>
                  <a:cubicBezTo>
                    <a:pt x="725" y="242"/>
                    <a:pt x="580" y="9"/>
                    <a:pt x="387" y="1"/>
                  </a:cubicBezTo>
                  <a:cubicBezTo>
                    <a:pt x="383" y="0"/>
                    <a:pt x="380" y="0"/>
                    <a:pt x="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5228950" y="2816200"/>
              <a:ext cx="18525" cy="25825"/>
            </a:xfrm>
            <a:custGeom>
              <a:avLst/>
              <a:gdLst/>
              <a:ahLst/>
              <a:cxnLst/>
              <a:rect l="l" t="t" r="r" b="b"/>
              <a:pathLst>
                <a:path w="741" h="1033" extrusionOk="0">
                  <a:moveTo>
                    <a:pt x="358" y="1"/>
                  </a:moveTo>
                  <a:cubicBezTo>
                    <a:pt x="351" y="1"/>
                    <a:pt x="345" y="1"/>
                    <a:pt x="338" y="2"/>
                  </a:cubicBezTo>
                  <a:cubicBezTo>
                    <a:pt x="145" y="10"/>
                    <a:pt x="0" y="251"/>
                    <a:pt x="16" y="541"/>
                  </a:cubicBezTo>
                  <a:cubicBezTo>
                    <a:pt x="32" y="813"/>
                    <a:pt x="198" y="1033"/>
                    <a:pt x="383" y="1033"/>
                  </a:cubicBezTo>
                  <a:cubicBezTo>
                    <a:pt x="390" y="1033"/>
                    <a:pt x="396" y="1033"/>
                    <a:pt x="403" y="1032"/>
                  </a:cubicBezTo>
                  <a:cubicBezTo>
                    <a:pt x="596" y="1024"/>
                    <a:pt x="741" y="783"/>
                    <a:pt x="717" y="493"/>
                  </a:cubicBezTo>
                  <a:cubicBezTo>
                    <a:pt x="701" y="221"/>
                    <a:pt x="543" y="1"/>
                    <a:pt x="3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5110000" y="2769475"/>
              <a:ext cx="78125" cy="31500"/>
            </a:xfrm>
            <a:custGeom>
              <a:avLst/>
              <a:gdLst/>
              <a:ahLst/>
              <a:cxnLst/>
              <a:rect l="l" t="t" r="r" b="b"/>
              <a:pathLst>
                <a:path w="3125" h="1260" extrusionOk="0">
                  <a:moveTo>
                    <a:pt x="1592" y="0"/>
                  </a:moveTo>
                  <a:cubicBezTo>
                    <a:pt x="1316" y="0"/>
                    <a:pt x="1030" y="81"/>
                    <a:pt x="781" y="317"/>
                  </a:cubicBezTo>
                  <a:cubicBezTo>
                    <a:pt x="1" y="1066"/>
                    <a:pt x="456" y="1259"/>
                    <a:pt x="604" y="1259"/>
                  </a:cubicBezTo>
                  <a:cubicBezTo>
                    <a:pt x="607" y="1259"/>
                    <a:pt x="610" y="1259"/>
                    <a:pt x="612" y="1259"/>
                  </a:cubicBezTo>
                  <a:cubicBezTo>
                    <a:pt x="710" y="1247"/>
                    <a:pt x="1579" y="798"/>
                    <a:pt x="2171" y="798"/>
                  </a:cubicBezTo>
                  <a:cubicBezTo>
                    <a:pt x="2358" y="798"/>
                    <a:pt x="2518" y="843"/>
                    <a:pt x="2617" y="961"/>
                  </a:cubicBezTo>
                  <a:cubicBezTo>
                    <a:pt x="2617" y="961"/>
                    <a:pt x="2627" y="962"/>
                    <a:pt x="2644" y="962"/>
                  </a:cubicBezTo>
                  <a:cubicBezTo>
                    <a:pt x="2752" y="962"/>
                    <a:pt x="3124" y="926"/>
                    <a:pt x="2770" y="397"/>
                  </a:cubicBezTo>
                  <a:cubicBezTo>
                    <a:pt x="2770" y="397"/>
                    <a:pt x="2205"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5217275" y="2769475"/>
              <a:ext cx="78100" cy="31500"/>
            </a:xfrm>
            <a:custGeom>
              <a:avLst/>
              <a:gdLst/>
              <a:ahLst/>
              <a:cxnLst/>
              <a:rect l="l" t="t" r="r" b="b"/>
              <a:pathLst>
                <a:path w="3124" h="1260" extrusionOk="0">
                  <a:moveTo>
                    <a:pt x="1528" y="0"/>
                  </a:moveTo>
                  <a:cubicBezTo>
                    <a:pt x="916" y="0"/>
                    <a:pt x="355" y="397"/>
                    <a:pt x="355" y="397"/>
                  </a:cubicBezTo>
                  <a:cubicBezTo>
                    <a:pt x="0" y="926"/>
                    <a:pt x="372" y="962"/>
                    <a:pt x="480" y="962"/>
                  </a:cubicBezTo>
                  <a:cubicBezTo>
                    <a:pt x="497" y="962"/>
                    <a:pt x="508" y="961"/>
                    <a:pt x="508" y="961"/>
                  </a:cubicBezTo>
                  <a:cubicBezTo>
                    <a:pt x="606" y="843"/>
                    <a:pt x="766" y="798"/>
                    <a:pt x="952" y="798"/>
                  </a:cubicBezTo>
                  <a:cubicBezTo>
                    <a:pt x="1543" y="798"/>
                    <a:pt x="2408" y="1247"/>
                    <a:pt x="2512" y="1259"/>
                  </a:cubicBezTo>
                  <a:cubicBezTo>
                    <a:pt x="2515" y="1259"/>
                    <a:pt x="2518" y="1259"/>
                    <a:pt x="2521" y="1259"/>
                  </a:cubicBezTo>
                  <a:cubicBezTo>
                    <a:pt x="2668" y="1259"/>
                    <a:pt x="3124" y="1066"/>
                    <a:pt x="2343" y="317"/>
                  </a:cubicBezTo>
                  <a:cubicBezTo>
                    <a:pt x="2092" y="81"/>
                    <a:pt x="1805" y="0"/>
                    <a:pt x="1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0"/>
            <p:cNvSpPr/>
            <p:nvPr/>
          </p:nvSpPr>
          <p:spPr>
            <a:xfrm>
              <a:off x="4457225" y="3203850"/>
              <a:ext cx="313875" cy="680450"/>
            </a:xfrm>
            <a:custGeom>
              <a:avLst/>
              <a:gdLst/>
              <a:ahLst/>
              <a:cxnLst/>
              <a:rect l="l" t="t" r="r" b="b"/>
              <a:pathLst>
                <a:path w="12555" h="27218" extrusionOk="0">
                  <a:moveTo>
                    <a:pt x="12555" y="1"/>
                  </a:moveTo>
                  <a:lnTo>
                    <a:pt x="12555" y="1"/>
                  </a:lnTo>
                  <a:cubicBezTo>
                    <a:pt x="12554" y="1"/>
                    <a:pt x="1751" y="4719"/>
                    <a:pt x="20" y="24723"/>
                  </a:cubicBezTo>
                  <a:cubicBezTo>
                    <a:pt x="0" y="24960"/>
                    <a:pt x="626" y="27218"/>
                    <a:pt x="7241" y="27218"/>
                  </a:cubicBezTo>
                  <a:cubicBezTo>
                    <a:pt x="8513" y="27218"/>
                    <a:pt x="10006" y="27134"/>
                    <a:pt x="11758" y="26937"/>
                  </a:cubicBezTo>
                  <a:lnTo>
                    <a:pt x="12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0"/>
            <p:cNvSpPr/>
            <p:nvPr/>
          </p:nvSpPr>
          <p:spPr>
            <a:xfrm>
              <a:off x="4394125" y="3791625"/>
              <a:ext cx="351625" cy="402250"/>
            </a:xfrm>
            <a:custGeom>
              <a:avLst/>
              <a:gdLst/>
              <a:ahLst/>
              <a:cxnLst/>
              <a:rect l="l" t="t" r="r" b="b"/>
              <a:pathLst>
                <a:path w="14065" h="16090" extrusionOk="0">
                  <a:moveTo>
                    <a:pt x="2557" y="1"/>
                  </a:moveTo>
                  <a:cubicBezTo>
                    <a:pt x="2556" y="1"/>
                    <a:pt x="2554" y="2"/>
                    <a:pt x="2553" y="5"/>
                  </a:cubicBezTo>
                  <a:cubicBezTo>
                    <a:pt x="1997" y="2162"/>
                    <a:pt x="1474" y="4489"/>
                    <a:pt x="1007" y="7025"/>
                  </a:cubicBezTo>
                  <a:cubicBezTo>
                    <a:pt x="1" y="12587"/>
                    <a:pt x="5700" y="15389"/>
                    <a:pt x="13412" y="16089"/>
                  </a:cubicBezTo>
                  <a:lnTo>
                    <a:pt x="14064" y="3249"/>
                  </a:lnTo>
                  <a:lnTo>
                    <a:pt x="2448" y="1397"/>
                  </a:lnTo>
                  <a:cubicBezTo>
                    <a:pt x="2448" y="1397"/>
                    <a:pt x="2600" y="1"/>
                    <a:pt x="2557"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0"/>
            <p:cNvSpPr/>
            <p:nvPr/>
          </p:nvSpPr>
          <p:spPr>
            <a:xfrm>
              <a:off x="4442025" y="3791625"/>
              <a:ext cx="303725" cy="168175"/>
            </a:xfrm>
            <a:custGeom>
              <a:avLst/>
              <a:gdLst/>
              <a:ahLst/>
              <a:cxnLst/>
              <a:rect l="l" t="t" r="r" b="b"/>
              <a:pathLst>
                <a:path w="12149" h="6727" extrusionOk="0">
                  <a:moveTo>
                    <a:pt x="649" y="1"/>
                  </a:moveTo>
                  <a:cubicBezTo>
                    <a:pt x="648" y="1"/>
                    <a:pt x="646" y="2"/>
                    <a:pt x="645" y="5"/>
                  </a:cubicBezTo>
                  <a:cubicBezTo>
                    <a:pt x="419" y="850"/>
                    <a:pt x="210" y="1727"/>
                    <a:pt x="1" y="2621"/>
                  </a:cubicBezTo>
                  <a:lnTo>
                    <a:pt x="11979" y="6727"/>
                  </a:lnTo>
                  <a:lnTo>
                    <a:pt x="12148" y="3249"/>
                  </a:lnTo>
                  <a:lnTo>
                    <a:pt x="532" y="1397"/>
                  </a:lnTo>
                  <a:cubicBezTo>
                    <a:pt x="532" y="1397"/>
                    <a:pt x="691" y="1"/>
                    <a:pt x="649" y="1"/>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4451475" y="3558525"/>
              <a:ext cx="346925" cy="322375"/>
            </a:xfrm>
            <a:custGeom>
              <a:avLst/>
              <a:gdLst/>
              <a:ahLst/>
              <a:cxnLst/>
              <a:rect l="l" t="t" r="r" b="b"/>
              <a:pathLst>
                <a:path w="13877" h="12895" extrusionOk="0">
                  <a:moveTo>
                    <a:pt x="13718" y="1"/>
                  </a:moveTo>
                  <a:cubicBezTo>
                    <a:pt x="13653" y="1"/>
                    <a:pt x="13588" y="40"/>
                    <a:pt x="13574" y="127"/>
                  </a:cubicBezTo>
                  <a:lnTo>
                    <a:pt x="11674" y="12573"/>
                  </a:lnTo>
                  <a:lnTo>
                    <a:pt x="178" y="10584"/>
                  </a:lnTo>
                  <a:cubicBezTo>
                    <a:pt x="169" y="10583"/>
                    <a:pt x="159" y="10582"/>
                    <a:pt x="150" y="10582"/>
                  </a:cubicBezTo>
                  <a:cubicBezTo>
                    <a:pt x="81" y="10582"/>
                    <a:pt x="23" y="10633"/>
                    <a:pt x="9" y="10697"/>
                  </a:cubicBezTo>
                  <a:cubicBezTo>
                    <a:pt x="1" y="10778"/>
                    <a:pt x="49" y="10858"/>
                    <a:pt x="130" y="10866"/>
                  </a:cubicBezTo>
                  <a:lnTo>
                    <a:pt x="11770" y="12895"/>
                  </a:lnTo>
                  <a:lnTo>
                    <a:pt x="11795" y="12895"/>
                  </a:lnTo>
                  <a:cubicBezTo>
                    <a:pt x="11867" y="12895"/>
                    <a:pt x="11931" y="12839"/>
                    <a:pt x="11940" y="12766"/>
                  </a:cubicBezTo>
                  <a:lnTo>
                    <a:pt x="13864" y="167"/>
                  </a:lnTo>
                  <a:cubicBezTo>
                    <a:pt x="13877" y="61"/>
                    <a:pt x="13797" y="1"/>
                    <a:pt x="137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4724600" y="3164200"/>
              <a:ext cx="985375" cy="1330950"/>
            </a:xfrm>
            <a:custGeom>
              <a:avLst/>
              <a:gdLst/>
              <a:ahLst/>
              <a:cxnLst/>
              <a:rect l="l" t="t" r="r" b="b"/>
              <a:pathLst>
                <a:path w="39415" h="53238" extrusionOk="0">
                  <a:moveTo>
                    <a:pt x="10723" y="1"/>
                  </a:moveTo>
                  <a:lnTo>
                    <a:pt x="5007" y="49"/>
                  </a:lnTo>
                  <a:cubicBezTo>
                    <a:pt x="12124" y="21495"/>
                    <a:pt x="870" y="28515"/>
                    <a:pt x="870" y="28515"/>
                  </a:cubicBezTo>
                  <a:lnTo>
                    <a:pt x="0" y="53238"/>
                  </a:lnTo>
                  <a:lnTo>
                    <a:pt x="39415" y="53238"/>
                  </a:lnTo>
                  <a:lnTo>
                    <a:pt x="38553" y="28515"/>
                  </a:lnTo>
                  <a:cubicBezTo>
                    <a:pt x="38553" y="28515"/>
                    <a:pt x="27299" y="21495"/>
                    <a:pt x="34415" y="49"/>
                  </a:cubicBezTo>
                  <a:lnTo>
                    <a:pt x="28692" y="1"/>
                  </a:lnTo>
                  <a:cubicBezTo>
                    <a:pt x="28692" y="1"/>
                    <a:pt x="26301" y="12978"/>
                    <a:pt x="19707" y="13308"/>
                  </a:cubicBezTo>
                  <a:cubicBezTo>
                    <a:pt x="13122" y="12978"/>
                    <a:pt x="10723" y="1"/>
                    <a:pt x="107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0"/>
            <p:cNvSpPr/>
            <p:nvPr/>
          </p:nvSpPr>
          <p:spPr>
            <a:xfrm>
              <a:off x="5029500" y="3126375"/>
              <a:ext cx="194650" cy="238100"/>
            </a:xfrm>
            <a:custGeom>
              <a:avLst/>
              <a:gdLst/>
              <a:ahLst/>
              <a:cxnLst/>
              <a:rect l="l" t="t" r="r" b="b"/>
              <a:pathLst>
                <a:path w="7786" h="9524" extrusionOk="0">
                  <a:moveTo>
                    <a:pt x="2279" y="0"/>
                  </a:moveTo>
                  <a:lnTo>
                    <a:pt x="1353" y="3872"/>
                  </a:lnTo>
                  <a:lnTo>
                    <a:pt x="0" y="9524"/>
                  </a:lnTo>
                  <a:lnTo>
                    <a:pt x="7785" y="9524"/>
                  </a:lnTo>
                  <a:cubicBezTo>
                    <a:pt x="4058" y="3872"/>
                    <a:pt x="2279" y="0"/>
                    <a:pt x="2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0"/>
            <p:cNvSpPr/>
            <p:nvPr/>
          </p:nvSpPr>
          <p:spPr>
            <a:xfrm>
              <a:off x="5220500" y="3112475"/>
              <a:ext cx="194825" cy="252000"/>
            </a:xfrm>
            <a:custGeom>
              <a:avLst/>
              <a:gdLst/>
              <a:ahLst/>
              <a:cxnLst/>
              <a:rect l="l" t="t" r="r" b="b"/>
              <a:pathLst>
                <a:path w="7793" h="10080" extrusionOk="0">
                  <a:moveTo>
                    <a:pt x="4718" y="1"/>
                  </a:moveTo>
                  <a:cubicBezTo>
                    <a:pt x="4718" y="1"/>
                    <a:pt x="2866" y="5242"/>
                    <a:pt x="0" y="10080"/>
                  </a:cubicBezTo>
                  <a:lnTo>
                    <a:pt x="7793" y="10080"/>
                  </a:lnTo>
                  <a:lnTo>
                    <a:pt x="4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0"/>
            <p:cNvSpPr/>
            <p:nvPr/>
          </p:nvSpPr>
          <p:spPr>
            <a:xfrm>
              <a:off x="5048825" y="3189675"/>
              <a:ext cx="129375" cy="118850"/>
            </a:xfrm>
            <a:custGeom>
              <a:avLst/>
              <a:gdLst/>
              <a:ahLst/>
              <a:cxnLst/>
              <a:rect l="l" t="t" r="r" b="b"/>
              <a:pathLst>
                <a:path w="5175" h="4754" extrusionOk="0">
                  <a:moveTo>
                    <a:pt x="1401" y="0"/>
                  </a:moveTo>
                  <a:cubicBezTo>
                    <a:pt x="1346" y="0"/>
                    <a:pt x="1290" y="29"/>
                    <a:pt x="1264" y="93"/>
                  </a:cubicBezTo>
                  <a:lnTo>
                    <a:pt x="16" y="4569"/>
                  </a:lnTo>
                  <a:cubicBezTo>
                    <a:pt x="0" y="4625"/>
                    <a:pt x="24" y="4689"/>
                    <a:pt x="65" y="4722"/>
                  </a:cubicBezTo>
                  <a:cubicBezTo>
                    <a:pt x="97" y="4746"/>
                    <a:pt x="121" y="4754"/>
                    <a:pt x="161" y="4754"/>
                  </a:cubicBezTo>
                  <a:cubicBezTo>
                    <a:pt x="177" y="4754"/>
                    <a:pt x="202" y="4746"/>
                    <a:pt x="226" y="4738"/>
                  </a:cubicBezTo>
                  <a:cubicBezTo>
                    <a:pt x="237" y="4727"/>
                    <a:pt x="1132" y="4242"/>
                    <a:pt x="2557" y="4242"/>
                  </a:cubicBezTo>
                  <a:cubicBezTo>
                    <a:pt x="3235" y="4242"/>
                    <a:pt x="4032" y="4352"/>
                    <a:pt x="4911" y="4673"/>
                  </a:cubicBezTo>
                  <a:cubicBezTo>
                    <a:pt x="4930" y="4680"/>
                    <a:pt x="4949" y="4683"/>
                    <a:pt x="4966" y="4683"/>
                  </a:cubicBezTo>
                  <a:cubicBezTo>
                    <a:pt x="5113" y="4683"/>
                    <a:pt x="5174" y="4457"/>
                    <a:pt x="5016" y="4400"/>
                  </a:cubicBezTo>
                  <a:cubicBezTo>
                    <a:pt x="4086" y="4059"/>
                    <a:pt x="3251" y="3942"/>
                    <a:pt x="2543" y="3942"/>
                  </a:cubicBezTo>
                  <a:cubicBezTo>
                    <a:pt x="1528" y="3942"/>
                    <a:pt x="776" y="4182"/>
                    <a:pt x="387" y="4343"/>
                  </a:cubicBezTo>
                  <a:lnTo>
                    <a:pt x="1546" y="173"/>
                  </a:lnTo>
                  <a:cubicBezTo>
                    <a:pt x="1570" y="66"/>
                    <a:pt x="1486" y="0"/>
                    <a:pt x="1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5080500" y="3124450"/>
              <a:ext cx="84475" cy="146850"/>
            </a:xfrm>
            <a:custGeom>
              <a:avLst/>
              <a:gdLst/>
              <a:ahLst/>
              <a:cxnLst/>
              <a:rect l="l" t="t" r="r" b="b"/>
              <a:pathLst>
                <a:path w="3379" h="5874" extrusionOk="0">
                  <a:moveTo>
                    <a:pt x="191" y="1"/>
                  </a:moveTo>
                  <a:cubicBezTo>
                    <a:pt x="95" y="1"/>
                    <a:pt x="0" y="97"/>
                    <a:pt x="54" y="214"/>
                  </a:cubicBezTo>
                  <a:cubicBezTo>
                    <a:pt x="78" y="246"/>
                    <a:pt x="1664" y="3515"/>
                    <a:pt x="3097" y="5809"/>
                  </a:cubicBezTo>
                  <a:cubicBezTo>
                    <a:pt x="3121" y="5849"/>
                    <a:pt x="3169" y="5873"/>
                    <a:pt x="3217" y="5873"/>
                  </a:cubicBezTo>
                  <a:cubicBezTo>
                    <a:pt x="3241" y="5873"/>
                    <a:pt x="3266" y="5865"/>
                    <a:pt x="3290" y="5849"/>
                  </a:cubicBezTo>
                  <a:cubicBezTo>
                    <a:pt x="3362" y="5809"/>
                    <a:pt x="3378" y="5721"/>
                    <a:pt x="3338" y="5648"/>
                  </a:cubicBezTo>
                  <a:cubicBezTo>
                    <a:pt x="1921" y="3378"/>
                    <a:pt x="335" y="117"/>
                    <a:pt x="319" y="85"/>
                  </a:cubicBezTo>
                  <a:cubicBezTo>
                    <a:pt x="289" y="26"/>
                    <a:pt x="240"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5266250" y="3189025"/>
              <a:ext cx="129550" cy="119500"/>
            </a:xfrm>
            <a:custGeom>
              <a:avLst/>
              <a:gdLst/>
              <a:ahLst/>
              <a:cxnLst/>
              <a:rect l="l" t="t" r="r" b="b"/>
              <a:pathLst>
                <a:path w="5182" h="4780" extrusionOk="0">
                  <a:moveTo>
                    <a:pt x="3783" y="1"/>
                  </a:moveTo>
                  <a:cubicBezTo>
                    <a:pt x="3690" y="1"/>
                    <a:pt x="3593" y="82"/>
                    <a:pt x="3636" y="199"/>
                  </a:cubicBezTo>
                  <a:lnTo>
                    <a:pt x="4796" y="4369"/>
                  </a:lnTo>
                  <a:cubicBezTo>
                    <a:pt x="4407" y="4208"/>
                    <a:pt x="3654" y="3968"/>
                    <a:pt x="2639" y="3968"/>
                  </a:cubicBezTo>
                  <a:cubicBezTo>
                    <a:pt x="1932" y="3968"/>
                    <a:pt x="1096" y="4085"/>
                    <a:pt x="167" y="4426"/>
                  </a:cubicBezTo>
                  <a:cubicBezTo>
                    <a:pt x="1" y="4483"/>
                    <a:pt x="68" y="4709"/>
                    <a:pt x="216" y="4709"/>
                  </a:cubicBezTo>
                  <a:cubicBezTo>
                    <a:pt x="234" y="4709"/>
                    <a:pt x="252" y="4706"/>
                    <a:pt x="271" y="4699"/>
                  </a:cubicBezTo>
                  <a:cubicBezTo>
                    <a:pt x="1150" y="4378"/>
                    <a:pt x="1947" y="4268"/>
                    <a:pt x="2623" y="4268"/>
                  </a:cubicBezTo>
                  <a:cubicBezTo>
                    <a:pt x="4047" y="4268"/>
                    <a:pt x="4940" y="4753"/>
                    <a:pt x="4957" y="4764"/>
                  </a:cubicBezTo>
                  <a:cubicBezTo>
                    <a:pt x="4973" y="4772"/>
                    <a:pt x="4997" y="4780"/>
                    <a:pt x="5029" y="4780"/>
                  </a:cubicBezTo>
                  <a:cubicBezTo>
                    <a:pt x="5061" y="4780"/>
                    <a:pt x="5093" y="4772"/>
                    <a:pt x="5118" y="4748"/>
                  </a:cubicBezTo>
                  <a:cubicBezTo>
                    <a:pt x="5166" y="4715"/>
                    <a:pt x="5182" y="4651"/>
                    <a:pt x="5166" y="4595"/>
                  </a:cubicBezTo>
                  <a:lnTo>
                    <a:pt x="3918" y="119"/>
                  </a:lnTo>
                  <a:cubicBezTo>
                    <a:pt x="3902" y="36"/>
                    <a:pt x="3843" y="1"/>
                    <a:pt x="3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0"/>
            <p:cNvSpPr/>
            <p:nvPr/>
          </p:nvSpPr>
          <p:spPr>
            <a:xfrm>
              <a:off x="5268000" y="3108250"/>
              <a:ext cx="73275" cy="168675"/>
            </a:xfrm>
            <a:custGeom>
              <a:avLst/>
              <a:gdLst/>
              <a:ahLst/>
              <a:cxnLst/>
              <a:rect l="l" t="t" r="r" b="b"/>
              <a:pathLst>
                <a:path w="2931" h="6747" extrusionOk="0">
                  <a:moveTo>
                    <a:pt x="2774" y="1"/>
                  </a:moveTo>
                  <a:cubicBezTo>
                    <a:pt x="2712" y="1"/>
                    <a:pt x="2658" y="34"/>
                    <a:pt x="2633" y="97"/>
                  </a:cubicBezTo>
                  <a:cubicBezTo>
                    <a:pt x="2367" y="741"/>
                    <a:pt x="73" y="6449"/>
                    <a:pt x="32" y="6562"/>
                  </a:cubicBezTo>
                  <a:cubicBezTo>
                    <a:pt x="0" y="6650"/>
                    <a:pt x="73" y="6747"/>
                    <a:pt x="169" y="6747"/>
                  </a:cubicBezTo>
                  <a:cubicBezTo>
                    <a:pt x="234" y="6747"/>
                    <a:pt x="290" y="6707"/>
                    <a:pt x="314" y="6650"/>
                  </a:cubicBezTo>
                  <a:cubicBezTo>
                    <a:pt x="354" y="6530"/>
                    <a:pt x="2029" y="2376"/>
                    <a:pt x="2906" y="202"/>
                  </a:cubicBezTo>
                  <a:cubicBezTo>
                    <a:pt x="2930" y="130"/>
                    <a:pt x="2898" y="41"/>
                    <a:pt x="2826" y="9"/>
                  </a:cubicBezTo>
                  <a:cubicBezTo>
                    <a:pt x="2808" y="4"/>
                    <a:pt x="2791" y="1"/>
                    <a:pt x="2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0"/>
            <p:cNvSpPr/>
            <p:nvPr/>
          </p:nvSpPr>
          <p:spPr>
            <a:xfrm>
              <a:off x="4737475" y="4526125"/>
              <a:ext cx="1018175" cy="95225"/>
            </a:xfrm>
            <a:custGeom>
              <a:avLst/>
              <a:gdLst/>
              <a:ahLst/>
              <a:cxnLst/>
              <a:rect l="l" t="t" r="r" b="b"/>
              <a:pathLst>
                <a:path w="40727" h="3809" extrusionOk="0">
                  <a:moveTo>
                    <a:pt x="40526" y="0"/>
                  </a:moveTo>
                  <a:lnTo>
                    <a:pt x="0" y="57"/>
                  </a:lnTo>
                  <a:cubicBezTo>
                    <a:pt x="8" y="73"/>
                    <a:pt x="41" y="3156"/>
                    <a:pt x="73" y="3808"/>
                  </a:cubicBezTo>
                  <a:lnTo>
                    <a:pt x="40727" y="3808"/>
                  </a:lnTo>
                  <a:cubicBezTo>
                    <a:pt x="40701" y="3792"/>
                    <a:pt x="40526" y="0"/>
                    <a:pt x="40526" y="0"/>
                  </a:cubicBezTo>
                  <a:close/>
                  <a:moveTo>
                    <a:pt x="40727" y="3808"/>
                  </a:moveTo>
                  <a:lnTo>
                    <a:pt x="40727" y="3808"/>
                  </a:lnTo>
                  <a:cubicBezTo>
                    <a:pt x="40727" y="3808"/>
                    <a:pt x="40727" y="3808"/>
                    <a:pt x="40727" y="3808"/>
                  </a:cubicBezTo>
                  <a:cubicBezTo>
                    <a:pt x="40727" y="3808"/>
                    <a:pt x="40727" y="3808"/>
                    <a:pt x="40727" y="38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0"/>
            <p:cNvSpPr/>
            <p:nvPr/>
          </p:nvSpPr>
          <p:spPr>
            <a:xfrm>
              <a:off x="4810325" y="3107050"/>
              <a:ext cx="217175" cy="69850"/>
            </a:xfrm>
            <a:custGeom>
              <a:avLst/>
              <a:gdLst/>
              <a:ahLst/>
              <a:cxnLst/>
              <a:rect l="l" t="t" r="r" b="b"/>
              <a:pathLst>
                <a:path w="8687" h="2794" extrusionOk="0">
                  <a:moveTo>
                    <a:pt x="8558" y="0"/>
                  </a:moveTo>
                  <a:lnTo>
                    <a:pt x="1" y="347"/>
                  </a:lnTo>
                  <a:lnTo>
                    <a:pt x="121" y="2794"/>
                  </a:lnTo>
                  <a:lnTo>
                    <a:pt x="8687" y="2448"/>
                  </a:lnTo>
                  <a:lnTo>
                    <a:pt x="8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5414300" y="3093975"/>
              <a:ext cx="217175" cy="69850"/>
            </a:xfrm>
            <a:custGeom>
              <a:avLst/>
              <a:gdLst/>
              <a:ahLst/>
              <a:cxnLst/>
              <a:rect l="l" t="t" r="r" b="b"/>
              <a:pathLst>
                <a:path w="8687" h="2794" extrusionOk="0">
                  <a:moveTo>
                    <a:pt x="121" y="0"/>
                  </a:moveTo>
                  <a:lnTo>
                    <a:pt x="1" y="2447"/>
                  </a:lnTo>
                  <a:lnTo>
                    <a:pt x="8566" y="2794"/>
                  </a:lnTo>
                  <a:lnTo>
                    <a:pt x="8687" y="346"/>
                  </a:lnTo>
                  <a:lnTo>
                    <a:pt x="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4764250" y="4504575"/>
              <a:ext cx="341550" cy="9900"/>
            </a:xfrm>
            <a:custGeom>
              <a:avLst/>
              <a:gdLst/>
              <a:ahLst/>
              <a:cxnLst/>
              <a:rect l="l" t="t" r="r" b="b"/>
              <a:pathLst>
                <a:path w="13662" h="396" extrusionOk="0">
                  <a:moveTo>
                    <a:pt x="13468" y="1"/>
                  </a:moveTo>
                  <a:lnTo>
                    <a:pt x="193" y="97"/>
                  </a:lnTo>
                  <a:cubicBezTo>
                    <a:pt x="0" y="97"/>
                    <a:pt x="0" y="387"/>
                    <a:pt x="193" y="395"/>
                  </a:cubicBezTo>
                  <a:lnTo>
                    <a:pt x="13468" y="291"/>
                  </a:lnTo>
                  <a:cubicBezTo>
                    <a:pt x="13661" y="291"/>
                    <a:pt x="13661" y="1"/>
                    <a:pt x="13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0"/>
            <p:cNvSpPr/>
            <p:nvPr/>
          </p:nvSpPr>
          <p:spPr>
            <a:xfrm>
              <a:off x="5346075" y="4502175"/>
              <a:ext cx="360875" cy="7475"/>
            </a:xfrm>
            <a:custGeom>
              <a:avLst/>
              <a:gdLst/>
              <a:ahLst/>
              <a:cxnLst/>
              <a:rect l="l" t="t" r="r" b="b"/>
              <a:pathLst>
                <a:path w="14435" h="299" extrusionOk="0">
                  <a:moveTo>
                    <a:pt x="194" y="0"/>
                  </a:moveTo>
                  <a:cubicBezTo>
                    <a:pt x="1" y="0"/>
                    <a:pt x="1" y="298"/>
                    <a:pt x="194" y="298"/>
                  </a:cubicBezTo>
                  <a:lnTo>
                    <a:pt x="14242" y="298"/>
                  </a:lnTo>
                  <a:cubicBezTo>
                    <a:pt x="14435" y="298"/>
                    <a:pt x="14435" y="0"/>
                    <a:pt x="14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0"/>
            <p:cNvSpPr/>
            <p:nvPr/>
          </p:nvSpPr>
          <p:spPr>
            <a:xfrm>
              <a:off x="5100950" y="4495125"/>
              <a:ext cx="248775" cy="158625"/>
            </a:xfrm>
            <a:custGeom>
              <a:avLst/>
              <a:gdLst/>
              <a:ahLst/>
              <a:cxnLst/>
              <a:rect l="l" t="t" r="r" b="b"/>
              <a:pathLst>
                <a:path w="9951" h="6345" extrusionOk="0">
                  <a:moveTo>
                    <a:pt x="0" y="1"/>
                  </a:moveTo>
                  <a:lnTo>
                    <a:pt x="0" y="6344"/>
                  </a:lnTo>
                  <a:lnTo>
                    <a:pt x="9950" y="6344"/>
                  </a:lnTo>
                  <a:lnTo>
                    <a:pt x="99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4464175" y="3748600"/>
              <a:ext cx="297600" cy="54225"/>
            </a:xfrm>
            <a:custGeom>
              <a:avLst/>
              <a:gdLst/>
              <a:ahLst/>
              <a:cxnLst/>
              <a:rect l="l" t="t" r="r" b="b"/>
              <a:pathLst>
                <a:path w="11904" h="2169" extrusionOk="0">
                  <a:moveTo>
                    <a:pt x="150" y="0"/>
                  </a:moveTo>
                  <a:cubicBezTo>
                    <a:pt x="81" y="0"/>
                    <a:pt x="22" y="52"/>
                    <a:pt x="8" y="124"/>
                  </a:cubicBezTo>
                  <a:cubicBezTo>
                    <a:pt x="0" y="204"/>
                    <a:pt x="48" y="277"/>
                    <a:pt x="129" y="293"/>
                  </a:cubicBezTo>
                  <a:lnTo>
                    <a:pt x="11673" y="2160"/>
                  </a:lnTo>
                  <a:lnTo>
                    <a:pt x="11697" y="2160"/>
                  </a:lnTo>
                  <a:lnTo>
                    <a:pt x="11697" y="2168"/>
                  </a:lnTo>
                  <a:cubicBezTo>
                    <a:pt x="11700" y="2169"/>
                    <a:pt x="11702" y="2169"/>
                    <a:pt x="11705" y="2169"/>
                  </a:cubicBezTo>
                  <a:cubicBezTo>
                    <a:pt x="11883" y="2169"/>
                    <a:pt x="11904" y="1894"/>
                    <a:pt x="11721" y="1879"/>
                  </a:cubicBezTo>
                  <a:lnTo>
                    <a:pt x="177" y="3"/>
                  </a:lnTo>
                  <a:cubicBezTo>
                    <a:pt x="168" y="1"/>
                    <a:pt x="159" y="0"/>
                    <a:pt x="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5132150" y="4654925"/>
              <a:ext cx="96425" cy="351225"/>
            </a:xfrm>
            <a:custGeom>
              <a:avLst/>
              <a:gdLst/>
              <a:ahLst/>
              <a:cxnLst/>
              <a:rect l="l" t="t" r="r" b="b"/>
              <a:pathLst>
                <a:path w="3857" h="14049" extrusionOk="0">
                  <a:moveTo>
                    <a:pt x="3558" y="290"/>
                  </a:moveTo>
                  <a:lnTo>
                    <a:pt x="3558" y="13750"/>
                  </a:lnTo>
                  <a:cubicBezTo>
                    <a:pt x="1739" y="13662"/>
                    <a:pt x="298" y="12165"/>
                    <a:pt x="290" y="10337"/>
                  </a:cubicBezTo>
                  <a:lnTo>
                    <a:pt x="290" y="290"/>
                  </a:lnTo>
                  <a:close/>
                  <a:moveTo>
                    <a:pt x="145" y="0"/>
                  </a:moveTo>
                  <a:cubicBezTo>
                    <a:pt x="64" y="0"/>
                    <a:pt x="0" y="65"/>
                    <a:pt x="0" y="145"/>
                  </a:cubicBezTo>
                  <a:lnTo>
                    <a:pt x="0" y="10345"/>
                  </a:lnTo>
                  <a:cubicBezTo>
                    <a:pt x="0" y="12390"/>
                    <a:pt x="1658" y="14048"/>
                    <a:pt x="3703" y="14048"/>
                  </a:cubicBezTo>
                  <a:cubicBezTo>
                    <a:pt x="3784" y="14048"/>
                    <a:pt x="3856" y="13984"/>
                    <a:pt x="3848" y="13895"/>
                  </a:cubicBezTo>
                  <a:lnTo>
                    <a:pt x="3848" y="145"/>
                  </a:lnTo>
                  <a:cubicBezTo>
                    <a:pt x="3848" y="65"/>
                    <a:pt x="3784"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0"/>
            <p:cNvSpPr/>
            <p:nvPr/>
          </p:nvSpPr>
          <p:spPr>
            <a:xfrm>
              <a:off x="5219275" y="4989075"/>
              <a:ext cx="7475" cy="238250"/>
            </a:xfrm>
            <a:custGeom>
              <a:avLst/>
              <a:gdLst/>
              <a:ahLst/>
              <a:cxnLst/>
              <a:rect l="l" t="t" r="r" b="b"/>
              <a:pathLst>
                <a:path w="299" h="9530" extrusionOk="0">
                  <a:moveTo>
                    <a:pt x="150" y="0"/>
                  </a:moveTo>
                  <a:cubicBezTo>
                    <a:pt x="75" y="0"/>
                    <a:pt x="1" y="50"/>
                    <a:pt x="1" y="151"/>
                  </a:cubicBezTo>
                  <a:lnTo>
                    <a:pt x="1" y="9385"/>
                  </a:lnTo>
                  <a:cubicBezTo>
                    <a:pt x="1" y="9457"/>
                    <a:pt x="65" y="9530"/>
                    <a:pt x="146" y="9530"/>
                  </a:cubicBezTo>
                  <a:cubicBezTo>
                    <a:pt x="226" y="9530"/>
                    <a:pt x="291" y="9465"/>
                    <a:pt x="299" y="9385"/>
                  </a:cubicBezTo>
                  <a:lnTo>
                    <a:pt x="299" y="151"/>
                  </a:lnTo>
                  <a:cubicBezTo>
                    <a:pt x="299" y="50"/>
                    <a:pt x="224"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0"/>
            <p:cNvSpPr/>
            <p:nvPr/>
          </p:nvSpPr>
          <p:spPr>
            <a:xfrm>
              <a:off x="5535050" y="3390025"/>
              <a:ext cx="553300" cy="718550"/>
            </a:xfrm>
            <a:custGeom>
              <a:avLst/>
              <a:gdLst/>
              <a:ahLst/>
              <a:cxnLst/>
              <a:rect l="l" t="t" r="r" b="b"/>
              <a:pathLst>
                <a:path w="22132" h="28742" extrusionOk="0">
                  <a:moveTo>
                    <a:pt x="3817" y="0"/>
                  </a:moveTo>
                  <a:lnTo>
                    <a:pt x="1" y="3027"/>
                  </a:lnTo>
                  <a:cubicBezTo>
                    <a:pt x="1" y="3027"/>
                    <a:pt x="5354" y="23209"/>
                    <a:pt x="12833" y="27758"/>
                  </a:cubicBezTo>
                  <a:cubicBezTo>
                    <a:pt x="13980" y="28456"/>
                    <a:pt x="15016" y="28741"/>
                    <a:pt x="15944" y="28741"/>
                  </a:cubicBezTo>
                  <a:cubicBezTo>
                    <a:pt x="20153" y="28741"/>
                    <a:pt x="22131" y="22855"/>
                    <a:pt x="22131" y="22855"/>
                  </a:cubicBezTo>
                  <a:cubicBezTo>
                    <a:pt x="21745" y="18089"/>
                    <a:pt x="3817" y="0"/>
                    <a:pt x="3817"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5185075" y="2577125"/>
              <a:ext cx="625" cy="1250"/>
            </a:xfrm>
            <a:custGeom>
              <a:avLst/>
              <a:gdLst/>
              <a:ahLst/>
              <a:cxnLst/>
              <a:rect l="l" t="t" r="r" b="b"/>
              <a:pathLst>
                <a:path w="25" h="50" extrusionOk="0">
                  <a:moveTo>
                    <a:pt x="0" y="49"/>
                  </a:moveTo>
                  <a:lnTo>
                    <a:pt x="24" y="1"/>
                  </a:lnTo>
                  <a:close/>
                </a:path>
              </a:pathLst>
            </a:custGeom>
            <a:solidFill>
              <a:srgbClr val="1F2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5019225" y="2573725"/>
              <a:ext cx="351350" cy="176125"/>
            </a:xfrm>
            <a:custGeom>
              <a:avLst/>
              <a:gdLst/>
              <a:ahLst/>
              <a:cxnLst/>
              <a:rect l="l" t="t" r="r" b="b"/>
              <a:pathLst>
                <a:path w="14054" h="7045" extrusionOk="0">
                  <a:moveTo>
                    <a:pt x="14044" y="6516"/>
                  </a:moveTo>
                  <a:cubicBezTo>
                    <a:pt x="14053" y="6793"/>
                    <a:pt x="14045" y="6977"/>
                    <a:pt x="14042" y="7029"/>
                  </a:cubicBezTo>
                  <a:lnTo>
                    <a:pt x="14042" y="7029"/>
                  </a:lnTo>
                  <a:cubicBezTo>
                    <a:pt x="14052" y="6858"/>
                    <a:pt x="14051" y="6687"/>
                    <a:pt x="14044" y="6516"/>
                  </a:cubicBezTo>
                  <a:close/>
                  <a:moveTo>
                    <a:pt x="7270" y="0"/>
                  </a:moveTo>
                  <a:cubicBezTo>
                    <a:pt x="1" y="0"/>
                    <a:pt x="500" y="7044"/>
                    <a:pt x="500" y="7044"/>
                  </a:cubicBezTo>
                  <a:cubicBezTo>
                    <a:pt x="484" y="6642"/>
                    <a:pt x="500" y="6239"/>
                    <a:pt x="548" y="5845"/>
                  </a:cubicBezTo>
                  <a:cubicBezTo>
                    <a:pt x="2701" y="6085"/>
                    <a:pt x="4862" y="6204"/>
                    <a:pt x="7022" y="6204"/>
                  </a:cubicBezTo>
                  <a:cubicBezTo>
                    <a:pt x="9272" y="6204"/>
                    <a:pt x="11521" y="6075"/>
                    <a:pt x="13759" y="5820"/>
                  </a:cubicBezTo>
                  <a:lnTo>
                    <a:pt x="14033" y="6295"/>
                  </a:lnTo>
                  <a:cubicBezTo>
                    <a:pt x="14037" y="6369"/>
                    <a:pt x="14041" y="6443"/>
                    <a:pt x="14044" y="6516"/>
                  </a:cubicBezTo>
                  <a:lnTo>
                    <a:pt x="14044" y="6516"/>
                  </a:lnTo>
                  <a:cubicBezTo>
                    <a:pt x="13992" y="4880"/>
                    <a:pt x="13328" y="0"/>
                    <a:pt x="7270" y="0"/>
                  </a:cubicBezTo>
                  <a:close/>
                  <a:moveTo>
                    <a:pt x="14042" y="7029"/>
                  </a:moveTo>
                  <a:cubicBezTo>
                    <a:pt x="14041" y="7034"/>
                    <a:pt x="14041" y="7039"/>
                    <a:pt x="14041" y="7044"/>
                  </a:cubicBezTo>
                  <a:cubicBezTo>
                    <a:pt x="14041" y="7044"/>
                    <a:pt x="14041" y="7039"/>
                    <a:pt x="14042" y="70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5005950" y="2749825"/>
              <a:ext cx="390075" cy="167475"/>
            </a:xfrm>
            <a:custGeom>
              <a:avLst/>
              <a:gdLst/>
              <a:ahLst/>
              <a:cxnLst/>
              <a:rect l="l" t="t" r="r" b="b"/>
              <a:pathLst>
                <a:path w="15603" h="6699" extrusionOk="0">
                  <a:moveTo>
                    <a:pt x="14572" y="0"/>
                  </a:moveTo>
                  <a:lnTo>
                    <a:pt x="14588" y="24"/>
                  </a:lnTo>
                  <a:cubicBezTo>
                    <a:pt x="12253" y="278"/>
                    <a:pt x="9905" y="405"/>
                    <a:pt x="7557" y="405"/>
                  </a:cubicBezTo>
                  <a:cubicBezTo>
                    <a:pt x="5363" y="405"/>
                    <a:pt x="3168" y="294"/>
                    <a:pt x="983" y="73"/>
                  </a:cubicBezTo>
                  <a:cubicBezTo>
                    <a:pt x="508" y="837"/>
                    <a:pt x="226" y="1699"/>
                    <a:pt x="153" y="2592"/>
                  </a:cubicBezTo>
                  <a:cubicBezTo>
                    <a:pt x="1" y="4186"/>
                    <a:pt x="355" y="6698"/>
                    <a:pt x="1586" y="6698"/>
                  </a:cubicBezTo>
                  <a:cubicBezTo>
                    <a:pt x="1588" y="6698"/>
                    <a:pt x="1589" y="6698"/>
                    <a:pt x="1590" y="6698"/>
                  </a:cubicBezTo>
                  <a:cubicBezTo>
                    <a:pt x="1807" y="6698"/>
                    <a:pt x="2079" y="5905"/>
                    <a:pt x="2279" y="5032"/>
                  </a:cubicBezTo>
                  <a:cubicBezTo>
                    <a:pt x="2327" y="4814"/>
                    <a:pt x="2375" y="4597"/>
                    <a:pt x="2408" y="4379"/>
                  </a:cubicBezTo>
                  <a:cubicBezTo>
                    <a:pt x="2496" y="3945"/>
                    <a:pt x="2552" y="3510"/>
                    <a:pt x="2569" y="3067"/>
                  </a:cubicBezTo>
                  <a:cubicBezTo>
                    <a:pt x="2569" y="1505"/>
                    <a:pt x="3615" y="1175"/>
                    <a:pt x="3615" y="1175"/>
                  </a:cubicBezTo>
                  <a:lnTo>
                    <a:pt x="11996" y="1175"/>
                  </a:lnTo>
                  <a:cubicBezTo>
                    <a:pt x="11996" y="1175"/>
                    <a:pt x="13042" y="1505"/>
                    <a:pt x="13042" y="3067"/>
                  </a:cubicBezTo>
                  <a:cubicBezTo>
                    <a:pt x="13058" y="3510"/>
                    <a:pt x="13115" y="3945"/>
                    <a:pt x="13203" y="4379"/>
                  </a:cubicBezTo>
                  <a:cubicBezTo>
                    <a:pt x="13235" y="4589"/>
                    <a:pt x="13284" y="4806"/>
                    <a:pt x="13332" y="5023"/>
                  </a:cubicBezTo>
                  <a:cubicBezTo>
                    <a:pt x="13533" y="5901"/>
                    <a:pt x="13807" y="6698"/>
                    <a:pt x="14016" y="6698"/>
                  </a:cubicBezTo>
                  <a:cubicBezTo>
                    <a:pt x="15248" y="6698"/>
                    <a:pt x="15602" y="4186"/>
                    <a:pt x="15449" y="2592"/>
                  </a:cubicBezTo>
                  <a:cubicBezTo>
                    <a:pt x="15304" y="1007"/>
                    <a:pt x="14572" y="1"/>
                    <a:pt x="14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5030500" y="2719225"/>
              <a:ext cx="340350" cy="40750"/>
            </a:xfrm>
            <a:custGeom>
              <a:avLst/>
              <a:gdLst/>
              <a:ahLst/>
              <a:cxnLst/>
              <a:rect l="l" t="t" r="r" b="b"/>
              <a:pathLst>
                <a:path w="13614" h="1630" extrusionOk="0">
                  <a:moveTo>
                    <a:pt x="13308" y="0"/>
                  </a:moveTo>
                  <a:cubicBezTo>
                    <a:pt x="11079" y="258"/>
                    <a:pt x="8839" y="387"/>
                    <a:pt x="6599" y="387"/>
                  </a:cubicBezTo>
                  <a:cubicBezTo>
                    <a:pt x="4430" y="387"/>
                    <a:pt x="2260" y="266"/>
                    <a:pt x="97" y="25"/>
                  </a:cubicBezTo>
                  <a:cubicBezTo>
                    <a:pt x="49" y="427"/>
                    <a:pt x="33" y="822"/>
                    <a:pt x="49" y="1224"/>
                  </a:cubicBezTo>
                  <a:lnTo>
                    <a:pt x="1" y="1297"/>
                  </a:lnTo>
                  <a:cubicBezTo>
                    <a:pt x="2186" y="1518"/>
                    <a:pt x="4381" y="1629"/>
                    <a:pt x="6576" y="1629"/>
                  </a:cubicBezTo>
                  <a:cubicBezTo>
                    <a:pt x="8925" y="1629"/>
                    <a:pt x="11275" y="1502"/>
                    <a:pt x="13614" y="1248"/>
                  </a:cubicBezTo>
                  <a:lnTo>
                    <a:pt x="13590" y="1224"/>
                  </a:lnTo>
                  <a:cubicBezTo>
                    <a:pt x="13606" y="975"/>
                    <a:pt x="13598" y="725"/>
                    <a:pt x="13582" y="475"/>
                  </a:cubicBezTo>
                  <a:lnTo>
                    <a:pt x="133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0"/>
            <p:cNvSpPr/>
            <p:nvPr/>
          </p:nvSpPr>
          <p:spPr>
            <a:xfrm>
              <a:off x="4878550" y="3838625"/>
              <a:ext cx="709250" cy="170700"/>
            </a:xfrm>
            <a:custGeom>
              <a:avLst/>
              <a:gdLst/>
              <a:ahLst/>
              <a:cxnLst/>
              <a:rect l="l" t="t" r="r" b="b"/>
              <a:pathLst>
                <a:path w="28370" h="6828" extrusionOk="0">
                  <a:moveTo>
                    <a:pt x="1" y="0"/>
                  </a:moveTo>
                  <a:lnTo>
                    <a:pt x="1" y="6827"/>
                  </a:lnTo>
                  <a:lnTo>
                    <a:pt x="28370" y="6827"/>
                  </a:lnTo>
                  <a:lnTo>
                    <a:pt x="28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0"/>
            <p:cNvSpPr/>
            <p:nvPr/>
          </p:nvSpPr>
          <p:spPr>
            <a:xfrm>
              <a:off x="4878550" y="4054975"/>
              <a:ext cx="709250" cy="170900"/>
            </a:xfrm>
            <a:custGeom>
              <a:avLst/>
              <a:gdLst/>
              <a:ahLst/>
              <a:cxnLst/>
              <a:rect l="l" t="t" r="r" b="b"/>
              <a:pathLst>
                <a:path w="28370" h="6836" extrusionOk="0">
                  <a:moveTo>
                    <a:pt x="1" y="0"/>
                  </a:moveTo>
                  <a:lnTo>
                    <a:pt x="1" y="6835"/>
                  </a:lnTo>
                  <a:lnTo>
                    <a:pt x="28370" y="6835"/>
                  </a:lnTo>
                  <a:lnTo>
                    <a:pt x="28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0"/>
            <p:cNvSpPr/>
            <p:nvPr/>
          </p:nvSpPr>
          <p:spPr>
            <a:xfrm>
              <a:off x="4653150" y="3107450"/>
              <a:ext cx="219600" cy="271525"/>
            </a:xfrm>
            <a:custGeom>
              <a:avLst/>
              <a:gdLst/>
              <a:ahLst/>
              <a:cxnLst/>
              <a:rect l="l" t="t" r="r" b="b"/>
              <a:pathLst>
                <a:path w="8784" h="10861" extrusionOk="0">
                  <a:moveTo>
                    <a:pt x="4670" y="1"/>
                  </a:moveTo>
                  <a:lnTo>
                    <a:pt x="0" y="2230"/>
                  </a:lnTo>
                  <a:lnTo>
                    <a:pt x="4122" y="10860"/>
                  </a:lnTo>
                  <a:lnTo>
                    <a:pt x="8783" y="8630"/>
                  </a:lnTo>
                  <a:lnTo>
                    <a:pt x="4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4624575" y="3056725"/>
              <a:ext cx="65625" cy="101675"/>
            </a:xfrm>
            <a:custGeom>
              <a:avLst/>
              <a:gdLst/>
              <a:ahLst/>
              <a:cxnLst/>
              <a:rect l="l" t="t" r="r" b="b"/>
              <a:pathLst>
                <a:path w="2625" h="4067" extrusionOk="0">
                  <a:moveTo>
                    <a:pt x="886" y="1"/>
                  </a:moveTo>
                  <a:lnTo>
                    <a:pt x="0" y="419"/>
                  </a:lnTo>
                  <a:lnTo>
                    <a:pt x="1739" y="4066"/>
                  </a:lnTo>
                  <a:lnTo>
                    <a:pt x="2625" y="3640"/>
                  </a:lnTo>
                  <a:lnTo>
                    <a:pt x="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4679100" y="3135625"/>
              <a:ext cx="88175" cy="49125"/>
            </a:xfrm>
            <a:custGeom>
              <a:avLst/>
              <a:gdLst/>
              <a:ahLst/>
              <a:cxnLst/>
              <a:rect l="l" t="t" r="r" b="b"/>
              <a:pathLst>
                <a:path w="3527" h="1965" extrusionOk="0">
                  <a:moveTo>
                    <a:pt x="3366" y="1"/>
                  </a:moveTo>
                  <a:lnTo>
                    <a:pt x="1" y="1611"/>
                  </a:lnTo>
                  <a:lnTo>
                    <a:pt x="170" y="1965"/>
                  </a:lnTo>
                  <a:lnTo>
                    <a:pt x="3527" y="355"/>
                  </a:lnTo>
                  <a:lnTo>
                    <a:pt x="3366" y="1"/>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0"/>
            <p:cNvSpPr/>
            <p:nvPr/>
          </p:nvSpPr>
          <p:spPr>
            <a:xfrm>
              <a:off x="4688175" y="3154350"/>
              <a:ext cx="88175" cy="48925"/>
            </a:xfrm>
            <a:custGeom>
              <a:avLst/>
              <a:gdLst/>
              <a:ahLst/>
              <a:cxnLst/>
              <a:rect l="l" t="t" r="r" b="b"/>
              <a:pathLst>
                <a:path w="3527" h="1957" extrusionOk="0">
                  <a:moveTo>
                    <a:pt x="3357" y="0"/>
                  </a:moveTo>
                  <a:lnTo>
                    <a:pt x="0" y="1602"/>
                  </a:lnTo>
                  <a:lnTo>
                    <a:pt x="161" y="1956"/>
                  </a:lnTo>
                  <a:lnTo>
                    <a:pt x="3526" y="346"/>
                  </a:lnTo>
                  <a:lnTo>
                    <a:pt x="3357"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0"/>
            <p:cNvSpPr/>
            <p:nvPr/>
          </p:nvSpPr>
          <p:spPr>
            <a:xfrm>
              <a:off x="4697025" y="3172850"/>
              <a:ext cx="88175" cy="48950"/>
            </a:xfrm>
            <a:custGeom>
              <a:avLst/>
              <a:gdLst/>
              <a:ahLst/>
              <a:cxnLst/>
              <a:rect l="l" t="t" r="r" b="b"/>
              <a:pathLst>
                <a:path w="3527" h="1958" extrusionOk="0">
                  <a:moveTo>
                    <a:pt x="3357" y="1"/>
                  </a:moveTo>
                  <a:lnTo>
                    <a:pt x="0" y="1603"/>
                  </a:lnTo>
                  <a:lnTo>
                    <a:pt x="169" y="1957"/>
                  </a:lnTo>
                  <a:lnTo>
                    <a:pt x="3526" y="355"/>
                  </a:lnTo>
                  <a:lnTo>
                    <a:pt x="3357" y="1"/>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0"/>
            <p:cNvSpPr/>
            <p:nvPr/>
          </p:nvSpPr>
          <p:spPr>
            <a:xfrm>
              <a:off x="4705875" y="3191375"/>
              <a:ext cx="88175" cy="48925"/>
            </a:xfrm>
            <a:custGeom>
              <a:avLst/>
              <a:gdLst/>
              <a:ahLst/>
              <a:cxnLst/>
              <a:rect l="l" t="t" r="r" b="b"/>
              <a:pathLst>
                <a:path w="3527" h="1957" extrusionOk="0">
                  <a:moveTo>
                    <a:pt x="3357" y="0"/>
                  </a:moveTo>
                  <a:lnTo>
                    <a:pt x="1" y="1603"/>
                  </a:lnTo>
                  <a:lnTo>
                    <a:pt x="170" y="1957"/>
                  </a:lnTo>
                  <a:lnTo>
                    <a:pt x="3527" y="355"/>
                  </a:lnTo>
                  <a:lnTo>
                    <a:pt x="3357" y="0"/>
                  </a:ln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5591853" y="2770853"/>
              <a:ext cx="508000" cy="379400"/>
            </a:xfrm>
            <a:custGeom>
              <a:avLst/>
              <a:gdLst/>
              <a:ahLst/>
              <a:cxnLst/>
              <a:rect l="l" t="t" r="r" b="b"/>
              <a:pathLst>
                <a:path w="20320" h="15176" extrusionOk="0">
                  <a:moveTo>
                    <a:pt x="19579" y="1"/>
                  </a:moveTo>
                  <a:lnTo>
                    <a:pt x="1" y="14145"/>
                  </a:lnTo>
                  <a:lnTo>
                    <a:pt x="742" y="15176"/>
                  </a:lnTo>
                  <a:lnTo>
                    <a:pt x="20320" y="1031"/>
                  </a:lnTo>
                  <a:lnTo>
                    <a:pt x="195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5313484" y="3121506"/>
              <a:ext cx="367525" cy="325650"/>
            </a:xfrm>
            <a:custGeom>
              <a:avLst/>
              <a:gdLst/>
              <a:ahLst/>
              <a:cxnLst/>
              <a:rect l="l" t="t" r="r" b="b"/>
              <a:pathLst>
                <a:path w="14701" h="13026" extrusionOk="0">
                  <a:moveTo>
                    <a:pt x="11247" y="0"/>
                  </a:moveTo>
                  <a:lnTo>
                    <a:pt x="1" y="8123"/>
                  </a:lnTo>
                  <a:lnTo>
                    <a:pt x="3543" y="13026"/>
                  </a:lnTo>
                  <a:lnTo>
                    <a:pt x="14515" y="5096"/>
                  </a:lnTo>
                  <a:lnTo>
                    <a:pt x="14515" y="5088"/>
                  </a:lnTo>
                  <a:cubicBezTo>
                    <a:pt x="14668" y="4984"/>
                    <a:pt x="14701" y="4774"/>
                    <a:pt x="14596" y="4629"/>
                  </a:cubicBezTo>
                  <a:lnTo>
                    <a:pt x="11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5586028" y="3009003"/>
              <a:ext cx="253400" cy="197150"/>
            </a:xfrm>
            <a:custGeom>
              <a:avLst/>
              <a:gdLst/>
              <a:ahLst/>
              <a:cxnLst/>
              <a:rect l="l" t="t" r="r" b="b"/>
              <a:pathLst>
                <a:path w="10136" h="7886" extrusionOk="0">
                  <a:moveTo>
                    <a:pt x="9234" y="0"/>
                  </a:moveTo>
                  <a:cubicBezTo>
                    <a:pt x="9221" y="0"/>
                    <a:pt x="9207" y="5"/>
                    <a:pt x="9194" y="14"/>
                  </a:cubicBezTo>
                  <a:lnTo>
                    <a:pt x="41" y="6624"/>
                  </a:lnTo>
                  <a:cubicBezTo>
                    <a:pt x="9" y="6648"/>
                    <a:pt x="0" y="6696"/>
                    <a:pt x="25" y="6728"/>
                  </a:cubicBezTo>
                  <a:lnTo>
                    <a:pt x="846" y="7856"/>
                  </a:lnTo>
                  <a:cubicBezTo>
                    <a:pt x="860" y="7875"/>
                    <a:pt x="881" y="7886"/>
                    <a:pt x="902" y="7886"/>
                  </a:cubicBezTo>
                  <a:cubicBezTo>
                    <a:pt x="916" y="7886"/>
                    <a:pt x="930" y="7881"/>
                    <a:pt x="942" y="7872"/>
                  </a:cubicBezTo>
                  <a:lnTo>
                    <a:pt x="10096" y="1262"/>
                  </a:lnTo>
                  <a:cubicBezTo>
                    <a:pt x="10128" y="1238"/>
                    <a:pt x="10136" y="1190"/>
                    <a:pt x="10112" y="1166"/>
                  </a:cubicBezTo>
                  <a:lnTo>
                    <a:pt x="9291" y="31"/>
                  </a:lnTo>
                  <a:cubicBezTo>
                    <a:pt x="9276" y="11"/>
                    <a:pt x="9255" y="0"/>
                    <a:pt x="9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4453300" y="3322200"/>
              <a:ext cx="949750" cy="818325"/>
            </a:xfrm>
            <a:custGeom>
              <a:avLst/>
              <a:gdLst/>
              <a:ahLst/>
              <a:cxnLst/>
              <a:rect l="l" t="t" r="r" b="b"/>
              <a:pathLst>
                <a:path w="37990" h="32733" extrusionOk="0">
                  <a:moveTo>
                    <a:pt x="34456" y="0"/>
                  </a:moveTo>
                  <a:lnTo>
                    <a:pt x="17679" y="12124"/>
                  </a:lnTo>
                  <a:cubicBezTo>
                    <a:pt x="17679" y="12124"/>
                    <a:pt x="18637" y="13847"/>
                    <a:pt x="17131" y="15296"/>
                  </a:cubicBezTo>
                  <a:cubicBezTo>
                    <a:pt x="15618" y="16753"/>
                    <a:pt x="483" y="27243"/>
                    <a:pt x="242" y="27500"/>
                  </a:cubicBezTo>
                  <a:cubicBezTo>
                    <a:pt x="0" y="27750"/>
                    <a:pt x="3092" y="31533"/>
                    <a:pt x="6859" y="32733"/>
                  </a:cubicBezTo>
                  <a:cubicBezTo>
                    <a:pt x="6859" y="32733"/>
                    <a:pt x="14773" y="29489"/>
                    <a:pt x="19965" y="19804"/>
                  </a:cubicBezTo>
                  <a:cubicBezTo>
                    <a:pt x="19965" y="19804"/>
                    <a:pt x="22050" y="16407"/>
                    <a:pt x="25600" y="13847"/>
                  </a:cubicBezTo>
                  <a:lnTo>
                    <a:pt x="37990" y="4895"/>
                  </a:lnTo>
                  <a:lnTo>
                    <a:pt x="34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5358150" y="3395250"/>
              <a:ext cx="273750" cy="195050"/>
            </a:xfrm>
            <a:custGeom>
              <a:avLst/>
              <a:gdLst/>
              <a:ahLst/>
              <a:cxnLst/>
              <a:rect l="l" t="t" r="r" b="b"/>
              <a:pathLst>
                <a:path w="10950" h="7802" extrusionOk="0">
                  <a:moveTo>
                    <a:pt x="4541" y="0"/>
                  </a:moveTo>
                  <a:lnTo>
                    <a:pt x="1" y="3285"/>
                  </a:lnTo>
                  <a:cubicBezTo>
                    <a:pt x="4219" y="7753"/>
                    <a:pt x="6497" y="7801"/>
                    <a:pt x="6497" y="7801"/>
                  </a:cubicBezTo>
                  <a:lnTo>
                    <a:pt x="10949" y="4581"/>
                  </a:lnTo>
                  <a:cubicBezTo>
                    <a:pt x="6505" y="2858"/>
                    <a:pt x="4541" y="0"/>
                    <a:pt x="45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5098725" y="3521850"/>
              <a:ext cx="193250" cy="168675"/>
            </a:xfrm>
            <a:custGeom>
              <a:avLst/>
              <a:gdLst/>
              <a:ahLst/>
              <a:cxnLst/>
              <a:rect l="l" t="t" r="r" b="b"/>
              <a:pathLst>
                <a:path w="7730" h="6747" extrusionOk="0">
                  <a:moveTo>
                    <a:pt x="6433" y="0"/>
                  </a:moveTo>
                  <a:lnTo>
                    <a:pt x="5990" y="322"/>
                  </a:lnTo>
                  <a:lnTo>
                    <a:pt x="6683" y="1272"/>
                  </a:lnTo>
                  <a:cubicBezTo>
                    <a:pt x="7117" y="1876"/>
                    <a:pt x="6980" y="2713"/>
                    <a:pt x="6377" y="3148"/>
                  </a:cubicBezTo>
                  <a:lnTo>
                    <a:pt x="2512" y="5941"/>
                  </a:lnTo>
                  <a:cubicBezTo>
                    <a:pt x="2274" y="6113"/>
                    <a:pt x="1998" y="6196"/>
                    <a:pt x="1725" y="6196"/>
                  </a:cubicBezTo>
                  <a:cubicBezTo>
                    <a:pt x="1309" y="6196"/>
                    <a:pt x="899" y="6003"/>
                    <a:pt x="637" y="5643"/>
                  </a:cubicBezTo>
                  <a:lnTo>
                    <a:pt x="444" y="5386"/>
                  </a:lnTo>
                  <a:lnTo>
                    <a:pt x="1" y="5700"/>
                  </a:lnTo>
                  <a:lnTo>
                    <a:pt x="194" y="5965"/>
                  </a:lnTo>
                  <a:cubicBezTo>
                    <a:pt x="559" y="6476"/>
                    <a:pt x="1136" y="6746"/>
                    <a:pt x="1722" y="6746"/>
                  </a:cubicBezTo>
                  <a:cubicBezTo>
                    <a:pt x="2105" y="6746"/>
                    <a:pt x="2492" y="6631"/>
                    <a:pt x="2826" y="6392"/>
                  </a:cubicBezTo>
                  <a:lnTo>
                    <a:pt x="6699" y="3591"/>
                  </a:lnTo>
                  <a:cubicBezTo>
                    <a:pt x="7544" y="2979"/>
                    <a:pt x="7729" y="1803"/>
                    <a:pt x="7125" y="958"/>
                  </a:cubicBezTo>
                  <a:lnTo>
                    <a:pt x="64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5157300" y="3594100"/>
              <a:ext cx="62200" cy="47925"/>
            </a:xfrm>
            <a:custGeom>
              <a:avLst/>
              <a:gdLst/>
              <a:ahLst/>
              <a:cxnLst/>
              <a:rect l="l" t="t" r="r" b="b"/>
              <a:pathLst>
                <a:path w="2488" h="1917" extrusionOk="0">
                  <a:moveTo>
                    <a:pt x="902" y="0"/>
                  </a:moveTo>
                  <a:lnTo>
                    <a:pt x="0" y="1127"/>
                  </a:lnTo>
                  <a:lnTo>
                    <a:pt x="878" y="1916"/>
                  </a:lnTo>
                  <a:lnTo>
                    <a:pt x="2488" y="757"/>
                  </a:lnTo>
                  <a:lnTo>
                    <a:pt x="2303" y="507"/>
                  </a:lnTo>
                  <a:cubicBezTo>
                    <a:pt x="2120" y="613"/>
                    <a:pt x="1954" y="656"/>
                    <a:pt x="1805" y="656"/>
                  </a:cubicBezTo>
                  <a:cubicBezTo>
                    <a:pt x="1219" y="656"/>
                    <a:pt x="902"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6042878" y="2741478"/>
              <a:ext cx="38475" cy="57975"/>
            </a:xfrm>
            <a:custGeom>
              <a:avLst/>
              <a:gdLst/>
              <a:ahLst/>
              <a:cxnLst/>
              <a:rect l="l" t="t" r="r" b="b"/>
              <a:pathLst>
                <a:path w="1539" h="2319" extrusionOk="0">
                  <a:moveTo>
                    <a:pt x="693" y="1"/>
                  </a:moveTo>
                  <a:lnTo>
                    <a:pt x="1" y="2319"/>
                  </a:lnTo>
                  <a:lnTo>
                    <a:pt x="1" y="2319"/>
                  </a:lnTo>
                  <a:lnTo>
                    <a:pt x="1538" y="1176"/>
                  </a:lnTo>
                  <a:lnTo>
                    <a:pt x="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5434625" y="3206275"/>
              <a:ext cx="208725" cy="263050"/>
            </a:xfrm>
            <a:custGeom>
              <a:avLst/>
              <a:gdLst/>
              <a:ahLst/>
              <a:cxnLst/>
              <a:rect l="l" t="t" r="r" b="b"/>
              <a:pathLst>
                <a:path w="8349" h="10522" extrusionOk="0">
                  <a:moveTo>
                    <a:pt x="4275" y="0"/>
                  </a:moveTo>
                  <a:cubicBezTo>
                    <a:pt x="4275" y="0"/>
                    <a:pt x="1" y="1844"/>
                    <a:pt x="178" y="4041"/>
                  </a:cubicBezTo>
                  <a:cubicBezTo>
                    <a:pt x="540" y="8590"/>
                    <a:pt x="4420" y="10522"/>
                    <a:pt x="4420" y="10522"/>
                  </a:cubicBezTo>
                  <a:cubicBezTo>
                    <a:pt x="4420" y="10522"/>
                    <a:pt x="7971" y="7729"/>
                    <a:pt x="8164" y="7503"/>
                  </a:cubicBezTo>
                  <a:cubicBezTo>
                    <a:pt x="8349" y="7278"/>
                    <a:pt x="7890" y="5128"/>
                    <a:pt x="7375" y="3824"/>
                  </a:cubicBezTo>
                  <a:cubicBezTo>
                    <a:pt x="6852" y="2520"/>
                    <a:pt x="4275" y="0"/>
                    <a:pt x="4275"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5419125" y="3275825"/>
              <a:ext cx="80325" cy="107175"/>
            </a:xfrm>
            <a:custGeom>
              <a:avLst/>
              <a:gdLst/>
              <a:ahLst/>
              <a:cxnLst/>
              <a:rect l="l" t="t" r="r" b="b"/>
              <a:pathLst>
                <a:path w="3213" h="4287" extrusionOk="0">
                  <a:moveTo>
                    <a:pt x="722" y="0"/>
                  </a:moveTo>
                  <a:cubicBezTo>
                    <a:pt x="274" y="0"/>
                    <a:pt x="1" y="865"/>
                    <a:pt x="1" y="865"/>
                  </a:cubicBezTo>
                  <a:cubicBezTo>
                    <a:pt x="1" y="865"/>
                    <a:pt x="1643" y="4286"/>
                    <a:pt x="2403" y="4286"/>
                  </a:cubicBezTo>
                  <a:cubicBezTo>
                    <a:pt x="2404" y="4286"/>
                    <a:pt x="2406" y="4286"/>
                    <a:pt x="2408" y="4286"/>
                  </a:cubicBezTo>
                  <a:cubicBezTo>
                    <a:pt x="3213" y="4262"/>
                    <a:pt x="1402" y="237"/>
                    <a:pt x="862" y="28"/>
                  </a:cubicBezTo>
                  <a:cubicBezTo>
                    <a:pt x="814" y="9"/>
                    <a:pt x="767" y="0"/>
                    <a:pt x="722"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0"/>
            <p:cNvSpPr/>
            <p:nvPr/>
          </p:nvSpPr>
          <p:spPr>
            <a:xfrm>
              <a:off x="5434625" y="3238600"/>
              <a:ext cx="87975" cy="106050"/>
            </a:xfrm>
            <a:custGeom>
              <a:avLst/>
              <a:gdLst/>
              <a:ahLst/>
              <a:cxnLst/>
              <a:rect l="l" t="t" r="r" b="b"/>
              <a:pathLst>
                <a:path w="3519" h="4242" extrusionOk="0">
                  <a:moveTo>
                    <a:pt x="951" y="1"/>
                  </a:moveTo>
                  <a:cubicBezTo>
                    <a:pt x="472" y="1"/>
                    <a:pt x="1" y="696"/>
                    <a:pt x="1" y="696"/>
                  </a:cubicBezTo>
                  <a:cubicBezTo>
                    <a:pt x="1" y="696"/>
                    <a:pt x="1886" y="4242"/>
                    <a:pt x="2450" y="4242"/>
                  </a:cubicBezTo>
                  <a:cubicBezTo>
                    <a:pt x="2461" y="4242"/>
                    <a:pt x="2471" y="4240"/>
                    <a:pt x="2480" y="4238"/>
                  </a:cubicBezTo>
                  <a:cubicBezTo>
                    <a:pt x="3519" y="3964"/>
                    <a:pt x="1659" y="245"/>
                    <a:pt x="1128" y="36"/>
                  </a:cubicBezTo>
                  <a:cubicBezTo>
                    <a:pt x="1069" y="12"/>
                    <a:pt x="1010" y="1"/>
                    <a:pt x="95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p:nvPr/>
          </p:nvSpPr>
          <p:spPr>
            <a:xfrm>
              <a:off x="5462800" y="3207625"/>
              <a:ext cx="115750" cy="132525"/>
            </a:xfrm>
            <a:custGeom>
              <a:avLst/>
              <a:gdLst/>
              <a:ahLst/>
              <a:cxnLst/>
              <a:rect l="l" t="t" r="r" b="b"/>
              <a:pathLst>
                <a:path w="4630" h="5301" extrusionOk="0">
                  <a:moveTo>
                    <a:pt x="901" y="0"/>
                  </a:moveTo>
                  <a:cubicBezTo>
                    <a:pt x="386" y="0"/>
                    <a:pt x="1" y="856"/>
                    <a:pt x="1" y="856"/>
                  </a:cubicBezTo>
                  <a:cubicBezTo>
                    <a:pt x="1" y="856"/>
                    <a:pt x="2804" y="5301"/>
                    <a:pt x="3546" y="5301"/>
                  </a:cubicBezTo>
                  <a:cubicBezTo>
                    <a:pt x="3553" y="5301"/>
                    <a:pt x="3560" y="5301"/>
                    <a:pt x="3567" y="5300"/>
                  </a:cubicBezTo>
                  <a:cubicBezTo>
                    <a:pt x="4630" y="5171"/>
                    <a:pt x="1554" y="123"/>
                    <a:pt x="999" y="11"/>
                  </a:cubicBezTo>
                  <a:cubicBezTo>
                    <a:pt x="966" y="4"/>
                    <a:pt x="933" y="0"/>
                    <a:pt x="901"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0"/>
            <p:cNvSpPr/>
            <p:nvPr/>
          </p:nvSpPr>
          <p:spPr>
            <a:xfrm>
              <a:off x="5495000" y="3184675"/>
              <a:ext cx="106300" cy="134050"/>
            </a:xfrm>
            <a:custGeom>
              <a:avLst/>
              <a:gdLst/>
              <a:ahLst/>
              <a:cxnLst/>
              <a:rect l="l" t="t" r="r" b="b"/>
              <a:pathLst>
                <a:path w="4252" h="5362" extrusionOk="0">
                  <a:moveTo>
                    <a:pt x="1002" y="1"/>
                  </a:moveTo>
                  <a:cubicBezTo>
                    <a:pt x="475" y="1"/>
                    <a:pt x="1" y="913"/>
                    <a:pt x="1" y="913"/>
                  </a:cubicBezTo>
                  <a:cubicBezTo>
                    <a:pt x="1" y="913"/>
                    <a:pt x="3135" y="5362"/>
                    <a:pt x="3447" y="5362"/>
                  </a:cubicBezTo>
                  <a:cubicBezTo>
                    <a:pt x="3453" y="5362"/>
                    <a:pt x="3459" y="5360"/>
                    <a:pt x="3462" y="5356"/>
                  </a:cubicBezTo>
                  <a:cubicBezTo>
                    <a:pt x="4251" y="4632"/>
                    <a:pt x="1651" y="124"/>
                    <a:pt x="1096" y="11"/>
                  </a:cubicBezTo>
                  <a:cubicBezTo>
                    <a:pt x="1064" y="4"/>
                    <a:pt x="1033" y="1"/>
                    <a:pt x="1002"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0"/>
            <p:cNvSpPr/>
            <p:nvPr/>
          </p:nvSpPr>
          <p:spPr>
            <a:xfrm>
              <a:off x="5501875" y="3220700"/>
              <a:ext cx="40050" cy="44975"/>
            </a:xfrm>
            <a:custGeom>
              <a:avLst/>
              <a:gdLst/>
              <a:ahLst/>
              <a:cxnLst/>
              <a:rect l="l" t="t" r="r" b="b"/>
              <a:pathLst>
                <a:path w="1602" h="1799" extrusionOk="0">
                  <a:moveTo>
                    <a:pt x="204" y="1"/>
                  </a:moveTo>
                  <a:cubicBezTo>
                    <a:pt x="96" y="1"/>
                    <a:pt x="0" y="125"/>
                    <a:pt x="88" y="236"/>
                  </a:cubicBezTo>
                  <a:lnTo>
                    <a:pt x="1296" y="1742"/>
                  </a:lnTo>
                  <a:cubicBezTo>
                    <a:pt x="1328" y="1774"/>
                    <a:pt x="1368" y="1798"/>
                    <a:pt x="1408" y="1798"/>
                  </a:cubicBezTo>
                  <a:cubicBezTo>
                    <a:pt x="1537" y="1798"/>
                    <a:pt x="1602" y="1653"/>
                    <a:pt x="1529" y="1557"/>
                  </a:cubicBezTo>
                  <a:lnTo>
                    <a:pt x="322" y="59"/>
                  </a:lnTo>
                  <a:cubicBezTo>
                    <a:pt x="287" y="18"/>
                    <a:pt x="245" y="1"/>
                    <a:pt x="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0"/>
            <p:cNvSpPr/>
            <p:nvPr/>
          </p:nvSpPr>
          <p:spPr>
            <a:xfrm>
              <a:off x="5471250" y="3247175"/>
              <a:ext cx="39675" cy="44850"/>
            </a:xfrm>
            <a:custGeom>
              <a:avLst/>
              <a:gdLst/>
              <a:ahLst/>
              <a:cxnLst/>
              <a:rect l="l" t="t" r="r" b="b"/>
              <a:pathLst>
                <a:path w="1587" h="1794" extrusionOk="0">
                  <a:moveTo>
                    <a:pt x="202" y="1"/>
                  </a:moveTo>
                  <a:cubicBezTo>
                    <a:pt x="96" y="1"/>
                    <a:pt x="1" y="123"/>
                    <a:pt x="73" y="232"/>
                  </a:cubicBezTo>
                  <a:lnTo>
                    <a:pt x="1281" y="1737"/>
                  </a:lnTo>
                  <a:cubicBezTo>
                    <a:pt x="1313" y="1770"/>
                    <a:pt x="1353" y="1794"/>
                    <a:pt x="1402" y="1794"/>
                  </a:cubicBezTo>
                  <a:cubicBezTo>
                    <a:pt x="1522" y="1794"/>
                    <a:pt x="1587" y="1649"/>
                    <a:pt x="1514" y="1552"/>
                  </a:cubicBezTo>
                  <a:lnTo>
                    <a:pt x="307" y="47"/>
                  </a:lnTo>
                  <a:cubicBezTo>
                    <a:pt x="275" y="15"/>
                    <a:pt x="238"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0"/>
            <p:cNvSpPr/>
            <p:nvPr/>
          </p:nvSpPr>
          <p:spPr>
            <a:xfrm>
              <a:off x="5440325" y="3273525"/>
              <a:ext cx="39825" cy="44675"/>
            </a:xfrm>
            <a:custGeom>
              <a:avLst/>
              <a:gdLst/>
              <a:ahLst/>
              <a:cxnLst/>
              <a:rect l="l" t="t" r="r" b="b"/>
              <a:pathLst>
                <a:path w="1593" h="1787" extrusionOk="0">
                  <a:moveTo>
                    <a:pt x="201" y="0"/>
                  </a:moveTo>
                  <a:cubicBezTo>
                    <a:pt x="97" y="0"/>
                    <a:pt x="1" y="119"/>
                    <a:pt x="79" y="232"/>
                  </a:cubicBezTo>
                  <a:lnTo>
                    <a:pt x="1286" y="1738"/>
                  </a:lnTo>
                  <a:cubicBezTo>
                    <a:pt x="1310" y="1770"/>
                    <a:pt x="1351" y="1786"/>
                    <a:pt x="1399" y="1786"/>
                  </a:cubicBezTo>
                  <a:cubicBezTo>
                    <a:pt x="1520" y="1786"/>
                    <a:pt x="1592" y="1649"/>
                    <a:pt x="1512" y="1553"/>
                  </a:cubicBezTo>
                  <a:lnTo>
                    <a:pt x="304" y="47"/>
                  </a:lnTo>
                  <a:cubicBezTo>
                    <a:pt x="273" y="14"/>
                    <a:pt x="236" y="0"/>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0"/>
            <p:cNvSpPr/>
            <p:nvPr/>
          </p:nvSpPr>
          <p:spPr>
            <a:xfrm>
              <a:off x="5540200" y="3203525"/>
              <a:ext cx="95100" cy="152900"/>
            </a:xfrm>
            <a:custGeom>
              <a:avLst/>
              <a:gdLst/>
              <a:ahLst/>
              <a:cxnLst/>
              <a:rect l="l" t="t" r="r" b="b"/>
              <a:pathLst>
                <a:path w="3804" h="6116" extrusionOk="0">
                  <a:moveTo>
                    <a:pt x="1131" y="1"/>
                  </a:moveTo>
                  <a:cubicBezTo>
                    <a:pt x="0" y="1"/>
                    <a:pt x="1437" y="1108"/>
                    <a:pt x="1437" y="1108"/>
                  </a:cubicBezTo>
                  <a:cubicBezTo>
                    <a:pt x="1485" y="1503"/>
                    <a:pt x="1550" y="1889"/>
                    <a:pt x="1638" y="2276"/>
                  </a:cubicBezTo>
                  <a:cubicBezTo>
                    <a:pt x="1767" y="2783"/>
                    <a:pt x="3804" y="6116"/>
                    <a:pt x="3804" y="6116"/>
                  </a:cubicBezTo>
                  <a:cubicBezTo>
                    <a:pt x="3804" y="6116"/>
                    <a:pt x="3361" y="1938"/>
                    <a:pt x="3192" y="1052"/>
                  </a:cubicBezTo>
                  <a:cubicBezTo>
                    <a:pt x="3079" y="424"/>
                    <a:pt x="1268" y="6"/>
                    <a:pt x="1268" y="6"/>
                  </a:cubicBezTo>
                  <a:cubicBezTo>
                    <a:pt x="1219" y="2"/>
                    <a:pt x="1173" y="1"/>
                    <a:pt x="1131"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0"/>
            <p:cNvSpPr/>
            <p:nvPr/>
          </p:nvSpPr>
          <p:spPr>
            <a:xfrm>
              <a:off x="4969325" y="3630125"/>
              <a:ext cx="248775" cy="224000"/>
            </a:xfrm>
            <a:custGeom>
              <a:avLst/>
              <a:gdLst/>
              <a:ahLst/>
              <a:cxnLst/>
              <a:rect l="l" t="t" r="r" b="b"/>
              <a:pathLst>
                <a:path w="9951" h="8960" extrusionOk="0">
                  <a:moveTo>
                    <a:pt x="7230" y="0"/>
                  </a:moveTo>
                  <a:cubicBezTo>
                    <a:pt x="7230" y="0"/>
                    <a:pt x="3720" y="829"/>
                    <a:pt x="2609" y="1683"/>
                  </a:cubicBezTo>
                  <a:cubicBezTo>
                    <a:pt x="1490" y="2536"/>
                    <a:pt x="0" y="4138"/>
                    <a:pt x="41" y="4436"/>
                  </a:cubicBezTo>
                  <a:cubicBezTo>
                    <a:pt x="89" y="4734"/>
                    <a:pt x="1707" y="8952"/>
                    <a:pt x="1707" y="8952"/>
                  </a:cubicBezTo>
                  <a:cubicBezTo>
                    <a:pt x="1707" y="8952"/>
                    <a:pt x="1806" y="8960"/>
                    <a:pt x="1982" y="8960"/>
                  </a:cubicBezTo>
                  <a:cubicBezTo>
                    <a:pt x="2974" y="8960"/>
                    <a:pt x="6429" y="8722"/>
                    <a:pt x="8671" y="5571"/>
                  </a:cubicBezTo>
                  <a:cubicBezTo>
                    <a:pt x="9951" y="3776"/>
                    <a:pt x="7230" y="0"/>
                    <a:pt x="7230"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0"/>
            <p:cNvSpPr/>
            <p:nvPr/>
          </p:nvSpPr>
          <p:spPr>
            <a:xfrm>
              <a:off x="5096225" y="3741750"/>
              <a:ext cx="118250" cy="73075"/>
            </a:xfrm>
            <a:custGeom>
              <a:avLst/>
              <a:gdLst/>
              <a:ahLst/>
              <a:cxnLst/>
              <a:rect l="l" t="t" r="r" b="b"/>
              <a:pathLst>
                <a:path w="4730" h="2923" extrusionOk="0">
                  <a:moveTo>
                    <a:pt x="4131" y="0"/>
                  </a:moveTo>
                  <a:cubicBezTo>
                    <a:pt x="3469" y="0"/>
                    <a:pt x="1" y="2442"/>
                    <a:pt x="664" y="2869"/>
                  </a:cubicBezTo>
                  <a:cubicBezTo>
                    <a:pt x="721" y="2905"/>
                    <a:pt x="798" y="2922"/>
                    <a:pt x="891" y="2922"/>
                  </a:cubicBezTo>
                  <a:cubicBezTo>
                    <a:pt x="1847" y="2922"/>
                    <a:pt x="4488" y="1170"/>
                    <a:pt x="4488" y="1170"/>
                  </a:cubicBezTo>
                  <a:cubicBezTo>
                    <a:pt x="4488" y="1170"/>
                    <a:pt x="4730" y="92"/>
                    <a:pt x="4166" y="3"/>
                  </a:cubicBezTo>
                  <a:cubicBezTo>
                    <a:pt x="4156" y="1"/>
                    <a:pt x="4144" y="0"/>
                    <a:pt x="4131"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0"/>
            <p:cNvSpPr/>
            <p:nvPr/>
          </p:nvSpPr>
          <p:spPr>
            <a:xfrm>
              <a:off x="5099325" y="3698675"/>
              <a:ext cx="116975" cy="74150"/>
            </a:xfrm>
            <a:custGeom>
              <a:avLst/>
              <a:gdLst/>
              <a:ahLst/>
              <a:cxnLst/>
              <a:rect l="l" t="t" r="r" b="b"/>
              <a:pathLst>
                <a:path w="4679" h="2966" extrusionOk="0">
                  <a:moveTo>
                    <a:pt x="4011" y="0"/>
                  </a:moveTo>
                  <a:cubicBezTo>
                    <a:pt x="3341" y="0"/>
                    <a:pt x="1" y="2161"/>
                    <a:pt x="733" y="2918"/>
                  </a:cubicBezTo>
                  <a:cubicBezTo>
                    <a:pt x="765" y="2951"/>
                    <a:pt x="819" y="2966"/>
                    <a:pt x="892" y="2966"/>
                  </a:cubicBezTo>
                  <a:cubicBezTo>
                    <a:pt x="1684" y="2966"/>
                    <a:pt x="4678" y="1155"/>
                    <a:pt x="4678" y="1155"/>
                  </a:cubicBezTo>
                  <a:cubicBezTo>
                    <a:pt x="4678" y="1155"/>
                    <a:pt x="4614" y="92"/>
                    <a:pt x="4050" y="3"/>
                  </a:cubicBezTo>
                  <a:cubicBezTo>
                    <a:pt x="4038" y="1"/>
                    <a:pt x="4025" y="0"/>
                    <a:pt x="4011"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0"/>
            <p:cNvSpPr/>
            <p:nvPr/>
          </p:nvSpPr>
          <p:spPr>
            <a:xfrm>
              <a:off x="5051925" y="3658675"/>
              <a:ext cx="156925" cy="82100"/>
            </a:xfrm>
            <a:custGeom>
              <a:avLst/>
              <a:gdLst/>
              <a:ahLst/>
              <a:cxnLst/>
              <a:rect l="l" t="t" r="r" b="b"/>
              <a:pathLst>
                <a:path w="6277" h="3284" extrusionOk="0">
                  <a:moveTo>
                    <a:pt x="5670" y="0"/>
                  </a:moveTo>
                  <a:cubicBezTo>
                    <a:pt x="4864" y="0"/>
                    <a:pt x="0" y="2591"/>
                    <a:pt x="818" y="3230"/>
                  </a:cubicBezTo>
                  <a:cubicBezTo>
                    <a:pt x="865" y="3267"/>
                    <a:pt x="942" y="3284"/>
                    <a:pt x="1043" y="3284"/>
                  </a:cubicBezTo>
                  <a:cubicBezTo>
                    <a:pt x="2147" y="3284"/>
                    <a:pt x="6156" y="1249"/>
                    <a:pt x="6156" y="1249"/>
                  </a:cubicBezTo>
                  <a:cubicBezTo>
                    <a:pt x="6156" y="1249"/>
                    <a:pt x="6276" y="203"/>
                    <a:pt x="5737" y="9"/>
                  </a:cubicBezTo>
                  <a:cubicBezTo>
                    <a:pt x="5719" y="3"/>
                    <a:pt x="5697" y="0"/>
                    <a:pt x="5670"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0"/>
            <p:cNvSpPr/>
            <p:nvPr/>
          </p:nvSpPr>
          <p:spPr>
            <a:xfrm>
              <a:off x="5050500" y="3621225"/>
              <a:ext cx="140225" cy="85100"/>
            </a:xfrm>
            <a:custGeom>
              <a:avLst/>
              <a:gdLst/>
              <a:ahLst/>
              <a:cxnLst/>
              <a:rect l="l" t="t" r="r" b="b"/>
              <a:pathLst>
                <a:path w="5609" h="3404" extrusionOk="0">
                  <a:moveTo>
                    <a:pt x="4999" y="0"/>
                  </a:moveTo>
                  <a:cubicBezTo>
                    <a:pt x="4219" y="0"/>
                    <a:pt x="1" y="2404"/>
                    <a:pt x="304" y="3383"/>
                  </a:cubicBezTo>
                  <a:cubicBezTo>
                    <a:pt x="308" y="3397"/>
                    <a:pt x="326" y="3403"/>
                    <a:pt x="358" y="3403"/>
                  </a:cubicBezTo>
                  <a:cubicBezTo>
                    <a:pt x="918" y="3403"/>
                    <a:pt x="5544" y="1346"/>
                    <a:pt x="5544" y="1346"/>
                  </a:cubicBezTo>
                  <a:cubicBezTo>
                    <a:pt x="5544" y="1346"/>
                    <a:pt x="5609" y="195"/>
                    <a:pt x="5069" y="10"/>
                  </a:cubicBezTo>
                  <a:cubicBezTo>
                    <a:pt x="5051" y="4"/>
                    <a:pt x="5027" y="0"/>
                    <a:pt x="4999"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0"/>
            <p:cNvSpPr/>
            <p:nvPr/>
          </p:nvSpPr>
          <p:spPr>
            <a:xfrm>
              <a:off x="5119875" y="3659625"/>
              <a:ext cx="54750" cy="24050"/>
            </a:xfrm>
            <a:custGeom>
              <a:avLst/>
              <a:gdLst/>
              <a:ahLst/>
              <a:cxnLst/>
              <a:rect l="l" t="t" r="r" b="b"/>
              <a:pathLst>
                <a:path w="2190" h="962" extrusionOk="0">
                  <a:moveTo>
                    <a:pt x="2026" y="0"/>
                  </a:moveTo>
                  <a:cubicBezTo>
                    <a:pt x="2008" y="0"/>
                    <a:pt x="1990" y="4"/>
                    <a:pt x="1972" y="12"/>
                  </a:cubicBezTo>
                  <a:lnTo>
                    <a:pt x="161" y="680"/>
                  </a:lnTo>
                  <a:cubicBezTo>
                    <a:pt x="0" y="728"/>
                    <a:pt x="48" y="962"/>
                    <a:pt x="209" y="962"/>
                  </a:cubicBezTo>
                  <a:cubicBezTo>
                    <a:pt x="225" y="962"/>
                    <a:pt x="242" y="954"/>
                    <a:pt x="266" y="954"/>
                  </a:cubicBezTo>
                  <a:lnTo>
                    <a:pt x="2077" y="285"/>
                  </a:lnTo>
                  <a:cubicBezTo>
                    <a:pt x="2149" y="253"/>
                    <a:pt x="2190" y="173"/>
                    <a:pt x="2158" y="92"/>
                  </a:cubicBezTo>
                  <a:cubicBezTo>
                    <a:pt x="2139" y="37"/>
                    <a:pt x="2083" y="0"/>
                    <a:pt x="202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0"/>
            <p:cNvSpPr/>
            <p:nvPr/>
          </p:nvSpPr>
          <p:spPr>
            <a:xfrm>
              <a:off x="5133150" y="3698100"/>
              <a:ext cx="55700" cy="24025"/>
            </a:xfrm>
            <a:custGeom>
              <a:avLst/>
              <a:gdLst/>
              <a:ahLst/>
              <a:cxnLst/>
              <a:rect l="l" t="t" r="r" b="b"/>
              <a:pathLst>
                <a:path w="2228" h="961" extrusionOk="0">
                  <a:moveTo>
                    <a:pt x="2019" y="1"/>
                  </a:moveTo>
                  <a:cubicBezTo>
                    <a:pt x="2002" y="1"/>
                    <a:pt x="1984" y="4"/>
                    <a:pt x="1965" y="10"/>
                  </a:cubicBezTo>
                  <a:lnTo>
                    <a:pt x="153" y="678"/>
                  </a:lnTo>
                  <a:cubicBezTo>
                    <a:pt x="0" y="727"/>
                    <a:pt x="41" y="960"/>
                    <a:pt x="210" y="960"/>
                  </a:cubicBezTo>
                  <a:cubicBezTo>
                    <a:pt x="226" y="960"/>
                    <a:pt x="242" y="960"/>
                    <a:pt x="258" y="952"/>
                  </a:cubicBezTo>
                  <a:lnTo>
                    <a:pt x="2069" y="284"/>
                  </a:lnTo>
                  <a:cubicBezTo>
                    <a:pt x="2228" y="226"/>
                    <a:pt x="2167" y="1"/>
                    <a:pt x="201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0"/>
            <p:cNvSpPr/>
            <p:nvPr/>
          </p:nvSpPr>
          <p:spPr>
            <a:xfrm>
              <a:off x="5146100" y="3736500"/>
              <a:ext cx="54500" cy="24075"/>
            </a:xfrm>
            <a:custGeom>
              <a:avLst/>
              <a:gdLst/>
              <a:ahLst/>
              <a:cxnLst/>
              <a:rect l="l" t="t" r="r" b="b"/>
              <a:pathLst>
                <a:path w="2180" h="963" extrusionOk="0">
                  <a:moveTo>
                    <a:pt x="2022" y="1"/>
                  </a:moveTo>
                  <a:cubicBezTo>
                    <a:pt x="2005" y="1"/>
                    <a:pt x="1987" y="4"/>
                    <a:pt x="1970" y="12"/>
                  </a:cubicBezTo>
                  <a:lnTo>
                    <a:pt x="159" y="680"/>
                  </a:lnTo>
                  <a:cubicBezTo>
                    <a:pt x="0" y="735"/>
                    <a:pt x="37" y="962"/>
                    <a:pt x="198" y="962"/>
                  </a:cubicBezTo>
                  <a:cubicBezTo>
                    <a:pt x="201" y="962"/>
                    <a:pt x="204" y="962"/>
                    <a:pt x="207" y="962"/>
                  </a:cubicBezTo>
                  <a:cubicBezTo>
                    <a:pt x="223" y="962"/>
                    <a:pt x="239" y="962"/>
                    <a:pt x="255" y="954"/>
                  </a:cubicBezTo>
                  <a:lnTo>
                    <a:pt x="2066" y="286"/>
                  </a:lnTo>
                  <a:cubicBezTo>
                    <a:pt x="2147" y="253"/>
                    <a:pt x="2179" y="173"/>
                    <a:pt x="2155" y="100"/>
                  </a:cubicBezTo>
                  <a:cubicBezTo>
                    <a:pt x="2137" y="39"/>
                    <a:pt x="2080" y="1"/>
                    <a:pt x="202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0"/>
            <p:cNvSpPr/>
            <p:nvPr/>
          </p:nvSpPr>
          <p:spPr>
            <a:xfrm>
              <a:off x="4992475" y="3605150"/>
              <a:ext cx="163450" cy="105500"/>
            </a:xfrm>
            <a:custGeom>
              <a:avLst/>
              <a:gdLst/>
              <a:ahLst/>
              <a:cxnLst/>
              <a:rect l="l" t="t" r="r" b="b"/>
              <a:pathLst>
                <a:path w="6538" h="4220" extrusionOk="0">
                  <a:moveTo>
                    <a:pt x="3768" y="0"/>
                  </a:moveTo>
                  <a:cubicBezTo>
                    <a:pt x="3487" y="0"/>
                    <a:pt x="3242" y="51"/>
                    <a:pt x="3116" y="194"/>
                  </a:cubicBezTo>
                  <a:cubicBezTo>
                    <a:pt x="2520" y="862"/>
                    <a:pt x="0" y="4219"/>
                    <a:pt x="0" y="4219"/>
                  </a:cubicBezTo>
                  <a:cubicBezTo>
                    <a:pt x="0" y="4219"/>
                    <a:pt x="3454" y="2408"/>
                    <a:pt x="3824" y="2038"/>
                  </a:cubicBezTo>
                  <a:cubicBezTo>
                    <a:pt x="4098" y="1748"/>
                    <a:pt x="4355" y="1450"/>
                    <a:pt x="4589" y="1136"/>
                  </a:cubicBezTo>
                  <a:cubicBezTo>
                    <a:pt x="4589" y="1136"/>
                    <a:pt x="6537" y="911"/>
                    <a:pt x="5305" y="283"/>
                  </a:cubicBezTo>
                  <a:cubicBezTo>
                    <a:pt x="5305" y="283"/>
                    <a:pt x="4434" y="0"/>
                    <a:pt x="3768" y="0"/>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0"/>
            <p:cNvSpPr/>
            <p:nvPr/>
          </p:nvSpPr>
          <p:spPr>
            <a:xfrm>
              <a:off x="4345025" y="3744825"/>
              <a:ext cx="682675" cy="450325"/>
            </a:xfrm>
            <a:custGeom>
              <a:avLst/>
              <a:gdLst/>
              <a:ahLst/>
              <a:cxnLst/>
              <a:rect l="l" t="t" r="r" b="b"/>
              <a:pathLst>
                <a:path w="27307" h="18013" extrusionOk="0">
                  <a:moveTo>
                    <a:pt x="25955" y="1"/>
                  </a:moveTo>
                  <a:cubicBezTo>
                    <a:pt x="25955" y="1"/>
                    <a:pt x="13074" y="4718"/>
                    <a:pt x="5764" y="10676"/>
                  </a:cubicBezTo>
                  <a:cubicBezTo>
                    <a:pt x="0" y="15377"/>
                    <a:pt x="13646" y="17696"/>
                    <a:pt x="13646" y="17696"/>
                  </a:cubicBezTo>
                  <a:cubicBezTo>
                    <a:pt x="13692" y="17913"/>
                    <a:pt x="13820" y="18013"/>
                    <a:pt x="14016" y="18013"/>
                  </a:cubicBezTo>
                  <a:cubicBezTo>
                    <a:pt x="16249" y="18013"/>
                    <a:pt x="27307" y="5008"/>
                    <a:pt x="27307" y="5008"/>
                  </a:cubicBezTo>
                  <a:lnTo>
                    <a:pt x="25955"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0"/>
            <p:cNvSpPr/>
            <p:nvPr/>
          </p:nvSpPr>
          <p:spPr>
            <a:xfrm>
              <a:off x="2706775" y="3988950"/>
              <a:ext cx="1217225" cy="1403000"/>
            </a:xfrm>
            <a:custGeom>
              <a:avLst/>
              <a:gdLst/>
              <a:ahLst/>
              <a:cxnLst/>
              <a:rect l="l" t="t" r="r" b="b"/>
              <a:pathLst>
                <a:path w="48689" h="56120" extrusionOk="0">
                  <a:moveTo>
                    <a:pt x="4122" y="1"/>
                  </a:moveTo>
                  <a:cubicBezTo>
                    <a:pt x="2665" y="11070"/>
                    <a:pt x="604" y="45944"/>
                    <a:pt x="1" y="55733"/>
                  </a:cubicBezTo>
                  <a:lnTo>
                    <a:pt x="21567" y="55733"/>
                  </a:lnTo>
                  <a:cubicBezTo>
                    <a:pt x="21696" y="53697"/>
                    <a:pt x="22936" y="27445"/>
                    <a:pt x="23073" y="25867"/>
                  </a:cubicBezTo>
                  <a:cubicBezTo>
                    <a:pt x="23081" y="25698"/>
                    <a:pt x="23169" y="25545"/>
                    <a:pt x="23298" y="25440"/>
                  </a:cubicBezTo>
                  <a:cubicBezTo>
                    <a:pt x="23435" y="25545"/>
                    <a:pt x="23516" y="25698"/>
                    <a:pt x="23532" y="25867"/>
                  </a:cubicBezTo>
                  <a:cubicBezTo>
                    <a:pt x="23669" y="27445"/>
                    <a:pt x="25013" y="54075"/>
                    <a:pt x="25255" y="56120"/>
                  </a:cubicBezTo>
                  <a:lnTo>
                    <a:pt x="48689" y="56120"/>
                  </a:lnTo>
                  <a:cubicBezTo>
                    <a:pt x="48085" y="46331"/>
                    <a:pt x="45984" y="11062"/>
                    <a:pt x="44527" y="1"/>
                  </a:cubicBezTo>
                  <a:lnTo>
                    <a:pt x="24321" y="73"/>
                  </a:lnTo>
                  <a:lnTo>
                    <a:pt x="4122" y="1"/>
                  </a:lnTo>
                  <a:close/>
                </a:path>
              </a:pathLst>
            </a:custGeom>
            <a:solidFill>
              <a:srgbClr val="E95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0"/>
            <p:cNvSpPr/>
            <p:nvPr/>
          </p:nvSpPr>
          <p:spPr>
            <a:xfrm>
              <a:off x="3774650" y="3183725"/>
              <a:ext cx="313800" cy="156800"/>
            </a:xfrm>
            <a:custGeom>
              <a:avLst/>
              <a:gdLst/>
              <a:ahLst/>
              <a:cxnLst/>
              <a:rect l="l" t="t" r="r" b="b"/>
              <a:pathLst>
                <a:path w="12552" h="6272" extrusionOk="0">
                  <a:moveTo>
                    <a:pt x="1442" y="1"/>
                  </a:moveTo>
                  <a:lnTo>
                    <a:pt x="1" y="5628"/>
                  </a:lnTo>
                  <a:lnTo>
                    <a:pt x="12551" y="6272"/>
                  </a:lnTo>
                  <a:lnTo>
                    <a:pt x="11110" y="1079"/>
                  </a:lnTo>
                  <a:lnTo>
                    <a:pt x="1442" y="1"/>
                  </a:ln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0"/>
            <p:cNvSpPr/>
            <p:nvPr/>
          </p:nvSpPr>
          <p:spPr>
            <a:xfrm>
              <a:off x="3914125" y="3199025"/>
              <a:ext cx="146950" cy="59800"/>
            </a:xfrm>
            <a:custGeom>
              <a:avLst/>
              <a:gdLst/>
              <a:ahLst/>
              <a:cxnLst/>
              <a:rect l="l" t="t" r="r" b="b"/>
              <a:pathLst>
                <a:path w="5878" h="2392" extrusionOk="0">
                  <a:moveTo>
                    <a:pt x="1337" y="0"/>
                  </a:moveTo>
                  <a:lnTo>
                    <a:pt x="1" y="81"/>
                  </a:lnTo>
                  <a:lnTo>
                    <a:pt x="3607" y="2391"/>
                  </a:lnTo>
                  <a:lnTo>
                    <a:pt x="5869" y="1860"/>
                  </a:lnTo>
                  <a:lnTo>
                    <a:pt x="5877" y="1707"/>
                  </a:lnTo>
                  <a:lnTo>
                    <a:pt x="5531" y="467"/>
                  </a:lnTo>
                  <a:lnTo>
                    <a:pt x="1337" y="0"/>
                  </a:ln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0"/>
            <p:cNvSpPr/>
            <p:nvPr/>
          </p:nvSpPr>
          <p:spPr>
            <a:xfrm>
              <a:off x="3542200" y="2593650"/>
              <a:ext cx="510225" cy="617075"/>
            </a:xfrm>
            <a:custGeom>
              <a:avLst/>
              <a:gdLst/>
              <a:ahLst/>
              <a:cxnLst/>
              <a:rect l="l" t="t" r="r" b="b"/>
              <a:pathLst>
                <a:path w="20409" h="24683" extrusionOk="0">
                  <a:moveTo>
                    <a:pt x="8204" y="0"/>
                  </a:moveTo>
                  <a:lnTo>
                    <a:pt x="1" y="24682"/>
                  </a:lnTo>
                  <a:lnTo>
                    <a:pt x="20408" y="24682"/>
                  </a:lnTo>
                  <a:cubicBezTo>
                    <a:pt x="15369" y="5337"/>
                    <a:pt x="8204" y="0"/>
                    <a:pt x="8204" y="0"/>
                  </a:cubicBezTo>
                  <a:close/>
                </a:path>
              </a:pathLst>
            </a:custGeom>
            <a:solidFill>
              <a:srgbClr val="1C4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0"/>
            <p:cNvSpPr/>
            <p:nvPr/>
          </p:nvSpPr>
          <p:spPr>
            <a:xfrm>
              <a:off x="2769375" y="2499400"/>
              <a:ext cx="1052200" cy="1511925"/>
            </a:xfrm>
            <a:custGeom>
              <a:avLst/>
              <a:gdLst/>
              <a:ahLst/>
              <a:cxnLst/>
              <a:rect l="l" t="t" r="r" b="b"/>
              <a:pathLst>
                <a:path w="42088" h="60477" extrusionOk="0">
                  <a:moveTo>
                    <a:pt x="27281" y="1"/>
                  </a:moveTo>
                  <a:cubicBezTo>
                    <a:pt x="20211" y="1"/>
                    <a:pt x="7761" y="1065"/>
                    <a:pt x="7761" y="1065"/>
                  </a:cubicBezTo>
                  <a:cubicBezTo>
                    <a:pt x="7761" y="1065"/>
                    <a:pt x="1103" y="2659"/>
                    <a:pt x="387" y="7521"/>
                  </a:cubicBezTo>
                  <a:cubicBezTo>
                    <a:pt x="0" y="10170"/>
                    <a:pt x="1554" y="60477"/>
                    <a:pt x="1554" y="60477"/>
                  </a:cubicBezTo>
                  <a:cubicBezTo>
                    <a:pt x="1554" y="60477"/>
                    <a:pt x="13496" y="58924"/>
                    <a:pt x="27365" y="58924"/>
                  </a:cubicBezTo>
                  <a:cubicBezTo>
                    <a:pt x="32180" y="58924"/>
                    <a:pt x="37227" y="59111"/>
                    <a:pt x="42087" y="59615"/>
                  </a:cubicBezTo>
                  <a:lnTo>
                    <a:pt x="40163" y="10146"/>
                  </a:lnTo>
                  <a:cubicBezTo>
                    <a:pt x="39833" y="4865"/>
                    <a:pt x="40349" y="1307"/>
                    <a:pt x="30455" y="115"/>
                  </a:cubicBezTo>
                  <a:cubicBezTo>
                    <a:pt x="30398" y="107"/>
                    <a:pt x="30342" y="99"/>
                    <a:pt x="30286" y="99"/>
                  </a:cubicBezTo>
                  <a:cubicBezTo>
                    <a:pt x="29489" y="30"/>
                    <a:pt x="28460" y="1"/>
                    <a:pt x="272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0"/>
            <p:cNvSpPr/>
            <p:nvPr/>
          </p:nvSpPr>
          <p:spPr>
            <a:xfrm>
              <a:off x="2863550" y="2931550"/>
              <a:ext cx="879525" cy="1835300"/>
            </a:xfrm>
            <a:custGeom>
              <a:avLst/>
              <a:gdLst/>
              <a:ahLst/>
              <a:cxnLst/>
              <a:rect l="l" t="t" r="r" b="b"/>
              <a:pathLst>
                <a:path w="35181" h="73412" extrusionOk="0">
                  <a:moveTo>
                    <a:pt x="5322" y="1"/>
                  </a:moveTo>
                  <a:lnTo>
                    <a:pt x="3084" y="9540"/>
                  </a:lnTo>
                  <a:lnTo>
                    <a:pt x="1" y="21535"/>
                  </a:lnTo>
                  <a:lnTo>
                    <a:pt x="1" y="73411"/>
                  </a:lnTo>
                  <a:lnTo>
                    <a:pt x="34875" y="73411"/>
                  </a:lnTo>
                  <a:lnTo>
                    <a:pt x="35181" y="17172"/>
                  </a:lnTo>
                  <a:lnTo>
                    <a:pt x="28547" y="121"/>
                  </a:lnTo>
                  <a:lnTo>
                    <a:pt x="53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0"/>
            <p:cNvSpPr/>
            <p:nvPr/>
          </p:nvSpPr>
          <p:spPr>
            <a:xfrm>
              <a:off x="3064425" y="3133000"/>
              <a:ext cx="464125" cy="363100"/>
            </a:xfrm>
            <a:custGeom>
              <a:avLst/>
              <a:gdLst/>
              <a:ahLst/>
              <a:cxnLst/>
              <a:rect l="l" t="t" r="r" b="b"/>
              <a:pathLst>
                <a:path w="18565" h="14524" extrusionOk="0">
                  <a:moveTo>
                    <a:pt x="18274" y="291"/>
                  </a:moveTo>
                  <a:lnTo>
                    <a:pt x="18274" y="14234"/>
                  </a:lnTo>
                  <a:lnTo>
                    <a:pt x="290" y="14234"/>
                  </a:lnTo>
                  <a:lnTo>
                    <a:pt x="290" y="291"/>
                  </a:lnTo>
                  <a:close/>
                  <a:moveTo>
                    <a:pt x="145" y="1"/>
                  </a:moveTo>
                  <a:cubicBezTo>
                    <a:pt x="64" y="1"/>
                    <a:pt x="0" y="65"/>
                    <a:pt x="0" y="146"/>
                  </a:cubicBezTo>
                  <a:lnTo>
                    <a:pt x="0" y="14379"/>
                  </a:lnTo>
                  <a:cubicBezTo>
                    <a:pt x="0" y="14459"/>
                    <a:pt x="64" y="14524"/>
                    <a:pt x="145" y="14524"/>
                  </a:cubicBezTo>
                  <a:lnTo>
                    <a:pt x="18419" y="14524"/>
                  </a:lnTo>
                  <a:cubicBezTo>
                    <a:pt x="18500" y="14524"/>
                    <a:pt x="18564" y="14459"/>
                    <a:pt x="18564" y="14379"/>
                  </a:cubicBezTo>
                  <a:lnTo>
                    <a:pt x="18564" y="146"/>
                  </a:lnTo>
                  <a:cubicBezTo>
                    <a:pt x="18564" y="65"/>
                    <a:pt x="18500" y="1"/>
                    <a:pt x="18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0"/>
            <p:cNvSpPr/>
            <p:nvPr/>
          </p:nvSpPr>
          <p:spPr>
            <a:xfrm>
              <a:off x="3000000" y="2518775"/>
              <a:ext cx="93825" cy="461500"/>
            </a:xfrm>
            <a:custGeom>
              <a:avLst/>
              <a:gdLst/>
              <a:ahLst/>
              <a:cxnLst/>
              <a:rect l="l" t="t" r="r" b="b"/>
              <a:pathLst>
                <a:path w="3753" h="18460" extrusionOk="0">
                  <a:moveTo>
                    <a:pt x="1" y="0"/>
                  </a:moveTo>
                  <a:lnTo>
                    <a:pt x="1" y="18460"/>
                  </a:lnTo>
                  <a:lnTo>
                    <a:pt x="3752" y="18460"/>
                  </a:lnTo>
                  <a:lnTo>
                    <a:pt x="37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0"/>
            <p:cNvSpPr/>
            <p:nvPr/>
          </p:nvSpPr>
          <p:spPr>
            <a:xfrm>
              <a:off x="3483425" y="2504275"/>
              <a:ext cx="93825" cy="461725"/>
            </a:xfrm>
            <a:custGeom>
              <a:avLst/>
              <a:gdLst/>
              <a:ahLst/>
              <a:cxnLst/>
              <a:rect l="l" t="t" r="r" b="b"/>
              <a:pathLst>
                <a:path w="3753" h="18469" extrusionOk="0">
                  <a:moveTo>
                    <a:pt x="1" y="1"/>
                  </a:moveTo>
                  <a:lnTo>
                    <a:pt x="1" y="18468"/>
                  </a:lnTo>
                  <a:lnTo>
                    <a:pt x="3752" y="18468"/>
                  </a:lnTo>
                  <a:lnTo>
                    <a:pt x="37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0"/>
            <p:cNvSpPr/>
            <p:nvPr/>
          </p:nvSpPr>
          <p:spPr>
            <a:xfrm>
              <a:off x="3699700" y="2906750"/>
              <a:ext cx="92275" cy="322075"/>
            </a:xfrm>
            <a:custGeom>
              <a:avLst/>
              <a:gdLst/>
              <a:ahLst/>
              <a:cxnLst/>
              <a:rect l="l" t="t" r="r" b="b"/>
              <a:pathLst>
                <a:path w="3691" h="12883" extrusionOk="0">
                  <a:moveTo>
                    <a:pt x="167" y="0"/>
                  </a:moveTo>
                  <a:cubicBezTo>
                    <a:pt x="85" y="0"/>
                    <a:pt x="1" y="66"/>
                    <a:pt x="20" y="171"/>
                  </a:cubicBezTo>
                  <a:lnTo>
                    <a:pt x="3385" y="12778"/>
                  </a:lnTo>
                  <a:cubicBezTo>
                    <a:pt x="3401" y="12835"/>
                    <a:pt x="3466" y="12883"/>
                    <a:pt x="3530" y="12883"/>
                  </a:cubicBezTo>
                  <a:cubicBezTo>
                    <a:pt x="3546" y="12883"/>
                    <a:pt x="3554" y="12883"/>
                    <a:pt x="3570" y="12875"/>
                  </a:cubicBezTo>
                  <a:cubicBezTo>
                    <a:pt x="3643" y="12851"/>
                    <a:pt x="3691" y="12770"/>
                    <a:pt x="3667" y="12698"/>
                  </a:cubicBezTo>
                  <a:lnTo>
                    <a:pt x="302" y="99"/>
                  </a:lnTo>
                  <a:cubicBezTo>
                    <a:pt x="279" y="31"/>
                    <a:pt x="223"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0"/>
            <p:cNvSpPr/>
            <p:nvPr/>
          </p:nvSpPr>
          <p:spPr>
            <a:xfrm>
              <a:off x="3136475" y="2534200"/>
              <a:ext cx="155175" cy="162500"/>
            </a:xfrm>
            <a:custGeom>
              <a:avLst/>
              <a:gdLst/>
              <a:ahLst/>
              <a:cxnLst/>
              <a:rect l="l" t="t" r="r" b="b"/>
              <a:pathLst>
                <a:path w="6207" h="6500" extrusionOk="0">
                  <a:moveTo>
                    <a:pt x="327" y="1"/>
                  </a:moveTo>
                  <a:cubicBezTo>
                    <a:pt x="252" y="1"/>
                    <a:pt x="193" y="61"/>
                    <a:pt x="193" y="140"/>
                  </a:cubicBezTo>
                  <a:cubicBezTo>
                    <a:pt x="185" y="253"/>
                    <a:pt x="0" y="2990"/>
                    <a:pt x="1723" y="4849"/>
                  </a:cubicBezTo>
                  <a:cubicBezTo>
                    <a:pt x="2737" y="5944"/>
                    <a:pt x="4194" y="6500"/>
                    <a:pt x="6062" y="6500"/>
                  </a:cubicBezTo>
                  <a:cubicBezTo>
                    <a:pt x="6143" y="6500"/>
                    <a:pt x="6207" y="6435"/>
                    <a:pt x="6207" y="6355"/>
                  </a:cubicBezTo>
                  <a:cubicBezTo>
                    <a:pt x="6207" y="6274"/>
                    <a:pt x="6143" y="6210"/>
                    <a:pt x="6062" y="6210"/>
                  </a:cubicBezTo>
                  <a:cubicBezTo>
                    <a:pt x="4283" y="6210"/>
                    <a:pt x="2890" y="5687"/>
                    <a:pt x="1940" y="4656"/>
                  </a:cubicBezTo>
                  <a:cubicBezTo>
                    <a:pt x="298" y="2885"/>
                    <a:pt x="491" y="188"/>
                    <a:pt x="491" y="164"/>
                  </a:cubicBezTo>
                  <a:cubicBezTo>
                    <a:pt x="491" y="84"/>
                    <a:pt x="435" y="11"/>
                    <a:pt x="354" y="3"/>
                  </a:cubicBezTo>
                  <a:cubicBezTo>
                    <a:pt x="345" y="2"/>
                    <a:pt x="336"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0"/>
            <p:cNvSpPr/>
            <p:nvPr/>
          </p:nvSpPr>
          <p:spPr>
            <a:xfrm>
              <a:off x="3272325" y="2534250"/>
              <a:ext cx="150750" cy="162450"/>
            </a:xfrm>
            <a:custGeom>
              <a:avLst/>
              <a:gdLst/>
              <a:ahLst/>
              <a:cxnLst/>
              <a:rect l="l" t="t" r="r" b="b"/>
              <a:pathLst>
                <a:path w="6030" h="6498" extrusionOk="0">
                  <a:moveTo>
                    <a:pt x="5878" y="0"/>
                  </a:moveTo>
                  <a:cubicBezTo>
                    <a:pt x="5803" y="0"/>
                    <a:pt x="5739" y="55"/>
                    <a:pt x="5724" y="130"/>
                  </a:cubicBezTo>
                  <a:cubicBezTo>
                    <a:pt x="5716" y="186"/>
                    <a:pt x="4782" y="6208"/>
                    <a:pt x="201" y="6208"/>
                  </a:cubicBezTo>
                  <a:lnTo>
                    <a:pt x="145" y="6208"/>
                  </a:lnTo>
                  <a:cubicBezTo>
                    <a:pt x="64" y="6208"/>
                    <a:pt x="0" y="6272"/>
                    <a:pt x="0" y="6353"/>
                  </a:cubicBezTo>
                  <a:cubicBezTo>
                    <a:pt x="0" y="6433"/>
                    <a:pt x="64" y="6498"/>
                    <a:pt x="145" y="6498"/>
                  </a:cubicBezTo>
                  <a:lnTo>
                    <a:pt x="201" y="6498"/>
                  </a:lnTo>
                  <a:cubicBezTo>
                    <a:pt x="5032" y="6498"/>
                    <a:pt x="6014" y="235"/>
                    <a:pt x="6014" y="170"/>
                  </a:cubicBezTo>
                  <a:cubicBezTo>
                    <a:pt x="6030" y="90"/>
                    <a:pt x="5973" y="17"/>
                    <a:pt x="5893" y="1"/>
                  </a:cubicBezTo>
                  <a:cubicBezTo>
                    <a:pt x="5888" y="1"/>
                    <a:pt x="5883" y="0"/>
                    <a:pt x="58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0"/>
            <p:cNvSpPr/>
            <p:nvPr/>
          </p:nvSpPr>
          <p:spPr>
            <a:xfrm>
              <a:off x="3055950" y="1856225"/>
              <a:ext cx="414825" cy="414825"/>
            </a:xfrm>
            <a:custGeom>
              <a:avLst/>
              <a:gdLst/>
              <a:ahLst/>
              <a:cxnLst/>
              <a:rect l="l" t="t" r="r" b="b"/>
              <a:pathLst>
                <a:path w="16593" h="16593" extrusionOk="0">
                  <a:moveTo>
                    <a:pt x="8301" y="1"/>
                  </a:moveTo>
                  <a:cubicBezTo>
                    <a:pt x="3720" y="1"/>
                    <a:pt x="1" y="3712"/>
                    <a:pt x="1" y="8301"/>
                  </a:cubicBezTo>
                  <a:cubicBezTo>
                    <a:pt x="1" y="12881"/>
                    <a:pt x="3720" y="16592"/>
                    <a:pt x="8301" y="16592"/>
                  </a:cubicBezTo>
                  <a:cubicBezTo>
                    <a:pt x="12881" y="16592"/>
                    <a:pt x="16593" y="12881"/>
                    <a:pt x="16593" y="8301"/>
                  </a:cubicBezTo>
                  <a:cubicBezTo>
                    <a:pt x="16593" y="3712"/>
                    <a:pt x="12881" y="1"/>
                    <a:pt x="83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0"/>
            <p:cNvSpPr/>
            <p:nvPr/>
          </p:nvSpPr>
          <p:spPr>
            <a:xfrm>
              <a:off x="2857725" y="2002950"/>
              <a:ext cx="815125" cy="375175"/>
            </a:xfrm>
            <a:custGeom>
              <a:avLst/>
              <a:gdLst/>
              <a:ahLst/>
              <a:cxnLst/>
              <a:rect l="l" t="t" r="r" b="b"/>
              <a:pathLst>
                <a:path w="32605" h="15007" extrusionOk="0">
                  <a:moveTo>
                    <a:pt x="16302" y="0"/>
                  </a:moveTo>
                  <a:cubicBezTo>
                    <a:pt x="7294" y="0"/>
                    <a:pt x="0" y="3357"/>
                    <a:pt x="0" y="7503"/>
                  </a:cubicBezTo>
                  <a:cubicBezTo>
                    <a:pt x="0" y="11641"/>
                    <a:pt x="7294" y="15006"/>
                    <a:pt x="16302" y="15006"/>
                  </a:cubicBezTo>
                  <a:cubicBezTo>
                    <a:pt x="25303" y="15006"/>
                    <a:pt x="32604" y="11641"/>
                    <a:pt x="32604" y="7503"/>
                  </a:cubicBezTo>
                  <a:cubicBezTo>
                    <a:pt x="32604" y="3357"/>
                    <a:pt x="25303" y="0"/>
                    <a:pt x="16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0"/>
            <p:cNvSpPr/>
            <p:nvPr/>
          </p:nvSpPr>
          <p:spPr>
            <a:xfrm>
              <a:off x="3004850" y="2070575"/>
              <a:ext cx="520675" cy="239725"/>
            </a:xfrm>
            <a:custGeom>
              <a:avLst/>
              <a:gdLst/>
              <a:ahLst/>
              <a:cxnLst/>
              <a:rect l="l" t="t" r="r" b="b"/>
              <a:pathLst>
                <a:path w="20827" h="9589" extrusionOk="0">
                  <a:moveTo>
                    <a:pt x="10417" y="0"/>
                  </a:moveTo>
                  <a:cubicBezTo>
                    <a:pt x="4661" y="0"/>
                    <a:pt x="0" y="2150"/>
                    <a:pt x="0" y="4798"/>
                  </a:cubicBezTo>
                  <a:cubicBezTo>
                    <a:pt x="0" y="7447"/>
                    <a:pt x="4661" y="9588"/>
                    <a:pt x="10417" y="9588"/>
                  </a:cubicBezTo>
                  <a:cubicBezTo>
                    <a:pt x="16165" y="9588"/>
                    <a:pt x="20826" y="7447"/>
                    <a:pt x="20826" y="4798"/>
                  </a:cubicBezTo>
                  <a:cubicBezTo>
                    <a:pt x="20826" y="2150"/>
                    <a:pt x="16165" y="0"/>
                    <a:pt x="10417" y="0"/>
                  </a:cubicBezTo>
                  <a:close/>
                </a:path>
              </a:pathLst>
            </a:custGeom>
            <a:solidFill>
              <a:srgbClr val="342524">
                <a:alpha val="68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0"/>
            <p:cNvSpPr/>
            <p:nvPr/>
          </p:nvSpPr>
          <p:spPr>
            <a:xfrm>
              <a:off x="3057300" y="1954900"/>
              <a:ext cx="395575" cy="366000"/>
            </a:xfrm>
            <a:custGeom>
              <a:avLst/>
              <a:gdLst/>
              <a:ahLst/>
              <a:cxnLst/>
              <a:rect l="l" t="t" r="r" b="b"/>
              <a:pathLst>
                <a:path w="15823" h="14640" extrusionOk="0">
                  <a:moveTo>
                    <a:pt x="9290" y="0"/>
                  </a:moveTo>
                  <a:cubicBezTo>
                    <a:pt x="9112" y="0"/>
                    <a:pt x="8933" y="21"/>
                    <a:pt x="8762" y="63"/>
                  </a:cubicBezTo>
                  <a:cubicBezTo>
                    <a:pt x="8142" y="216"/>
                    <a:pt x="7691" y="586"/>
                    <a:pt x="7184" y="940"/>
                  </a:cubicBezTo>
                  <a:cubicBezTo>
                    <a:pt x="6987" y="1075"/>
                    <a:pt x="6743" y="1097"/>
                    <a:pt x="6493" y="1097"/>
                  </a:cubicBezTo>
                  <a:cubicBezTo>
                    <a:pt x="6367" y="1097"/>
                    <a:pt x="6240" y="1092"/>
                    <a:pt x="6117" y="1092"/>
                  </a:cubicBezTo>
                  <a:cubicBezTo>
                    <a:pt x="6016" y="1092"/>
                    <a:pt x="5917" y="1095"/>
                    <a:pt x="5824" y="1109"/>
                  </a:cubicBezTo>
                  <a:cubicBezTo>
                    <a:pt x="4769" y="1270"/>
                    <a:pt x="3803" y="1826"/>
                    <a:pt x="3071" y="2590"/>
                  </a:cubicBezTo>
                  <a:cubicBezTo>
                    <a:pt x="2660" y="3025"/>
                    <a:pt x="2330" y="3524"/>
                    <a:pt x="2096" y="4072"/>
                  </a:cubicBezTo>
                  <a:cubicBezTo>
                    <a:pt x="1275" y="5988"/>
                    <a:pt x="1581" y="8250"/>
                    <a:pt x="2523" y="10109"/>
                  </a:cubicBezTo>
                  <a:cubicBezTo>
                    <a:pt x="2378" y="10056"/>
                    <a:pt x="2216" y="10032"/>
                    <a:pt x="2046" y="10032"/>
                  </a:cubicBezTo>
                  <a:cubicBezTo>
                    <a:pt x="1194" y="10032"/>
                    <a:pt x="159" y="10639"/>
                    <a:pt x="132" y="11156"/>
                  </a:cubicBezTo>
                  <a:cubicBezTo>
                    <a:pt x="1" y="13718"/>
                    <a:pt x="1226" y="14639"/>
                    <a:pt x="2461" y="14639"/>
                  </a:cubicBezTo>
                  <a:cubicBezTo>
                    <a:pt x="3645" y="14639"/>
                    <a:pt x="4838" y="13793"/>
                    <a:pt x="4858" y="12734"/>
                  </a:cubicBezTo>
                  <a:cubicBezTo>
                    <a:pt x="4890" y="11196"/>
                    <a:pt x="4503" y="9586"/>
                    <a:pt x="5035" y="8145"/>
                  </a:cubicBezTo>
                  <a:cubicBezTo>
                    <a:pt x="5308" y="8072"/>
                    <a:pt x="5585" y="8036"/>
                    <a:pt x="5861" y="8036"/>
                  </a:cubicBezTo>
                  <a:cubicBezTo>
                    <a:pt x="6617" y="8036"/>
                    <a:pt x="7357" y="8306"/>
                    <a:pt x="7941" y="8813"/>
                  </a:cubicBezTo>
                  <a:cubicBezTo>
                    <a:pt x="8311" y="9135"/>
                    <a:pt x="8601" y="9538"/>
                    <a:pt x="8987" y="9828"/>
                  </a:cubicBezTo>
                  <a:cubicBezTo>
                    <a:pt x="9244" y="10016"/>
                    <a:pt x="9568" y="10146"/>
                    <a:pt x="9876" y="10146"/>
                  </a:cubicBezTo>
                  <a:cubicBezTo>
                    <a:pt x="10042" y="10146"/>
                    <a:pt x="10204" y="10108"/>
                    <a:pt x="10348" y="10021"/>
                  </a:cubicBezTo>
                  <a:cubicBezTo>
                    <a:pt x="10364" y="10504"/>
                    <a:pt x="10783" y="10906"/>
                    <a:pt x="11250" y="11035"/>
                  </a:cubicBezTo>
                  <a:cubicBezTo>
                    <a:pt x="11391" y="11071"/>
                    <a:pt x="11535" y="11087"/>
                    <a:pt x="11679" y="11087"/>
                  </a:cubicBezTo>
                  <a:cubicBezTo>
                    <a:pt x="12018" y="11087"/>
                    <a:pt x="12358" y="10999"/>
                    <a:pt x="12675" y="10874"/>
                  </a:cubicBezTo>
                  <a:cubicBezTo>
                    <a:pt x="14534" y="10134"/>
                    <a:pt x="15822" y="8137"/>
                    <a:pt x="15710" y="6141"/>
                  </a:cubicBezTo>
                  <a:cubicBezTo>
                    <a:pt x="15605" y="4144"/>
                    <a:pt x="14116" y="2293"/>
                    <a:pt x="12192" y="1761"/>
                  </a:cubicBezTo>
                  <a:cubicBezTo>
                    <a:pt x="11845" y="1665"/>
                    <a:pt x="11483" y="1600"/>
                    <a:pt x="11225" y="1359"/>
                  </a:cubicBezTo>
                  <a:cubicBezTo>
                    <a:pt x="11008" y="1158"/>
                    <a:pt x="10903" y="876"/>
                    <a:pt x="10718" y="634"/>
                  </a:cubicBezTo>
                  <a:cubicBezTo>
                    <a:pt x="10390" y="202"/>
                    <a:pt x="9841" y="0"/>
                    <a:pt x="9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0"/>
            <p:cNvSpPr/>
            <p:nvPr/>
          </p:nvSpPr>
          <p:spPr>
            <a:xfrm>
              <a:off x="3133925" y="2328350"/>
              <a:ext cx="289550" cy="364750"/>
            </a:xfrm>
            <a:custGeom>
              <a:avLst/>
              <a:gdLst/>
              <a:ahLst/>
              <a:cxnLst/>
              <a:rect l="l" t="t" r="r" b="b"/>
              <a:pathLst>
                <a:path w="11582" h="14590" extrusionOk="0">
                  <a:moveTo>
                    <a:pt x="9353" y="1"/>
                  </a:moveTo>
                  <a:cubicBezTo>
                    <a:pt x="9352" y="1"/>
                    <a:pt x="9352" y="1"/>
                    <a:pt x="9352" y="2"/>
                  </a:cubicBezTo>
                  <a:lnTo>
                    <a:pt x="1728" y="82"/>
                  </a:lnTo>
                  <a:cubicBezTo>
                    <a:pt x="1237" y="3214"/>
                    <a:pt x="835" y="6595"/>
                    <a:pt x="392" y="7424"/>
                  </a:cubicBezTo>
                  <a:cubicBezTo>
                    <a:pt x="392" y="7424"/>
                    <a:pt x="1" y="14589"/>
                    <a:pt x="6092" y="14589"/>
                  </a:cubicBezTo>
                  <a:cubicBezTo>
                    <a:pt x="6116" y="14589"/>
                    <a:pt x="6140" y="14589"/>
                    <a:pt x="6164" y="14589"/>
                  </a:cubicBezTo>
                  <a:cubicBezTo>
                    <a:pt x="8587" y="14565"/>
                    <a:pt x="11582" y="10660"/>
                    <a:pt x="11026" y="6941"/>
                  </a:cubicBezTo>
                  <a:cubicBezTo>
                    <a:pt x="11026" y="6941"/>
                    <a:pt x="9405" y="1"/>
                    <a:pt x="9353"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0"/>
            <p:cNvSpPr/>
            <p:nvPr/>
          </p:nvSpPr>
          <p:spPr>
            <a:xfrm>
              <a:off x="3172100" y="2328375"/>
              <a:ext cx="199050" cy="124600"/>
            </a:xfrm>
            <a:custGeom>
              <a:avLst/>
              <a:gdLst/>
              <a:ahLst/>
              <a:cxnLst/>
              <a:rect l="l" t="t" r="r" b="b"/>
              <a:pathLst>
                <a:path w="7962" h="4984" extrusionOk="0">
                  <a:moveTo>
                    <a:pt x="7825" y="1"/>
                  </a:moveTo>
                  <a:lnTo>
                    <a:pt x="201" y="81"/>
                  </a:lnTo>
                  <a:cubicBezTo>
                    <a:pt x="145" y="452"/>
                    <a:pt x="81" y="870"/>
                    <a:pt x="0" y="1329"/>
                  </a:cubicBezTo>
                  <a:cubicBezTo>
                    <a:pt x="225" y="1933"/>
                    <a:pt x="507" y="2512"/>
                    <a:pt x="869" y="2963"/>
                  </a:cubicBezTo>
                  <a:cubicBezTo>
                    <a:pt x="1948" y="4308"/>
                    <a:pt x="3107" y="4871"/>
                    <a:pt x="3953" y="4984"/>
                  </a:cubicBezTo>
                  <a:cubicBezTo>
                    <a:pt x="4798" y="4855"/>
                    <a:pt x="5949" y="4259"/>
                    <a:pt x="7012" y="2899"/>
                  </a:cubicBezTo>
                  <a:cubicBezTo>
                    <a:pt x="7430" y="2367"/>
                    <a:pt x="7736" y="1691"/>
                    <a:pt x="7962" y="975"/>
                  </a:cubicBezTo>
                  <a:cubicBezTo>
                    <a:pt x="7913" y="645"/>
                    <a:pt x="7865" y="323"/>
                    <a:pt x="7825" y="1"/>
                  </a:cubicBezTo>
                  <a:close/>
                </a:path>
              </a:pathLst>
            </a:custGeom>
            <a:solidFill>
              <a:srgbClr val="ED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0"/>
            <p:cNvSpPr/>
            <p:nvPr/>
          </p:nvSpPr>
          <p:spPr>
            <a:xfrm>
              <a:off x="3137200" y="2080100"/>
              <a:ext cx="253475" cy="336250"/>
            </a:xfrm>
            <a:custGeom>
              <a:avLst/>
              <a:gdLst/>
              <a:ahLst/>
              <a:cxnLst/>
              <a:rect l="l" t="t" r="r" b="b"/>
              <a:pathLst>
                <a:path w="10139" h="13450" extrusionOk="0">
                  <a:moveTo>
                    <a:pt x="5716" y="0"/>
                  </a:moveTo>
                  <a:cubicBezTo>
                    <a:pt x="5473" y="0"/>
                    <a:pt x="5217" y="15"/>
                    <a:pt x="4946" y="46"/>
                  </a:cubicBezTo>
                  <a:cubicBezTo>
                    <a:pt x="4726" y="26"/>
                    <a:pt x="4516" y="16"/>
                    <a:pt x="4317" y="16"/>
                  </a:cubicBezTo>
                  <a:cubicBezTo>
                    <a:pt x="0" y="16"/>
                    <a:pt x="567" y="4562"/>
                    <a:pt x="567" y="4562"/>
                  </a:cubicBezTo>
                  <a:cubicBezTo>
                    <a:pt x="567" y="4562"/>
                    <a:pt x="478" y="9231"/>
                    <a:pt x="2257" y="11429"/>
                  </a:cubicBezTo>
                  <a:cubicBezTo>
                    <a:pt x="3336" y="12765"/>
                    <a:pt x="4495" y="13337"/>
                    <a:pt x="5341" y="13450"/>
                  </a:cubicBezTo>
                  <a:cubicBezTo>
                    <a:pt x="6186" y="13313"/>
                    <a:pt x="7337" y="12725"/>
                    <a:pt x="8400" y="11365"/>
                  </a:cubicBezTo>
                  <a:cubicBezTo>
                    <a:pt x="10139" y="9127"/>
                    <a:pt x="9986" y="4457"/>
                    <a:pt x="9986" y="4457"/>
                  </a:cubicBezTo>
                  <a:cubicBezTo>
                    <a:pt x="9986" y="4457"/>
                    <a:pt x="9943" y="0"/>
                    <a:pt x="5716"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0"/>
            <p:cNvSpPr/>
            <p:nvPr/>
          </p:nvSpPr>
          <p:spPr>
            <a:xfrm>
              <a:off x="3158400" y="2234425"/>
              <a:ext cx="225025" cy="181925"/>
            </a:xfrm>
            <a:custGeom>
              <a:avLst/>
              <a:gdLst/>
              <a:ahLst/>
              <a:cxnLst/>
              <a:rect l="l" t="t" r="r" b="b"/>
              <a:pathLst>
                <a:path w="9001" h="7277" extrusionOk="0">
                  <a:moveTo>
                    <a:pt x="4573" y="0"/>
                  </a:moveTo>
                  <a:cubicBezTo>
                    <a:pt x="4138" y="0"/>
                    <a:pt x="3727" y="282"/>
                    <a:pt x="3527" y="555"/>
                  </a:cubicBezTo>
                  <a:cubicBezTo>
                    <a:pt x="2722" y="1617"/>
                    <a:pt x="57" y="1601"/>
                    <a:pt x="1" y="1609"/>
                  </a:cubicBezTo>
                  <a:cubicBezTo>
                    <a:pt x="234" y="2905"/>
                    <a:pt x="637" y="4306"/>
                    <a:pt x="1409" y="5256"/>
                  </a:cubicBezTo>
                  <a:cubicBezTo>
                    <a:pt x="2488" y="6592"/>
                    <a:pt x="3647" y="7164"/>
                    <a:pt x="4501" y="7277"/>
                  </a:cubicBezTo>
                  <a:cubicBezTo>
                    <a:pt x="5161" y="7172"/>
                    <a:pt x="6022" y="6761"/>
                    <a:pt x="6876" y="5932"/>
                  </a:cubicBezTo>
                  <a:cubicBezTo>
                    <a:pt x="8292" y="4660"/>
                    <a:pt x="9001" y="2116"/>
                    <a:pt x="8896" y="1561"/>
                  </a:cubicBezTo>
                  <a:lnTo>
                    <a:pt x="8904" y="1521"/>
                  </a:lnTo>
                  <a:lnTo>
                    <a:pt x="8904" y="1521"/>
                  </a:lnTo>
                  <a:cubicBezTo>
                    <a:pt x="8584" y="1631"/>
                    <a:pt x="8256" y="1678"/>
                    <a:pt x="7937" y="1678"/>
                  </a:cubicBezTo>
                  <a:cubicBezTo>
                    <a:pt x="6814" y="1678"/>
                    <a:pt x="5797" y="1101"/>
                    <a:pt x="5571" y="700"/>
                  </a:cubicBezTo>
                  <a:cubicBezTo>
                    <a:pt x="5288" y="183"/>
                    <a:pt x="4923" y="0"/>
                    <a:pt x="4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0"/>
            <p:cNvSpPr/>
            <p:nvPr/>
          </p:nvSpPr>
          <p:spPr>
            <a:xfrm>
              <a:off x="3126600" y="2205275"/>
              <a:ext cx="31625" cy="69600"/>
            </a:xfrm>
            <a:custGeom>
              <a:avLst/>
              <a:gdLst/>
              <a:ahLst/>
              <a:cxnLst/>
              <a:rect l="l" t="t" r="r" b="b"/>
              <a:pathLst>
                <a:path w="1265" h="2784" extrusionOk="0">
                  <a:moveTo>
                    <a:pt x="532" y="0"/>
                  </a:moveTo>
                  <a:cubicBezTo>
                    <a:pt x="423" y="0"/>
                    <a:pt x="324" y="26"/>
                    <a:pt x="274" y="103"/>
                  </a:cubicBezTo>
                  <a:cubicBezTo>
                    <a:pt x="121" y="336"/>
                    <a:pt x="1" y="1270"/>
                    <a:pt x="435" y="1898"/>
                  </a:cubicBezTo>
                  <a:cubicBezTo>
                    <a:pt x="878" y="2526"/>
                    <a:pt x="1265" y="2783"/>
                    <a:pt x="1265" y="2783"/>
                  </a:cubicBezTo>
                  <a:lnTo>
                    <a:pt x="991" y="94"/>
                  </a:lnTo>
                  <a:cubicBezTo>
                    <a:pt x="991" y="94"/>
                    <a:pt x="743" y="0"/>
                    <a:pt x="532"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0"/>
            <p:cNvSpPr/>
            <p:nvPr/>
          </p:nvSpPr>
          <p:spPr>
            <a:xfrm>
              <a:off x="3381200" y="2202550"/>
              <a:ext cx="31225" cy="69700"/>
            </a:xfrm>
            <a:custGeom>
              <a:avLst/>
              <a:gdLst/>
              <a:ahLst/>
              <a:cxnLst/>
              <a:rect l="l" t="t" r="r" b="b"/>
              <a:pathLst>
                <a:path w="1249" h="2788" extrusionOk="0">
                  <a:moveTo>
                    <a:pt x="704" y="1"/>
                  </a:moveTo>
                  <a:cubicBezTo>
                    <a:pt x="490" y="1"/>
                    <a:pt x="234" y="107"/>
                    <a:pt x="234" y="107"/>
                  </a:cubicBezTo>
                  <a:lnTo>
                    <a:pt x="0" y="2788"/>
                  </a:lnTo>
                  <a:cubicBezTo>
                    <a:pt x="0" y="2788"/>
                    <a:pt x="379" y="2530"/>
                    <a:pt x="813" y="1894"/>
                  </a:cubicBezTo>
                  <a:cubicBezTo>
                    <a:pt x="1248" y="1258"/>
                    <a:pt x="1111" y="324"/>
                    <a:pt x="950" y="99"/>
                  </a:cubicBezTo>
                  <a:cubicBezTo>
                    <a:pt x="900" y="25"/>
                    <a:pt x="807" y="1"/>
                    <a:pt x="704"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0"/>
            <p:cNvSpPr/>
            <p:nvPr/>
          </p:nvSpPr>
          <p:spPr>
            <a:xfrm>
              <a:off x="3138600" y="2034075"/>
              <a:ext cx="283475" cy="172025"/>
            </a:xfrm>
            <a:custGeom>
              <a:avLst/>
              <a:gdLst/>
              <a:ahLst/>
              <a:cxnLst/>
              <a:rect l="l" t="t" r="r" b="b"/>
              <a:pathLst>
                <a:path w="11339" h="6881" extrusionOk="0">
                  <a:moveTo>
                    <a:pt x="6025" y="1"/>
                  </a:moveTo>
                  <a:cubicBezTo>
                    <a:pt x="4920" y="1"/>
                    <a:pt x="3783" y="237"/>
                    <a:pt x="2781" y="575"/>
                  </a:cubicBezTo>
                  <a:cubicBezTo>
                    <a:pt x="2242" y="752"/>
                    <a:pt x="1718" y="961"/>
                    <a:pt x="1300" y="1259"/>
                  </a:cubicBezTo>
                  <a:cubicBezTo>
                    <a:pt x="720" y="1670"/>
                    <a:pt x="382" y="2209"/>
                    <a:pt x="269" y="2764"/>
                  </a:cubicBezTo>
                  <a:cubicBezTo>
                    <a:pt x="0" y="4100"/>
                    <a:pt x="84" y="6880"/>
                    <a:pt x="571" y="6880"/>
                  </a:cubicBezTo>
                  <a:cubicBezTo>
                    <a:pt x="813" y="6880"/>
                    <a:pt x="1153" y="6200"/>
                    <a:pt x="1598" y="4326"/>
                  </a:cubicBezTo>
                  <a:cubicBezTo>
                    <a:pt x="2073" y="2306"/>
                    <a:pt x="5486" y="3111"/>
                    <a:pt x="6975" y="2080"/>
                  </a:cubicBezTo>
                  <a:cubicBezTo>
                    <a:pt x="7231" y="2583"/>
                    <a:pt x="7997" y="2939"/>
                    <a:pt x="8772" y="2939"/>
                  </a:cubicBezTo>
                  <a:cubicBezTo>
                    <a:pt x="8828" y="2939"/>
                    <a:pt x="8884" y="2937"/>
                    <a:pt x="8940" y="2933"/>
                  </a:cubicBezTo>
                  <a:lnTo>
                    <a:pt x="8940" y="2933"/>
                  </a:lnTo>
                  <a:cubicBezTo>
                    <a:pt x="8819" y="3569"/>
                    <a:pt x="9253" y="4238"/>
                    <a:pt x="10026" y="4624"/>
                  </a:cubicBezTo>
                  <a:cubicBezTo>
                    <a:pt x="10976" y="4060"/>
                    <a:pt x="11339" y="3086"/>
                    <a:pt x="10880" y="2297"/>
                  </a:cubicBezTo>
                  <a:cubicBezTo>
                    <a:pt x="10590" y="1774"/>
                    <a:pt x="10002" y="1364"/>
                    <a:pt x="9390" y="985"/>
                  </a:cubicBezTo>
                  <a:cubicBezTo>
                    <a:pt x="8940" y="695"/>
                    <a:pt x="8448" y="462"/>
                    <a:pt x="7941" y="285"/>
                  </a:cubicBezTo>
                  <a:cubicBezTo>
                    <a:pt x="7338" y="86"/>
                    <a:pt x="6687" y="1"/>
                    <a:pt x="60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0"/>
            <p:cNvSpPr/>
            <p:nvPr/>
          </p:nvSpPr>
          <p:spPr>
            <a:xfrm>
              <a:off x="3225425" y="2191925"/>
              <a:ext cx="18125" cy="26000"/>
            </a:xfrm>
            <a:custGeom>
              <a:avLst/>
              <a:gdLst/>
              <a:ahLst/>
              <a:cxnLst/>
              <a:rect l="l" t="t" r="r" b="b"/>
              <a:pathLst>
                <a:path w="725" h="1040" extrusionOk="0">
                  <a:moveTo>
                    <a:pt x="377" y="0"/>
                  </a:moveTo>
                  <a:cubicBezTo>
                    <a:pt x="188" y="0"/>
                    <a:pt x="24" y="223"/>
                    <a:pt x="8" y="508"/>
                  </a:cubicBezTo>
                  <a:cubicBezTo>
                    <a:pt x="0" y="790"/>
                    <a:pt x="145" y="1031"/>
                    <a:pt x="347" y="1039"/>
                  </a:cubicBezTo>
                  <a:cubicBezTo>
                    <a:pt x="350" y="1039"/>
                    <a:pt x="353" y="1039"/>
                    <a:pt x="357" y="1039"/>
                  </a:cubicBezTo>
                  <a:cubicBezTo>
                    <a:pt x="545" y="1039"/>
                    <a:pt x="701" y="817"/>
                    <a:pt x="717" y="532"/>
                  </a:cubicBezTo>
                  <a:cubicBezTo>
                    <a:pt x="725" y="250"/>
                    <a:pt x="580" y="9"/>
                    <a:pt x="387" y="1"/>
                  </a:cubicBezTo>
                  <a:cubicBezTo>
                    <a:pt x="383" y="0"/>
                    <a:pt x="380" y="0"/>
                    <a:pt x="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0"/>
            <p:cNvSpPr/>
            <p:nvPr/>
          </p:nvSpPr>
          <p:spPr>
            <a:xfrm>
              <a:off x="3296875" y="2191925"/>
              <a:ext cx="18325" cy="26000"/>
            </a:xfrm>
            <a:custGeom>
              <a:avLst/>
              <a:gdLst/>
              <a:ahLst/>
              <a:cxnLst/>
              <a:rect l="l" t="t" r="r" b="b"/>
              <a:pathLst>
                <a:path w="733" h="1040" extrusionOk="0">
                  <a:moveTo>
                    <a:pt x="349" y="0"/>
                  </a:moveTo>
                  <a:cubicBezTo>
                    <a:pt x="345" y="0"/>
                    <a:pt x="342" y="0"/>
                    <a:pt x="338" y="1"/>
                  </a:cubicBezTo>
                  <a:cubicBezTo>
                    <a:pt x="145" y="17"/>
                    <a:pt x="0" y="258"/>
                    <a:pt x="16" y="540"/>
                  </a:cubicBezTo>
                  <a:cubicBezTo>
                    <a:pt x="32" y="825"/>
                    <a:pt x="195" y="1039"/>
                    <a:pt x="392" y="1039"/>
                  </a:cubicBezTo>
                  <a:cubicBezTo>
                    <a:pt x="396" y="1039"/>
                    <a:pt x="399" y="1039"/>
                    <a:pt x="403" y="1039"/>
                  </a:cubicBezTo>
                  <a:cubicBezTo>
                    <a:pt x="596" y="1023"/>
                    <a:pt x="733" y="781"/>
                    <a:pt x="717" y="500"/>
                  </a:cubicBezTo>
                  <a:cubicBezTo>
                    <a:pt x="701" y="215"/>
                    <a:pt x="538" y="0"/>
                    <a:pt x="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0"/>
            <p:cNvSpPr/>
            <p:nvPr/>
          </p:nvSpPr>
          <p:spPr>
            <a:xfrm>
              <a:off x="3194025" y="2159200"/>
              <a:ext cx="50425" cy="20275"/>
            </a:xfrm>
            <a:custGeom>
              <a:avLst/>
              <a:gdLst/>
              <a:ahLst/>
              <a:cxnLst/>
              <a:rect l="l" t="t" r="r" b="b"/>
              <a:pathLst>
                <a:path w="2017" h="811" extrusionOk="0">
                  <a:moveTo>
                    <a:pt x="1033" y="0"/>
                  </a:moveTo>
                  <a:cubicBezTo>
                    <a:pt x="854" y="0"/>
                    <a:pt x="669" y="53"/>
                    <a:pt x="508" y="207"/>
                  </a:cubicBezTo>
                  <a:cubicBezTo>
                    <a:pt x="0" y="690"/>
                    <a:pt x="306" y="810"/>
                    <a:pt x="403" y="810"/>
                  </a:cubicBezTo>
                  <a:cubicBezTo>
                    <a:pt x="471" y="810"/>
                    <a:pt x="1031" y="515"/>
                    <a:pt x="1407" y="515"/>
                  </a:cubicBezTo>
                  <a:cubicBezTo>
                    <a:pt x="1523" y="515"/>
                    <a:pt x="1622" y="543"/>
                    <a:pt x="1683" y="617"/>
                  </a:cubicBezTo>
                  <a:cubicBezTo>
                    <a:pt x="1683" y="617"/>
                    <a:pt x="1687" y="618"/>
                    <a:pt x="1695" y="618"/>
                  </a:cubicBezTo>
                  <a:cubicBezTo>
                    <a:pt x="1756" y="618"/>
                    <a:pt x="2017" y="598"/>
                    <a:pt x="1788" y="255"/>
                  </a:cubicBezTo>
                  <a:cubicBezTo>
                    <a:pt x="1788" y="255"/>
                    <a:pt x="1427" y="0"/>
                    <a:pt x="1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0"/>
            <p:cNvSpPr/>
            <p:nvPr/>
          </p:nvSpPr>
          <p:spPr>
            <a:xfrm>
              <a:off x="3294150" y="2157975"/>
              <a:ext cx="50450" cy="20300"/>
            </a:xfrm>
            <a:custGeom>
              <a:avLst/>
              <a:gdLst/>
              <a:ahLst/>
              <a:cxnLst/>
              <a:rect l="l" t="t" r="r" b="b"/>
              <a:pathLst>
                <a:path w="2018" h="812" extrusionOk="0">
                  <a:moveTo>
                    <a:pt x="984" y="1"/>
                  </a:moveTo>
                  <a:cubicBezTo>
                    <a:pt x="591" y="1"/>
                    <a:pt x="230" y="256"/>
                    <a:pt x="230" y="256"/>
                  </a:cubicBezTo>
                  <a:cubicBezTo>
                    <a:pt x="1" y="599"/>
                    <a:pt x="262" y="618"/>
                    <a:pt x="323" y="618"/>
                  </a:cubicBezTo>
                  <a:cubicBezTo>
                    <a:pt x="330" y="618"/>
                    <a:pt x="335" y="618"/>
                    <a:pt x="335" y="618"/>
                  </a:cubicBezTo>
                  <a:cubicBezTo>
                    <a:pt x="396" y="544"/>
                    <a:pt x="494" y="515"/>
                    <a:pt x="611" y="515"/>
                  </a:cubicBezTo>
                  <a:cubicBezTo>
                    <a:pt x="986" y="515"/>
                    <a:pt x="1547" y="811"/>
                    <a:pt x="1615" y="811"/>
                  </a:cubicBezTo>
                  <a:cubicBezTo>
                    <a:pt x="1711" y="811"/>
                    <a:pt x="2017" y="690"/>
                    <a:pt x="1510" y="207"/>
                  </a:cubicBezTo>
                  <a:cubicBezTo>
                    <a:pt x="1349" y="54"/>
                    <a:pt x="1163" y="1"/>
                    <a:pt x="9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0"/>
            <p:cNvSpPr/>
            <p:nvPr/>
          </p:nvSpPr>
          <p:spPr>
            <a:xfrm>
              <a:off x="2448300" y="2590425"/>
              <a:ext cx="390725" cy="987825"/>
            </a:xfrm>
            <a:custGeom>
              <a:avLst/>
              <a:gdLst/>
              <a:ahLst/>
              <a:cxnLst/>
              <a:rect l="l" t="t" r="r" b="b"/>
              <a:pathLst>
                <a:path w="15629" h="39513" extrusionOk="0">
                  <a:moveTo>
                    <a:pt x="15629" y="0"/>
                  </a:moveTo>
                  <a:cubicBezTo>
                    <a:pt x="15628" y="1"/>
                    <a:pt x="6596" y="6763"/>
                    <a:pt x="1565" y="30527"/>
                  </a:cubicBezTo>
                  <a:cubicBezTo>
                    <a:pt x="0" y="37916"/>
                    <a:pt x="10906" y="39513"/>
                    <a:pt x="13471" y="39513"/>
                  </a:cubicBezTo>
                  <a:cubicBezTo>
                    <a:pt x="13809" y="39513"/>
                    <a:pt x="14003" y="39485"/>
                    <a:pt x="14003" y="39439"/>
                  </a:cubicBezTo>
                  <a:lnTo>
                    <a:pt x="156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0"/>
            <p:cNvSpPr/>
            <p:nvPr/>
          </p:nvSpPr>
          <p:spPr>
            <a:xfrm>
              <a:off x="2461850" y="3178175"/>
              <a:ext cx="351825" cy="402250"/>
            </a:xfrm>
            <a:custGeom>
              <a:avLst/>
              <a:gdLst/>
              <a:ahLst/>
              <a:cxnLst/>
              <a:rect l="l" t="t" r="r" b="b"/>
              <a:pathLst>
                <a:path w="14073" h="16090" extrusionOk="0">
                  <a:moveTo>
                    <a:pt x="2565" y="1"/>
                  </a:moveTo>
                  <a:cubicBezTo>
                    <a:pt x="2564" y="1"/>
                    <a:pt x="2562" y="2"/>
                    <a:pt x="2560" y="5"/>
                  </a:cubicBezTo>
                  <a:cubicBezTo>
                    <a:pt x="1997" y="2155"/>
                    <a:pt x="1474" y="4489"/>
                    <a:pt x="1015" y="7017"/>
                  </a:cubicBezTo>
                  <a:cubicBezTo>
                    <a:pt x="0" y="12580"/>
                    <a:pt x="5700" y="15381"/>
                    <a:pt x="13420" y="16090"/>
                  </a:cubicBezTo>
                  <a:lnTo>
                    <a:pt x="14072" y="3250"/>
                  </a:lnTo>
                  <a:lnTo>
                    <a:pt x="2456" y="1398"/>
                  </a:lnTo>
                  <a:cubicBezTo>
                    <a:pt x="2456" y="1398"/>
                    <a:pt x="2607" y="1"/>
                    <a:pt x="2565"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0"/>
            <p:cNvSpPr/>
            <p:nvPr/>
          </p:nvSpPr>
          <p:spPr>
            <a:xfrm>
              <a:off x="2509950" y="3178175"/>
              <a:ext cx="303725" cy="168000"/>
            </a:xfrm>
            <a:custGeom>
              <a:avLst/>
              <a:gdLst/>
              <a:ahLst/>
              <a:cxnLst/>
              <a:rect l="l" t="t" r="r" b="b"/>
              <a:pathLst>
                <a:path w="12149" h="6720" extrusionOk="0">
                  <a:moveTo>
                    <a:pt x="641" y="1"/>
                  </a:moveTo>
                  <a:cubicBezTo>
                    <a:pt x="640" y="1"/>
                    <a:pt x="638" y="2"/>
                    <a:pt x="636" y="5"/>
                  </a:cubicBezTo>
                  <a:cubicBezTo>
                    <a:pt x="419" y="842"/>
                    <a:pt x="210" y="1720"/>
                    <a:pt x="0" y="2622"/>
                  </a:cubicBezTo>
                  <a:lnTo>
                    <a:pt x="11971" y="6719"/>
                  </a:lnTo>
                  <a:lnTo>
                    <a:pt x="12148" y="3250"/>
                  </a:lnTo>
                  <a:lnTo>
                    <a:pt x="532" y="1398"/>
                  </a:lnTo>
                  <a:cubicBezTo>
                    <a:pt x="532" y="1398"/>
                    <a:pt x="683" y="1"/>
                    <a:pt x="641" y="1"/>
                  </a:cubicBezTo>
                  <a:close/>
                </a:path>
              </a:pathLst>
            </a:custGeom>
            <a:solidFill>
              <a:srgbClr val="D66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0"/>
            <p:cNvSpPr/>
            <p:nvPr/>
          </p:nvSpPr>
          <p:spPr>
            <a:xfrm>
              <a:off x="2519200" y="2944975"/>
              <a:ext cx="347000" cy="322300"/>
            </a:xfrm>
            <a:custGeom>
              <a:avLst/>
              <a:gdLst/>
              <a:ahLst/>
              <a:cxnLst/>
              <a:rect l="l" t="t" r="r" b="b"/>
              <a:pathLst>
                <a:path w="13880" h="12892" extrusionOk="0">
                  <a:moveTo>
                    <a:pt x="13715" y="0"/>
                  </a:moveTo>
                  <a:cubicBezTo>
                    <a:pt x="13646" y="0"/>
                    <a:pt x="13588" y="52"/>
                    <a:pt x="13574" y="124"/>
                  </a:cubicBezTo>
                  <a:lnTo>
                    <a:pt x="11674" y="12578"/>
                  </a:lnTo>
                  <a:lnTo>
                    <a:pt x="186" y="10581"/>
                  </a:lnTo>
                  <a:cubicBezTo>
                    <a:pt x="180" y="10580"/>
                    <a:pt x="174" y="10580"/>
                    <a:pt x="169" y="10580"/>
                  </a:cubicBezTo>
                  <a:cubicBezTo>
                    <a:pt x="95" y="10580"/>
                    <a:pt x="32" y="10627"/>
                    <a:pt x="17" y="10702"/>
                  </a:cubicBezTo>
                  <a:cubicBezTo>
                    <a:pt x="1" y="10782"/>
                    <a:pt x="57" y="10855"/>
                    <a:pt x="138" y="10871"/>
                  </a:cubicBezTo>
                  <a:lnTo>
                    <a:pt x="11770" y="12891"/>
                  </a:lnTo>
                  <a:lnTo>
                    <a:pt x="11794" y="12891"/>
                  </a:lnTo>
                  <a:cubicBezTo>
                    <a:pt x="11827" y="12891"/>
                    <a:pt x="11859" y="12883"/>
                    <a:pt x="11883" y="12867"/>
                  </a:cubicBezTo>
                  <a:cubicBezTo>
                    <a:pt x="11915" y="12843"/>
                    <a:pt x="11939" y="12811"/>
                    <a:pt x="11939" y="12771"/>
                  </a:cubicBezTo>
                  <a:lnTo>
                    <a:pt x="13863" y="172"/>
                  </a:lnTo>
                  <a:cubicBezTo>
                    <a:pt x="13880" y="91"/>
                    <a:pt x="13823" y="19"/>
                    <a:pt x="13743" y="3"/>
                  </a:cubicBezTo>
                  <a:cubicBezTo>
                    <a:pt x="13733" y="1"/>
                    <a:pt x="13724" y="0"/>
                    <a:pt x="137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0"/>
            <p:cNvSpPr/>
            <p:nvPr/>
          </p:nvSpPr>
          <p:spPr>
            <a:xfrm>
              <a:off x="2805400" y="3912675"/>
              <a:ext cx="1017975" cy="95025"/>
            </a:xfrm>
            <a:custGeom>
              <a:avLst/>
              <a:gdLst/>
              <a:ahLst/>
              <a:cxnLst/>
              <a:rect l="l" t="t" r="r" b="b"/>
              <a:pathLst>
                <a:path w="40719" h="3801" extrusionOk="0">
                  <a:moveTo>
                    <a:pt x="40518" y="1"/>
                  </a:moveTo>
                  <a:lnTo>
                    <a:pt x="0" y="57"/>
                  </a:lnTo>
                  <a:cubicBezTo>
                    <a:pt x="0" y="73"/>
                    <a:pt x="33" y="3157"/>
                    <a:pt x="73" y="3801"/>
                  </a:cubicBezTo>
                  <a:lnTo>
                    <a:pt x="40719" y="3801"/>
                  </a:lnTo>
                  <a:cubicBezTo>
                    <a:pt x="40700" y="3777"/>
                    <a:pt x="40518" y="1"/>
                    <a:pt x="40518" y="1"/>
                  </a:cubicBezTo>
                  <a:close/>
                  <a:moveTo>
                    <a:pt x="40719" y="3801"/>
                  </a:moveTo>
                  <a:cubicBezTo>
                    <a:pt x="40719" y="3801"/>
                    <a:pt x="40719" y="3801"/>
                    <a:pt x="40719" y="3801"/>
                  </a:cubicBezTo>
                  <a:cubicBezTo>
                    <a:pt x="40719" y="3801"/>
                    <a:pt x="40719" y="3801"/>
                    <a:pt x="40719" y="3801"/>
                  </a:cubicBezTo>
                  <a:close/>
                </a:path>
              </a:pathLst>
            </a:custGeom>
            <a:solidFill>
              <a:srgbClr val="051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0"/>
            <p:cNvSpPr/>
            <p:nvPr/>
          </p:nvSpPr>
          <p:spPr>
            <a:xfrm>
              <a:off x="3463500" y="2992925"/>
              <a:ext cx="630175" cy="546075"/>
            </a:xfrm>
            <a:custGeom>
              <a:avLst/>
              <a:gdLst/>
              <a:ahLst/>
              <a:cxnLst/>
              <a:rect l="l" t="t" r="r" b="b"/>
              <a:pathLst>
                <a:path w="25207" h="21843" extrusionOk="0">
                  <a:moveTo>
                    <a:pt x="2674" y="1"/>
                  </a:moveTo>
                  <a:lnTo>
                    <a:pt x="1" y="4404"/>
                  </a:lnTo>
                  <a:cubicBezTo>
                    <a:pt x="1" y="4404"/>
                    <a:pt x="9347" y="20038"/>
                    <a:pt x="17945" y="21697"/>
                  </a:cubicBezTo>
                  <a:cubicBezTo>
                    <a:pt x="18462" y="21796"/>
                    <a:pt x="18940" y="21843"/>
                    <a:pt x="19384" y="21843"/>
                  </a:cubicBezTo>
                  <a:cubicBezTo>
                    <a:pt x="25206" y="21843"/>
                    <a:pt x="24949" y="13855"/>
                    <a:pt x="24949" y="13855"/>
                  </a:cubicBezTo>
                  <a:cubicBezTo>
                    <a:pt x="22928" y="9532"/>
                    <a:pt x="2674" y="1"/>
                    <a:pt x="2674"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0"/>
            <p:cNvSpPr/>
            <p:nvPr/>
          </p:nvSpPr>
          <p:spPr>
            <a:xfrm>
              <a:off x="3733000" y="3095100"/>
              <a:ext cx="315975" cy="199750"/>
            </a:xfrm>
            <a:custGeom>
              <a:avLst/>
              <a:gdLst/>
              <a:ahLst/>
              <a:cxnLst/>
              <a:rect l="l" t="t" r="r" b="b"/>
              <a:pathLst>
                <a:path w="12639" h="7990" extrusionOk="0">
                  <a:moveTo>
                    <a:pt x="170" y="0"/>
                  </a:moveTo>
                  <a:cubicBezTo>
                    <a:pt x="118" y="0"/>
                    <a:pt x="68" y="29"/>
                    <a:pt x="41" y="84"/>
                  </a:cubicBezTo>
                  <a:cubicBezTo>
                    <a:pt x="0" y="148"/>
                    <a:pt x="32" y="245"/>
                    <a:pt x="105" y="285"/>
                  </a:cubicBezTo>
                  <a:cubicBezTo>
                    <a:pt x="193" y="325"/>
                    <a:pt x="8928" y="4970"/>
                    <a:pt x="12341" y="7957"/>
                  </a:cubicBezTo>
                  <a:cubicBezTo>
                    <a:pt x="12365" y="7980"/>
                    <a:pt x="12395" y="7989"/>
                    <a:pt x="12433" y="7989"/>
                  </a:cubicBezTo>
                  <a:lnTo>
                    <a:pt x="12433" y="7989"/>
                  </a:lnTo>
                  <a:cubicBezTo>
                    <a:pt x="12568" y="7987"/>
                    <a:pt x="12638" y="7820"/>
                    <a:pt x="12535" y="7732"/>
                  </a:cubicBezTo>
                  <a:cubicBezTo>
                    <a:pt x="9097" y="4729"/>
                    <a:pt x="330" y="68"/>
                    <a:pt x="242" y="20"/>
                  </a:cubicBezTo>
                  <a:cubicBezTo>
                    <a:pt x="219" y="7"/>
                    <a:pt x="194" y="0"/>
                    <a:pt x="170" y="0"/>
                  </a:cubicBezTo>
                  <a:close/>
                  <a:moveTo>
                    <a:pt x="12433" y="7989"/>
                  </a:moveTo>
                  <a:cubicBezTo>
                    <a:pt x="12432" y="7989"/>
                    <a:pt x="12431" y="7989"/>
                    <a:pt x="12430" y="7989"/>
                  </a:cubicBezTo>
                  <a:lnTo>
                    <a:pt x="12438" y="7989"/>
                  </a:lnTo>
                  <a:cubicBezTo>
                    <a:pt x="12436" y="7989"/>
                    <a:pt x="12435" y="7989"/>
                    <a:pt x="12433" y="7989"/>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0"/>
            <p:cNvSpPr/>
            <p:nvPr/>
          </p:nvSpPr>
          <p:spPr>
            <a:xfrm>
              <a:off x="3927200" y="3207075"/>
              <a:ext cx="130050" cy="7275"/>
            </a:xfrm>
            <a:custGeom>
              <a:avLst/>
              <a:gdLst/>
              <a:ahLst/>
              <a:cxnLst/>
              <a:rect l="l" t="t" r="r" b="b"/>
              <a:pathLst>
                <a:path w="5202" h="291" extrusionOk="0">
                  <a:moveTo>
                    <a:pt x="202" y="0"/>
                  </a:moveTo>
                  <a:cubicBezTo>
                    <a:pt x="1" y="0"/>
                    <a:pt x="1" y="290"/>
                    <a:pt x="202" y="290"/>
                  </a:cubicBezTo>
                  <a:lnTo>
                    <a:pt x="5008" y="290"/>
                  </a:lnTo>
                  <a:cubicBezTo>
                    <a:pt x="5201" y="290"/>
                    <a:pt x="5201" y="0"/>
                    <a:pt x="500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0"/>
            <p:cNvSpPr/>
            <p:nvPr/>
          </p:nvSpPr>
          <p:spPr>
            <a:xfrm>
              <a:off x="3843075" y="3147100"/>
              <a:ext cx="193775" cy="13300"/>
            </a:xfrm>
            <a:custGeom>
              <a:avLst/>
              <a:gdLst/>
              <a:ahLst/>
              <a:cxnLst/>
              <a:rect l="l" t="t" r="r" b="b"/>
              <a:pathLst>
                <a:path w="7751" h="532" extrusionOk="0">
                  <a:moveTo>
                    <a:pt x="7560" y="0"/>
                  </a:moveTo>
                  <a:cubicBezTo>
                    <a:pt x="7557" y="0"/>
                    <a:pt x="7555" y="0"/>
                    <a:pt x="7552" y="0"/>
                  </a:cubicBezTo>
                  <a:lnTo>
                    <a:pt x="202" y="234"/>
                  </a:lnTo>
                  <a:cubicBezTo>
                    <a:pt x="1" y="234"/>
                    <a:pt x="1" y="524"/>
                    <a:pt x="202" y="532"/>
                  </a:cubicBezTo>
                  <a:lnTo>
                    <a:pt x="7560" y="290"/>
                  </a:lnTo>
                  <a:cubicBezTo>
                    <a:pt x="7751" y="282"/>
                    <a:pt x="7745" y="0"/>
                    <a:pt x="756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0"/>
            <p:cNvSpPr/>
            <p:nvPr/>
          </p:nvSpPr>
          <p:spPr>
            <a:xfrm>
              <a:off x="3306925" y="3056725"/>
              <a:ext cx="48325" cy="48325"/>
            </a:xfrm>
            <a:custGeom>
              <a:avLst/>
              <a:gdLst/>
              <a:ahLst/>
              <a:cxnLst/>
              <a:rect l="l" t="t" r="r" b="b"/>
              <a:pathLst>
                <a:path w="1933" h="1933" extrusionOk="0">
                  <a:moveTo>
                    <a:pt x="967" y="291"/>
                  </a:moveTo>
                  <a:cubicBezTo>
                    <a:pt x="1337" y="291"/>
                    <a:pt x="1643" y="597"/>
                    <a:pt x="1635" y="967"/>
                  </a:cubicBezTo>
                  <a:cubicBezTo>
                    <a:pt x="1635" y="1337"/>
                    <a:pt x="1337" y="1635"/>
                    <a:pt x="967" y="1635"/>
                  </a:cubicBezTo>
                  <a:cubicBezTo>
                    <a:pt x="596" y="1635"/>
                    <a:pt x="299" y="1337"/>
                    <a:pt x="299" y="967"/>
                  </a:cubicBezTo>
                  <a:cubicBezTo>
                    <a:pt x="299" y="597"/>
                    <a:pt x="596" y="299"/>
                    <a:pt x="967" y="299"/>
                  </a:cubicBezTo>
                  <a:lnTo>
                    <a:pt x="967" y="291"/>
                  </a:lnTo>
                  <a:close/>
                  <a:moveTo>
                    <a:pt x="967" y="1"/>
                  </a:moveTo>
                  <a:cubicBezTo>
                    <a:pt x="435" y="9"/>
                    <a:pt x="9" y="436"/>
                    <a:pt x="1" y="967"/>
                  </a:cubicBezTo>
                  <a:cubicBezTo>
                    <a:pt x="9" y="1498"/>
                    <a:pt x="435" y="1925"/>
                    <a:pt x="967" y="1933"/>
                  </a:cubicBezTo>
                  <a:cubicBezTo>
                    <a:pt x="1498" y="1933"/>
                    <a:pt x="1933" y="1498"/>
                    <a:pt x="1933" y="967"/>
                  </a:cubicBezTo>
                  <a:cubicBezTo>
                    <a:pt x="1933" y="436"/>
                    <a:pt x="1498" y="1"/>
                    <a:pt x="96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0"/>
            <p:cNvSpPr/>
            <p:nvPr/>
          </p:nvSpPr>
          <p:spPr>
            <a:xfrm>
              <a:off x="2833375" y="3890950"/>
              <a:ext cx="339150" cy="9875"/>
            </a:xfrm>
            <a:custGeom>
              <a:avLst/>
              <a:gdLst/>
              <a:ahLst/>
              <a:cxnLst/>
              <a:rect l="l" t="t" r="r" b="b"/>
              <a:pathLst>
                <a:path w="13566" h="395" extrusionOk="0">
                  <a:moveTo>
                    <a:pt x="13412" y="0"/>
                  </a:moveTo>
                  <a:lnTo>
                    <a:pt x="145" y="105"/>
                  </a:lnTo>
                  <a:cubicBezTo>
                    <a:pt x="65" y="105"/>
                    <a:pt x="0" y="169"/>
                    <a:pt x="0" y="250"/>
                  </a:cubicBezTo>
                  <a:cubicBezTo>
                    <a:pt x="0" y="330"/>
                    <a:pt x="65" y="395"/>
                    <a:pt x="145" y="395"/>
                  </a:cubicBezTo>
                  <a:lnTo>
                    <a:pt x="13420" y="298"/>
                  </a:lnTo>
                  <a:cubicBezTo>
                    <a:pt x="13493" y="290"/>
                    <a:pt x="13565" y="226"/>
                    <a:pt x="13565" y="145"/>
                  </a:cubicBezTo>
                  <a:cubicBezTo>
                    <a:pt x="13557" y="65"/>
                    <a:pt x="13493" y="0"/>
                    <a:pt x="1341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0"/>
            <p:cNvSpPr/>
            <p:nvPr/>
          </p:nvSpPr>
          <p:spPr>
            <a:xfrm>
              <a:off x="3415200" y="3888725"/>
              <a:ext cx="359475" cy="7275"/>
            </a:xfrm>
            <a:custGeom>
              <a:avLst/>
              <a:gdLst/>
              <a:ahLst/>
              <a:cxnLst/>
              <a:rect l="l" t="t" r="r" b="b"/>
              <a:pathLst>
                <a:path w="14379" h="291" extrusionOk="0">
                  <a:moveTo>
                    <a:pt x="146" y="1"/>
                  </a:moveTo>
                  <a:cubicBezTo>
                    <a:pt x="65" y="1"/>
                    <a:pt x="1" y="65"/>
                    <a:pt x="1" y="146"/>
                  </a:cubicBezTo>
                  <a:cubicBezTo>
                    <a:pt x="1" y="226"/>
                    <a:pt x="65" y="291"/>
                    <a:pt x="146" y="291"/>
                  </a:cubicBezTo>
                  <a:lnTo>
                    <a:pt x="14185" y="291"/>
                  </a:lnTo>
                  <a:cubicBezTo>
                    <a:pt x="14379" y="291"/>
                    <a:pt x="14379" y="1"/>
                    <a:pt x="141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0"/>
            <p:cNvSpPr/>
            <p:nvPr/>
          </p:nvSpPr>
          <p:spPr>
            <a:xfrm>
              <a:off x="2531875" y="3135000"/>
              <a:ext cx="296500" cy="54175"/>
            </a:xfrm>
            <a:custGeom>
              <a:avLst/>
              <a:gdLst/>
              <a:ahLst/>
              <a:cxnLst/>
              <a:rect l="l" t="t" r="r" b="b"/>
              <a:pathLst>
                <a:path w="11860" h="2167" extrusionOk="0">
                  <a:moveTo>
                    <a:pt x="169" y="1"/>
                  </a:moveTo>
                  <a:cubicBezTo>
                    <a:pt x="95" y="1"/>
                    <a:pt x="32" y="47"/>
                    <a:pt x="17" y="122"/>
                  </a:cubicBezTo>
                  <a:cubicBezTo>
                    <a:pt x="1" y="203"/>
                    <a:pt x="57" y="275"/>
                    <a:pt x="138" y="291"/>
                  </a:cubicBezTo>
                  <a:lnTo>
                    <a:pt x="11674" y="2167"/>
                  </a:lnTo>
                  <a:lnTo>
                    <a:pt x="11698" y="2167"/>
                  </a:lnTo>
                  <a:cubicBezTo>
                    <a:pt x="11771" y="2167"/>
                    <a:pt x="11835" y="2111"/>
                    <a:pt x="11843" y="2046"/>
                  </a:cubicBezTo>
                  <a:cubicBezTo>
                    <a:pt x="11859" y="1966"/>
                    <a:pt x="11803" y="1893"/>
                    <a:pt x="11722" y="1877"/>
                  </a:cubicBezTo>
                  <a:lnTo>
                    <a:pt x="186" y="1"/>
                  </a:lnTo>
                  <a:cubicBezTo>
                    <a:pt x="180" y="1"/>
                    <a:pt x="174" y="1"/>
                    <a:pt x="16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0"/>
            <p:cNvSpPr/>
            <p:nvPr/>
          </p:nvSpPr>
          <p:spPr>
            <a:xfrm>
              <a:off x="3347775" y="2858600"/>
              <a:ext cx="163850" cy="105375"/>
            </a:xfrm>
            <a:custGeom>
              <a:avLst/>
              <a:gdLst/>
              <a:ahLst/>
              <a:cxnLst/>
              <a:rect l="l" t="t" r="r" b="b"/>
              <a:pathLst>
                <a:path w="6554" h="4215" extrusionOk="0">
                  <a:moveTo>
                    <a:pt x="2780" y="1"/>
                  </a:moveTo>
                  <a:cubicBezTo>
                    <a:pt x="2113" y="1"/>
                    <a:pt x="1233" y="286"/>
                    <a:pt x="1233" y="286"/>
                  </a:cubicBezTo>
                  <a:cubicBezTo>
                    <a:pt x="1" y="914"/>
                    <a:pt x="1949" y="1139"/>
                    <a:pt x="1949" y="1139"/>
                  </a:cubicBezTo>
                  <a:cubicBezTo>
                    <a:pt x="2183" y="1453"/>
                    <a:pt x="2440" y="1751"/>
                    <a:pt x="2722" y="2041"/>
                  </a:cubicBezTo>
                  <a:cubicBezTo>
                    <a:pt x="3092" y="2411"/>
                    <a:pt x="6554" y="4215"/>
                    <a:pt x="6554" y="4215"/>
                  </a:cubicBezTo>
                  <a:cubicBezTo>
                    <a:pt x="6554" y="4215"/>
                    <a:pt x="4018" y="858"/>
                    <a:pt x="3422" y="189"/>
                  </a:cubicBezTo>
                  <a:cubicBezTo>
                    <a:pt x="3297" y="50"/>
                    <a:pt x="3057" y="1"/>
                    <a:pt x="2780"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0"/>
            <p:cNvSpPr/>
            <p:nvPr/>
          </p:nvSpPr>
          <p:spPr>
            <a:xfrm>
              <a:off x="3200075" y="4041500"/>
              <a:ext cx="96225" cy="351000"/>
            </a:xfrm>
            <a:custGeom>
              <a:avLst/>
              <a:gdLst/>
              <a:ahLst/>
              <a:cxnLst/>
              <a:rect l="l" t="t" r="r" b="b"/>
              <a:pathLst>
                <a:path w="3849" h="14040" extrusionOk="0">
                  <a:moveTo>
                    <a:pt x="3558" y="290"/>
                  </a:moveTo>
                  <a:lnTo>
                    <a:pt x="3558" y="13742"/>
                  </a:lnTo>
                  <a:cubicBezTo>
                    <a:pt x="1731" y="13661"/>
                    <a:pt x="298" y="12164"/>
                    <a:pt x="290" y="10337"/>
                  </a:cubicBezTo>
                  <a:lnTo>
                    <a:pt x="290" y="290"/>
                  </a:lnTo>
                  <a:close/>
                  <a:moveTo>
                    <a:pt x="145" y="0"/>
                  </a:moveTo>
                  <a:cubicBezTo>
                    <a:pt x="64" y="0"/>
                    <a:pt x="0" y="64"/>
                    <a:pt x="0" y="145"/>
                  </a:cubicBezTo>
                  <a:lnTo>
                    <a:pt x="0" y="10337"/>
                  </a:lnTo>
                  <a:cubicBezTo>
                    <a:pt x="0" y="12381"/>
                    <a:pt x="1658" y="14040"/>
                    <a:pt x="3703" y="14040"/>
                  </a:cubicBezTo>
                  <a:cubicBezTo>
                    <a:pt x="3784" y="14040"/>
                    <a:pt x="3848" y="13975"/>
                    <a:pt x="3848" y="13895"/>
                  </a:cubicBezTo>
                  <a:lnTo>
                    <a:pt x="3848" y="145"/>
                  </a:lnTo>
                  <a:cubicBezTo>
                    <a:pt x="3848" y="64"/>
                    <a:pt x="3784" y="0"/>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0"/>
            <p:cNvSpPr/>
            <p:nvPr/>
          </p:nvSpPr>
          <p:spPr>
            <a:xfrm>
              <a:off x="3289581" y="4375575"/>
              <a:ext cx="7275" cy="238125"/>
            </a:xfrm>
            <a:custGeom>
              <a:avLst/>
              <a:gdLst/>
              <a:ahLst/>
              <a:cxnLst/>
              <a:rect l="l" t="t" r="r" b="b"/>
              <a:pathLst>
                <a:path w="291" h="9525" extrusionOk="0">
                  <a:moveTo>
                    <a:pt x="146" y="1"/>
                  </a:moveTo>
                  <a:cubicBezTo>
                    <a:pt x="65" y="1"/>
                    <a:pt x="1" y="65"/>
                    <a:pt x="1" y="146"/>
                  </a:cubicBezTo>
                  <a:lnTo>
                    <a:pt x="1" y="9379"/>
                  </a:lnTo>
                  <a:cubicBezTo>
                    <a:pt x="1" y="9460"/>
                    <a:pt x="65" y="9524"/>
                    <a:pt x="146" y="9524"/>
                  </a:cubicBezTo>
                  <a:cubicBezTo>
                    <a:pt x="226" y="9524"/>
                    <a:pt x="291" y="9460"/>
                    <a:pt x="291" y="9379"/>
                  </a:cubicBezTo>
                  <a:lnTo>
                    <a:pt x="291" y="146"/>
                  </a:lnTo>
                  <a:cubicBezTo>
                    <a:pt x="291" y="65"/>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0"/>
            <p:cNvSpPr/>
            <p:nvPr/>
          </p:nvSpPr>
          <p:spPr>
            <a:xfrm>
              <a:off x="3333100" y="2844650"/>
              <a:ext cx="117750" cy="305450"/>
            </a:xfrm>
            <a:custGeom>
              <a:avLst/>
              <a:gdLst/>
              <a:ahLst/>
              <a:cxnLst/>
              <a:rect l="l" t="t" r="r" b="b"/>
              <a:pathLst>
                <a:path w="4710" h="12218" extrusionOk="0">
                  <a:moveTo>
                    <a:pt x="3542" y="1"/>
                  </a:moveTo>
                  <a:cubicBezTo>
                    <a:pt x="2959" y="1"/>
                    <a:pt x="2267" y="652"/>
                    <a:pt x="1868" y="1456"/>
                  </a:cubicBezTo>
                  <a:cubicBezTo>
                    <a:pt x="387" y="4451"/>
                    <a:pt x="145" y="7775"/>
                    <a:pt x="24" y="10770"/>
                  </a:cubicBezTo>
                  <a:cubicBezTo>
                    <a:pt x="0" y="11350"/>
                    <a:pt x="24" y="12010"/>
                    <a:pt x="411" y="12179"/>
                  </a:cubicBezTo>
                  <a:cubicBezTo>
                    <a:pt x="474" y="12205"/>
                    <a:pt x="541" y="12218"/>
                    <a:pt x="610" y="12218"/>
                  </a:cubicBezTo>
                  <a:cubicBezTo>
                    <a:pt x="773" y="12218"/>
                    <a:pt x="950" y="12152"/>
                    <a:pt x="1119" y="12050"/>
                  </a:cubicBezTo>
                  <a:cubicBezTo>
                    <a:pt x="1908" y="11591"/>
                    <a:pt x="2472" y="10545"/>
                    <a:pt x="2882" y="9555"/>
                  </a:cubicBezTo>
                  <a:cubicBezTo>
                    <a:pt x="3583" y="7864"/>
                    <a:pt x="4066" y="6093"/>
                    <a:pt x="4299" y="4274"/>
                  </a:cubicBezTo>
                  <a:cubicBezTo>
                    <a:pt x="4436" y="3163"/>
                    <a:pt x="4710" y="1335"/>
                    <a:pt x="4251" y="490"/>
                  </a:cubicBezTo>
                  <a:cubicBezTo>
                    <a:pt x="4067" y="146"/>
                    <a:pt x="3817" y="1"/>
                    <a:pt x="35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0"/>
            <p:cNvSpPr/>
            <p:nvPr/>
          </p:nvSpPr>
          <p:spPr>
            <a:xfrm>
              <a:off x="3148975" y="2809000"/>
              <a:ext cx="293125" cy="340450"/>
            </a:xfrm>
            <a:custGeom>
              <a:avLst/>
              <a:gdLst/>
              <a:ahLst/>
              <a:cxnLst/>
              <a:rect l="l" t="t" r="r" b="b"/>
              <a:pathLst>
                <a:path w="11725" h="13618" extrusionOk="0">
                  <a:moveTo>
                    <a:pt x="10057" y="0"/>
                  </a:moveTo>
                  <a:cubicBezTo>
                    <a:pt x="9439" y="0"/>
                    <a:pt x="8765" y="321"/>
                    <a:pt x="8283" y="1014"/>
                  </a:cubicBezTo>
                  <a:cubicBezTo>
                    <a:pt x="7583" y="2021"/>
                    <a:pt x="7059" y="3276"/>
                    <a:pt x="6423" y="4339"/>
                  </a:cubicBezTo>
                  <a:cubicBezTo>
                    <a:pt x="5634" y="5651"/>
                    <a:pt x="4797" y="6931"/>
                    <a:pt x="3904" y="8147"/>
                  </a:cubicBezTo>
                  <a:cubicBezTo>
                    <a:pt x="2913" y="9507"/>
                    <a:pt x="1843" y="10811"/>
                    <a:pt x="716" y="12051"/>
                  </a:cubicBezTo>
                  <a:cubicBezTo>
                    <a:pt x="700" y="12068"/>
                    <a:pt x="684" y="12076"/>
                    <a:pt x="670" y="12076"/>
                  </a:cubicBezTo>
                  <a:cubicBezTo>
                    <a:pt x="501" y="12076"/>
                    <a:pt x="404" y="11054"/>
                    <a:pt x="294" y="11054"/>
                  </a:cubicBezTo>
                  <a:cubicBezTo>
                    <a:pt x="282" y="11054"/>
                    <a:pt x="269" y="11066"/>
                    <a:pt x="257" y="11093"/>
                  </a:cubicBezTo>
                  <a:cubicBezTo>
                    <a:pt x="156" y="11306"/>
                    <a:pt x="0" y="13617"/>
                    <a:pt x="1793" y="13617"/>
                  </a:cubicBezTo>
                  <a:cubicBezTo>
                    <a:pt x="2574" y="13617"/>
                    <a:pt x="3724" y="13179"/>
                    <a:pt x="5409" y="11939"/>
                  </a:cubicBezTo>
                  <a:cubicBezTo>
                    <a:pt x="6190" y="11359"/>
                    <a:pt x="6753" y="10304"/>
                    <a:pt x="7365" y="9419"/>
                  </a:cubicBezTo>
                  <a:cubicBezTo>
                    <a:pt x="8573" y="7688"/>
                    <a:pt x="9772" y="5941"/>
                    <a:pt x="10819" y="4073"/>
                  </a:cubicBezTo>
                  <a:cubicBezTo>
                    <a:pt x="11221" y="3373"/>
                    <a:pt x="11608" y="2600"/>
                    <a:pt x="11648" y="1843"/>
                  </a:cubicBezTo>
                  <a:cubicBezTo>
                    <a:pt x="11724" y="665"/>
                    <a:pt x="10948" y="0"/>
                    <a:pt x="10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0"/>
            <p:cNvSpPr/>
            <p:nvPr/>
          </p:nvSpPr>
          <p:spPr>
            <a:xfrm>
              <a:off x="3184400" y="2826100"/>
              <a:ext cx="157775" cy="196150"/>
            </a:xfrm>
            <a:custGeom>
              <a:avLst/>
              <a:gdLst/>
              <a:ahLst/>
              <a:cxnLst/>
              <a:rect l="l" t="t" r="r" b="b"/>
              <a:pathLst>
                <a:path w="6311" h="7846" extrusionOk="0">
                  <a:moveTo>
                    <a:pt x="6311" y="0"/>
                  </a:moveTo>
                  <a:lnTo>
                    <a:pt x="5087" y="765"/>
                  </a:lnTo>
                  <a:cubicBezTo>
                    <a:pt x="5006" y="862"/>
                    <a:pt x="3855" y="1972"/>
                    <a:pt x="3855" y="1972"/>
                  </a:cubicBezTo>
                  <a:cubicBezTo>
                    <a:pt x="3855" y="1972"/>
                    <a:pt x="442" y="6239"/>
                    <a:pt x="31" y="7688"/>
                  </a:cubicBezTo>
                  <a:cubicBezTo>
                    <a:pt x="1" y="7796"/>
                    <a:pt x="9" y="7846"/>
                    <a:pt x="51" y="7846"/>
                  </a:cubicBezTo>
                  <a:cubicBezTo>
                    <a:pt x="572" y="7846"/>
                    <a:pt x="6310" y="1"/>
                    <a:pt x="6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0"/>
            <p:cNvSpPr/>
            <p:nvPr/>
          </p:nvSpPr>
          <p:spPr>
            <a:xfrm>
              <a:off x="3174900" y="2548475"/>
              <a:ext cx="243550" cy="316275"/>
            </a:xfrm>
            <a:custGeom>
              <a:avLst/>
              <a:gdLst/>
              <a:ahLst/>
              <a:cxnLst/>
              <a:rect l="l" t="t" r="r" b="b"/>
              <a:pathLst>
                <a:path w="9742" h="12651" extrusionOk="0">
                  <a:moveTo>
                    <a:pt x="2493" y="1"/>
                  </a:moveTo>
                  <a:cubicBezTo>
                    <a:pt x="1870" y="1"/>
                    <a:pt x="1175" y="188"/>
                    <a:pt x="677" y="841"/>
                  </a:cubicBezTo>
                  <a:cubicBezTo>
                    <a:pt x="218" y="1437"/>
                    <a:pt x="57" y="2250"/>
                    <a:pt x="33" y="2966"/>
                  </a:cubicBezTo>
                  <a:cubicBezTo>
                    <a:pt x="1" y="4319"/>
                    <a:pt x="379" y="5542"/>
                    <a:pt x="1096" y="6315"/>
                  </a:cubicBezTo>
                  <a:cubicBezTo>
                    <a:pt x="1715" y="6991"/>
                    <a:pt x="2561" y="7330"/>
                    <a:pt x="3205" y="7966"/>
                  </a:cubicBezTo>
                  <a:cubicBezTo>
                    <a:pt x="3809" y="8561"/>
                    <a:pt x="4235" y="9415"/>
                    <a:pt x="4428" y="10413"/>
                  </a:cubicBezTo>
                  <a:cubicBezTo>
                    <a:pt x="4541" y="11017"/>
                    <a:pt x="4581" y="11709"/>
                    <a:pt x="4879" y="12160"/>
                  </a:cubicBezTo>
                  <a:cubicBezTo>
                    <a:pt x="5105" y="12496"/>
                    <a:pt x="5459" y="12650"/>
                    <a:pt x="5854" y="12650"/>
                  </a:cubicBezTo>
                  <a:cubicBezTo>
                    <a:pt x="6149" y="12650"/>
                    <a:pt x="6468" y="12563"/>
                    <a:pt x="6771" y="12401"/>
                  </a:cubicBezTo>
                  <a:cubicBezTo>
                    <a:pt x="7479" y="12023"/>
                    <a:pt x="8115" y="11298"/>
                    <a:pt x="8631" y="10509"/>
                  </a:cubicBezTo>
                  <a:cubicBezTo>
                    <a:pt x="9742" y="8795"/>
                    <a:pt x="9194" y="8054"/>
                    <a:pt x="8808" y="6637"/>
                  </a:cubicBezTo>
                  <a:cubicBezTo>
                    <a:pt x="8421" y="5180"/>
                    <a:pt x="7866" y="3844"/>
                    <a:pt x="7093" y="2741"/>
                  </a:cubicBezTo>
                  <a:cubicBezTo>
                    <a:pt x="6030" y="1211"/>
                    <a:pt x="4533" y="157"/>
                    <a:pt x="2762" y="12"/>
                  </a:cubicBezTo>
                  <a:cubicBezTo>
                    <a:pt x="2674" y="5"/>
                    <a:pt x="2584" y="1"/>
                    <a:pt x="2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0"/>
            <p:cNvSpPr/>
            <p:nvPr/>
          </p:nvSpPr>
          <p:spPr>
            <a:xfrm>
              <a:off x="3336525" y="2533600"/>
              <a:ext cx="273725" cy="294175"/>
            </a:xfrm>
            <a:custGeom>
              <a:avLst/>
              <a:gdLst/>
              <a:ahLst/>
              <a:cxnLst/>
              <a:rect l="l" t="t" r="r" b="b"/>
              <a:pathLst>
                <a:path w="10949" h="11767" extrusionOk="0">
                  <a:moveTo>
                    <a:pt x="8347" y="1"/>
                  </a:moveTo>
                  <a:cubicBezTo>
                    <a:pt x="8237" y="1"/>
                    <a:pt x="8125" y="9"/>
                    <a:pt x="8010" y="27"/>
                  </a:cubicBezTo>
                  <a:cubicBezTo>
                    <a:pt x="7084" y="172"/>
                    <a:pt x="6151" y="913"/>
                    <a:pt x="5337" y="1742"/>
                  </a:cubicBezTo>
                  <a:cubicBezTo>
                    <a:pt x="4186" y="2925"/>
                    <a:pt x="3204" y="4254"/>
                    <a:pt x="2415" y="5703"/>
                  </a:cubicBezTo>
                  <a:cubicBezTo>
                    <a:pt x="1811" y="6789"/>
                    <a:pt x="1296" y="7941"/>
                    <a:pt x="701" y="9044"/>
                  </a:cubicBezTo>
                  <a:cubicBezTo>
                    <a:pt x="298" y="9776"/>
                    <a:pt x="0" y="10436"/>
                    <a:pt x="298" y="11088"/>
                  </a:cubicBezTo>
                  <a:cubicBezTo>
                    <a:pt x="525" y="11566"/>
                    <a:pt x="1029" y="11766"/>
                    <a:pt x="1640" y="11766"/>
                  </a:cubicBezTo>
                  <a:cubicBezTo>
                    <a:pt x="2873" y="11766"/>
                    <a:pt x="4541" y="10954"/>
                    <a:pt x="5257" y="9969"/>
                  </a:cubicBezTo>
                  <a:cubicBezTo>
                    <a:pt x="5660" y="9414"/>
                    <a:pt x="5917" y="8746"/>
                    <a:pt x="6271" y="8142"/>
                  </a:cubicBezTo>
                  <a:cubicBezTo>
                    <a:pt x="7543" y="5976"/>
                    <a:pt x="9942" y="4865"/>
                    <a:pt x="10796" y="2507"/>
                  </a:cubicBezTo>
                  <a:cubicBezTo>
                    <a:pt x="10900" y="2249"/>
                    <a:pt x="10949" y="1983"/>
                    <a:pt x="10941" y="1710"/>
                  </a:cubicBezTo>
                  <a:cubicBezTo>
                    <a:pt x="10900" y="1396"/>
                    <a:pt x="10707" y="1203"/>
                    <a:pt x="10514" y="1033"/>
                  </a:cubicBezTo>
                  <a:cubicBezTo>
                    <a:pt x="9895" y="486"/>
                    <a:pt x="9182" y="1"/>
                    <a:pt x="8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0"/>
            <p:cNvSpPr/>
            <p:nvPr/>
          </p:nvSpPr>
          <p:spPr>
            <a:xfrm>
              <a:off x="3400925" y="2606725"/>
              <a:ext cx="201275" cy="194825"/>
            </a:xfrm>
            <a:custGeom>
              <a:avLst/>
              <a:gdLst/>
              <a:ahLst/>
              <a:cxnLst/>
              <a:rect l="l" t="t" r="r" b="b"/>
              <a:pathLst>
                <a:path w="8051" h="7793" extrusionOk="0">
                  <a:moveTo>
                    <a:pt x="8051" y="0"/>
                  </a:moveTo>
                  <a:lnTo>
                    <a:pt x="8051" y="0"/>
                  </a:lnTo>
                  <a:cubicBezTo>
                    <a:pt x="7890" y="41"/>
                    <a:pt x="7729" y="81"/>
                    <a:pt x="7576" y="137"/>
                  </a:cubicBezTo>
                  <a:cubicBezTo>
                    <a:pt x="6803" y="403"/>
                    <a:pt x="6046" y="870"/>
                    <a:pt x="5297" y="1345"/>
                  </a:cubicBezTo>
                  <a:cubicBezTo>
                    <a:pt x="5338" y="1208"/>
                    <a:pt x="5362" y="1063"/>
                    <a:pt x="5370" y="918"/>
                  </a:cubicBezTo>
                  <a:cubicBezTo>
                    <a:pt x="5378" y="870"/>
                    <a:pt x="5370" y="821"/>
                    <a:pt x="5338" y="773"/>
                  </a:cubicBezTo>
                  <a:cubicBezTo>
                    <a:pt x="5323" y="754"/>
                    <a:pt x="5304" y="746"/>
                    <a:pt x="5282" y="746"/>
                  </a:cubicBezTo>
                  <a:cubicBezTo>
                    <a:pt x="5229" y="746"/>
                    <a:pt x="5161" y="790"/>
                    <a:pt x="5104" y="829"/>
                  </a:cubicBezTo>
                  <a:cubicBezTo>
                    <a:pt x="4194" y="1522"/>
                    <a:pt x="3406" y="2480"/>
                    <a:pt x="2681" y="3486"/>
                  </a:cubicBezTo>
                  <a:cubicBezTo>
                    <a:pt x="1956" y="4492"/>
                    <a:pt x="1288" y="5563"/>
                    <a:pt x="564" y="6569"/>
                  </a:cubicBezTo>
                  <a:lnTo>
                    <a:pt x="0" y="7093"/>
                  </a:lnTo>
                  <a:cubicBezTo>
                    <a:pt x="173" y="7597"/>
                    <a:pt x="629" y="7793"/>
                    <a:pt x="1111" y="7793"/>
                  </a:cubicBezTo>
                  <a:cubicBezTo>
                    <a:pt x="1192" y="7793"/>
                    <a:pt x="1272" y="7787"/>
                    <a:pt x="1353" y="7777"/>
                  </a:cubicBezTo>
                  <a:cubicBezTo>
                    <a:pt x="1659" y="7737"/>
                    <a:pt x="1948" y="7656"/>
                    <a:pt x="2230" y="7535"/>
                  </a:cubicBezTo>
                  <a:cubicBezTo>
                    <a:pt x="2391" y="7390"/>
                    <a:pt x="2544" y="7221"/>
                    <a:pt x="2681" y="7044"/>
                  </a:cubicBezTo>
                  <a:cubicBezTo>
                    <a:pt x="3084" y="6489"/>
                    <a:pt x="3341" y="5813"/>
                    <a:pt x="3695" y="5217"/>
                  </a:cubicBezTo>
                  <a:cubicBezTo>
                    <a:pt x="4895" y="3188"/>
                    <a:pt x="7076" y="2093"/>
                    <a:pt x="8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0"/>
            <p:cNvSpPr/>
            <p:nvPr/>
          </p:nvSpPr>
          <p:spPr>
            <a:xfrm>
              <a:off x="3347000" y="2741150"/>
              <a:ext cx="256000" cy="140825"/>
            </a:xfrm>
            <a:custGeom>
              <a:avLst/>
              <a:gdLst/>
              <a:ahLst/>
              <a:cxnLst/>
              <a:rect l="l" t="t" r="r" b="b"/>
              <a:pathLst>
                <a:path w="10240" h="5633" extrusionOk="0">
                  <a:moveTo>
                    <a:pt x="7219" y="0"/>
                  </a:moveTo>
                  <a:cubicBezTo>
                    <a:pt x="6941" y="0"/>
                    <a:pt x="6659" y="17"/>
                    <a:pt x="6376" y="49"/>
                  </a:cubicBezTo>
                  <a:cubicBezTo>
                    <a:pt x="4975" y="218"/>
                    <a:pt x="1570" y="782"/>
                    <a:pt x="781" y="3052"/>
                  </a:cubicBezTo>
                  <a:cubicBezTo>
                    <a:pt x="0" y="5306"/>
                    <a:pt x="1747" y="5617"/>
                    <a:pt x="3261" y="5617"/>
                  </a:cubicBezTo>
                  <a:cubicBezTo>
                    <a:pt x="3840" y="5617"/>
                    <a:pt x="4385" y="5572"/>
                    <a:pt x="4741" y="5572"/>
                  </a:cubicBezTo>
                  <a:cubicBezTo>
                    <a:pt x="5200" y="5572"/>
                    <a:pt x="5649" y="5633"/>
                    <a:pt x="6107" y="5633"/>
                  </a:cubicBezTo>
                  <a:cubicBezTo>
                    <a:pt x="6430" y="5633"/>
                    <a:pt x="6756" y="5602"/>
                    <a:pt x="7092" y="5499"/>
                  </a:cubicBezTo>
                  <a:cubicBezTo>
                    <a:pt x="8453" y="5097"/>
                    <a:pt x="9781" y="3438"/>
                    <a:pt x="10135" y="1716"/>
                  </a:cubicBezTo>
                  <a:cubicBezTo>
                    <a:pt x="10200" y="1434"/>
                    <a:pt x="10240" y="1128"/>
                    <a:pt x="10135" y="911"/>
                  </a:cubicBezTo>
                  <a:cubicBezTo>
                    <a:pt x="10055" y="758"/>
                    <a:pt x="9918" y="637"/>
                    <a:pt x="9757" y="564"/>
                  </a:cubicBezTo>
                  <a:cubicBezTo>
                    <a:pt x="8987" y="176"/>
                    <a:pt x="8123" y="0"/>
                    <a:pt x="7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0"/>
            <p:cNvSpPr/>
            <p:nvPr/>
          </p:nvSpPr>
          <p:spPr>
            <a:xfrm>
              <a:off x="3152575" y="2846600"/>
              <a:ext cx="200300" cy="269875"/>
            </a:xfrm>
            <a:custGeom>
              <a:avLst/>
              <a:gdLst/>
              <a:ahLst/>
              <a:cxnLst/>
              <a:rect l="l" t="t" r="r" b="b"/>
              <a:pathLst>
                <a:path w="8012" h="10795" extrusionOk="0">
                  <a:moveTo>
                    <a:pt x="7233" y="1"/>
                  </a:moveTo>
                  <a:cubicBezTo>
                    <a:pt x="7226" y="1"/>
                    <a:pt x="7220" y="1"/>
                    <a:pt x="7213" y="1"/>
                  </a:cubicBezTo>
                  <a:cubicBezTo>
                    <a:pt x="6634" y="25"/>
                    <a:pt x="5692" y="1563"/>
                    <a:pt x="5241" y="2078"/>
                  </a:cubicBezTo>
                  <a:cubicBezTo>
                    <a:pt x="3816" y="3688"/>
                    <a:pt x="2286" y="5202"/>
                    <a:pt x="1143" y="7150"/>
                  </a:cubicBezTo>
                  <a:cubicBezTo>
                    <a:pt x="684" y="7907"/>
                    <a:pt x="298" y="8744"/>
                    <a:pt x="113" y="9589"/>
                  </a:cubicBezTo>
                  <a:cubicBezTo>
                    <a:pt x="24" y="10024"/>
                    <a:pt x="0" y="10515"/>
                    <a:pt x="250" y="10708"/>
                  </a:cubicBezTo>
                  <a:cubicBezTo>
                    <a:pt x="342" y="10766"/>
                    <a:pt x="450" y="10794"/>
                    <a:pt x="557" y="10794"/>
                  </a:cubicBezTo>
                  <a:cubicBezTo>
                    <a:pt x="600" y="10794"/>
                    <a:pt x="643" y="10790"/>
                    <a:pt x="684" y="10781"/>
                  </a:cubicBezTo>
                  <a:cubicBezTo>
                    <a:pt x="1779" y="10652"/>
                    <a:pt x="2858" y="9557"/>
                    <a:pt x="3735" y="8430"/>
                  </a:cubicBezTo>
                  <a:cubicBezTo>
                    <a:pt x="5241" y="6498"/>
                    <a:pt x="6456" y="4365"/>
                    <a:pt x="7358" y="2086"/>
                  </a:cubicBezTo>
                  <a:cubicBezTo>
                    <a:pt x="7622" y="1432"/>
                    <a:pt x="8012" y="1"/>
                    <a:pt x="7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0"/>
            <p:cNvSpPr/>
            <p:nvPr/>
          </p:nvSpPr>
          <p:spPr>
            <a:xfrm>
              <a:off x="3275525" y="2869750"/>
              <a:ext cx="117575" cy="313900"/>
            </a:xfrm>
            <a:custGeom>
              <a:avLst/>
              <a:gdLst/>
              <a:ahLst/>
              <a:cxnLst/>
              <a:rect l="l" t="t" r="r" b="b"/>
              <a:pathLst>
                <a:path w="4703" h="12556" extrusionOk="0">
                  <a:moveTo>
                    <a:pt x="3458" y="1"/>
                  </a:moveTo>
                  <a:cubicBezTo>
                    <a:pt x="2281" y="1"/>
                    <a:pt x="1754" y="3348"/>
                    <a:pt x="1474" y="4348"/>
                  </a:cubicBezTo>
                  <a:cubicBezTo>
                    <a:pt x="742" y="6860"/>
                    <a:pt x="1" y="9476"/>
                    <a:pt x="162" y="11827"/>
                  </a:cubicBezTo>
                  <a:cubicBezTo>
                    <a:pt x="178" y="12060"/>
                    <a:pt x="210" y="12294"/>
                    <a:pt x="331" y="12431"/>
                  </a:cubicBezTo>
                  <a:cubicBezTo>
                    <a:pt x="403" y="12517"/>
                    <a:pt x="500" y="12555"/>
                    <a:pt x="609" y="12555"/>
                  </a:cubicBezTo>
                  <a:cubicBezTo>
                    <a:pt x="804" y="12555"/>
                    <a:pt x="1035" y="12432"/>
                    <a:pt x="1216" y="12246"/>
                  </a:cubicBezTo>
                  <a:cubicBezTo>
                    <a:pt x="1506" y="11948"/>
                    <a:pt x="1691" y="11537"/>
                    <a:pt x="1861" y="11135"/>
                  </a:cubicBezTo>
                  <a:cubicBezTo>
                    <a:pt x="2835" y="8889"/>
                    <a:pt x="3567" y="6538"/>
                    <a:pt x="4034" y="4131"/>
                  </a:cubicBezTo>
                  <a:cubicBezTo>
                    <a:pt x="4251" y="2996"/>
                    <a:pt x="4702" y="49"/>
                    <a:pt x="3479" y="1"/>
                  </a:cubicBezTo>
                  <a:cubicBezTo>
                    <a:pt x="3472" y="1"/>
                    <a:pt x="3465" y="1"/>
                    <a:pt x="3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0"/>
            <p:cNvSpPr/>
            <p:nvPr/>
          </p:nvSpPr>
          <p:spPr>
            <a:xfrm>
              <a:off x="3272525" y="2875600"/>
              <a:ext cx="175725" cy="116175"/>
            </a:xfrm>
            <a:custGeom>
              <a:avLst/>
              <a:gdLst/>
              <a:ahLst/>
              <a:cxnLst/>
              <a:rect l="l" t="t" r="r" b="b"/>
              <a:pathLst>
                <a:path w="7029" h="4647" extrusionOk="0">
                  <a:moveTo>
                    <a:pt x="330" y="1"/>
                  </a:moveTo>
                  <a:cubicBezTo>
                    <a:pt x="0" y="202"/>
                    <a:pt x="0" y="1337"/>
                    <a:pt x="24" y="1611"/>
                  </a:cubicBezTo>
                  <a:cubicBezTo>
                    <a:pt x="105" y="2923"/>
                    <a:pt x="660" y="3889"/>
                    <a:pt x="1465" y="4340"/>
                  </a:cubicBezTo>
                  <a:cubicBezTo>
                    <a:pt x="1846" y="4549"/>
                    <a:pt x="2278" y="4647"/>
                    <a:pt x="2739" y="4647"/>
                  </a:cubicBezTo>
                  <a:cubicBezTo>
                    <a:pt x="3255" y="4647"/>
                    <a:pt x="3807" y="4525"/>
                    <a:pt x="4363" y="4299"/>
                  </a:cubicBezTo>
                  <a:cubicBezTo>
                    <a:pt x="4830" y="4114"/>
                    <a:pt x="5265" y="3849"/>
                    <a:pt x="5651" y="3519"/>
                  </a:cubicBezTo>
                  <a:cubicBezTo>
                    <a:pt x="6110" y="3100"/>
                    <a:pt x="6473" y="2593"/>
                    <a:pt x="6706" y="2029"/>
                  </a:cubicBezTo>
                  <a:cubicBezTo>
                    <a:pt x="6956" y="1433"/>
                    <a:pt x="7028" y="765"/>
                    <a:pt x="6843" y="363"/>
                  </a:cubicBezTo>
                  <a:lnTo>
                    <a:pt x="6843" y="363"/>
                  </a:lnTo>
                  <a:cubicBezTo>
                    <a:pt x="6626" y="1506"/>
                    <a:pt x="5812" y="2633"/>
                    <a:pt x="4999" y="3172"/>
                  </a:cubicBezTo>
                  <a:cubicBezTo>
                    <a:pt x="4514" y="3513"/>
                    <a:pt x="3937" y="3688"/>
                    <a:pt x="3355" y="3688"/>
                  </a:cubicBezTo>
                  <a:cubicBezTo>
                    <a:pt x="3127" y="3688"/>
                    <a:pt x="2897" y="3662"/>
                    <a:pt x="2673" y="3607"/>
                  </a:cubicBezTo>
                  <a:cubicBezTo>
                    <a:pt x="1964" y="3454"/>
                    <a:pt x="1345" y="3036"/>
                    <a:pt x="934" y="2440"/>
                  </a:cubicBezTo>
                  <a:cubicBezTo>
                    <a:pt x="499" y="1796"/>
                    <a:pt x="395" y="975"/>
                    <a:pt x="3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0"/>
            <p:cNvSpPr/>
            <p:nvPr/>
          </p:nvSpPr>
          <p:spPr>
            <a:xfrm>
              <a:off x="3174700" y="2587200"/>
              <a:ext cx="183575" cy="277725"/>
            </a:xfrm>
            <a:custGeom>
              <a:avLst/>
              <a:gdLst/>
              <a:ahLst/>
              <a:cxnLst/>
              <a:rect l="l" t="t" r="r" b="b"/>
              <a:pathLst>
                <a:path w="7343" h="11109" extrusionOk="0">
                  <a:moveTo>
                    <a:pt x="299" y="0"/>
                  </a:moveTo>
                  <a:cubicBezTo>
                    <a:pt x="138" y="459"/>
                    <a:pt x="49" y="934"/>
                    <a:pt x="41" y="1417"/>
                  </a:cubicBezTo>
                  <a:cubicBezTo>
                    <a:pt x="1" y="2778"/>
                    <a:pt x="387" y="3993"/>
                    <a:pt x="1104" y="4774"/>
                  </a:cubicBezTo>
                  <a:cubicBezTo>
                    <a:pt x="1723" y="5450"/>
                    <a:pt x="2569" y="5789"/>
                    <a:pt x="3213" y="6425"/>
                  </a:cubicBezTo>
                  <a:cubicBezTo>
                    <a:pt x="3817" y="7012"/>
                    <a:pt x="4243" y="7874"/>
                    <a:pt x="4436" y="8872"/>
                  </a:cubicBezTo>
                  <a:cubicBezTo>
                    <a:pt x="4549" y="9476"/>
                    <a:pt x="4589" y="10160"/>
                    <a:pt x="4887" y="10611"/>
                  </a:cubicBezTo>
                  <a:cubicBezTo>
                    <a:pt x="5113" y="10952"/>
                    <a:pt x="5469" y="11109"/>
                    <a:pt x="5865" y="11109"/>
                  </a:cubicBezTo>
                  <a:cubicBezTo>
                    <a:pt x="6160" y="11109"/>
                    <a:pt x="6477" y="11022"/>
                    <a:pt x="6779" y="10860"/>
                  </a:cubicBezTo>
                  <a:cubicBezTo>
                    <a:pt x="6956" y="10764"/>
                    <a:pt x="7125" y="10651"/>
                    <a:pt x="7286" y="10522"/>
                  </a:cubicBezTo>
                  <a:cubicBezTo>
                    <a:pt x="7302" y="10442"/>
                    <a:pt x="7326" y="10361"/>
                    <a:pt x="7343" y="10281"/>
                  </a:cubicBezTo>
                  <a:lnTo>
                    <a:pt x="7343" y="10281"/>
                  </a:lnTo>
                  <a:cubicBezTo>
                    <a:pt x="7211" y="10322"/>
                    <a:pt x="7081" y="10342"/>
                    <a:pt x="6955" y="10342"/>
                  </a:cubicBezTo>
                  <a:cubicBezTo>
                    <a:pt x="6619" y="10342"/>
                    <a:pt x="6314" y="10198"/>
                    <a:pt x="6103" y="9935"/>
                  </a:cubicBezTo>
                  <a:cubicBezTo>
                    <a:pt x="5749" y="9484"/>
                    <a:pt x="5684" y="8759"/>
                    <a:pt x="5555" y="8107"/>
                  </a:cubicBezTo>
                  <a:cubicBezTo>
                    <a:pt x="5209" y="6272"/>
                    <a:pt x="4291" y="4790"/>
                    <a:pt x="3011" y="3985"/>
                  </a:cubicBezTo>
                  <a:cubicBezTo>
                    <a:pt x="2698" y="3784"/>
                    <a:pt x="2367" y="3623"/>
                    <a:pt x="2062" y="3406"/>
                  </a:cubicBezTo>
                  <a:cubicBezTo>
                    <a:pt x="1377" y="2899"/>
                    <a:pt x="886" y="2094"/>
                    <a:pt x="580" y="1160"/>
                  </a:cubicBezTo>
                  <a:cubicBezTo>
                    <a:pt x="476" y="846"/>
                    <a:pt x="419" y="379"/>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0"/>
            <p:cNvSpPr/>
            <p:nvPr/>
          </p:nvSpPr>
          <p:spPr>
            <a:xfrm>
              <a:off x="3353625" y="2785850"/>
              <a:ext cx="225425" cy="100725"/>
            </a:xfrm>
            <a:custGeom>
              <a:avLst/>
              <a:gdLst/>
              <a:ahLst/>
              <a:cxnLst/>
              <a:rect l="l" t="t" r="r" b="b"/>
              <a:pathLst>
                <a:path w="9017" h="4029" extrusionOk="0">
                  <a:moveTo>
                    <a:pt x="4227" y="0"/>
                  </a:moveTo>
                  <a:cubicBezTo>
                    <a:pt x="4058" y="0"/>
                    <a:pt x="3905" y="121"/>
                    <a:pt x="3865" y="282"/>
                  </a:cubicBezTo>
                  <a:cubicBezTo>
                    <a:pt x="3840" y="378"/>
                    <a:pt x="3848" y="483"/>
                    <a:pt x="3792" y="564"/>
                  </a:cubicBezTo>
                  <a:cubicBezTo>
                    <a:pt x="3752" y="612"/>
                    <a:pt x="3696" y="636"/>
                    <a:pt x="3631" y="644"/>
                  </a:cubicBezTo>
                  <a:cubicBezTo>
                    <a:pt x="3132" y="749"/>
                    <a:pt x="2641" y="660"/>
                    <a:pt x="2142" y="837"/>
                  </a:cubicBezTo>
                  <a:cubicBezTo>
                    <a:pt x="1627" y="1014"/>
                    <a:pt x="669" y="1667"/>
                    <a:pt x="339" y="2319"/>
                  </a:cubicBezTo>
                  <a:cubicBezTo>
                    <a:pt x="0" y="2987"/>
                    <a:pt x="330" y="3824"/>
                    <a:pt x="765" y="3977"/>
                  </a:cubicBezTo>
                  <a:cubicBezTo>
                    <a:pt x="866" y="4016"/>
                    <a:pt x="976" y="4028"/>
                    <a:pt x="1089" y="4028"/>
                  </a:cubicBezTo>
                  <a:cubicBezTo>
                    <a:pt x="1211" y="4028"/>
                    <a:pt x="1336" y="4014"/>
                    <a:pt x="1458" y="4001"/>
                  </a:cubicBezTo>
                  <a:cubicBezTo>
                    <a:pt x="2657" y="3864"/>
                    <a:pt x="3873" y="3711"/>
                    <a:pt x="5096" y="3285"/>
                  </a:cubicBezTo>
                  <a:cubicBezTo>
                    <a:pt x="6441" y="2834"/>
                    <a:pt x="7648" y="2061"/>
                    <a:pt x="8630" y="1039"/>
                  </a:cubicBezTo>
                  <a:cubicBezTo>
                    <a:pt x="8816" y="845"/>
                    <a:pt x="9017" y="556"/>
                    <a:pt x="8944" y="346"/>
                  </a:cubicBezTo>
                  <a:cubicBezTo>
                    <a:pt x="8912" y="274"/>
                    <a:pt x="8856" y="217"/>
                    <a:pt x="8791" y="185"/>
                  </a:cubicBezTo>
                  <a:cubicBezTo>
                    <a:pt x="8551" y="50"/>
                    <a:pt x="8282" y="0"/>
                    <a:pt x="7996" y="0"/>
                  </a:cubicBezTo>
                  <a:cubicBezTo>
                    <a:pt x="7182" y="0"/>
                    <a:pt x="6232" y="406"/>
                    <a:pt x="5424" y="406"/>
                  </a:cubicBezTo>
                  <a:cubicBezTo>
                    <a:pt x="5111" y="406"/>
                    <a:pt x="4819" y="346"/>
                    <a:pt x="4565" y="177"/>
                  </a:cubicBezTo>
                  <a:cubicBezTo>
                    <a:pt x="4460" y="97"/>
                    <a:pt x="4356" y="8"/>
                    <a:pt x="4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0"/>
            <p:cNvSpPr/>
            <p:nvPr/>
          </p:nvSpPr>
          <p:spPr>
            <a:xfrm>
              <a:off x="3188800" y="2941525"/>
              <a:ext cx="73475" cy="95475"/>
            </a:xfrm>
            <a:custGeom>
              <a:avLst/>
              <a:gdLst/>
              <a:ahLst/>
              <a:cxnLst/>
              <a:rect l="l" t="t" r="r" b="b"/>
              <a:pathLst>
                <a:path w="2939" h="3819" extrusionOk="0">
                  <a:moveTo>
                    <a:pt x="2756" y="0"/>
                  </a:moveTo>
                  <a:cubicBezTo>
                    <a:pt x="2711" y="0"/>
                    <a:pt x="2647" y="28"/>
                    <a:pt x="2560" y="93"/>
                  </a:cubicBezTo>
                  <a:cubicBezTo>
                    <a:pt x="2254" y="326"/>
                    <a:pt x="1940" y="729"/>
                    <a:pt x="1675" y="1043"/>
                  </a:cubicBezTo>
                  <a:cubicBezTo>
                    <a:pt x="1111" y="1719"/>
                    <a:pt x="612" y="2451"/>
                    <a:pt x="193" y="3224"/>
                  </a:cubicBezTo>
                  <a:cubicBezTo>
                    <a:pt x="97" y="3401"/>
                    <a:pt x="0" y="3643"/>
                    <a:pt x="97" y="3764"/>
                  </a:cubicBezTo>
                  <a:cubicBezTo>
                    <a:pt x="126" y="3803"/>
                    <a:pt x="167" y="3819"/>
                    <a:pt x="214" y="3819"/>
                  </a:cubicBezTo>
                  <a:cubicBezTo>
                    <a:pt x="273" y="3819"/>
                    <a:pt x="340" y="3795"/>
                    <a:pt x="403" y="3764"/>
                  </a:cubicBezTo>
                  <a:cubicBezTo>
                    <a:pt x="950" y="3498"/>
                    <a:pt x="1385" y="2830"/>
                    <a:pt x="1763" y="2202"/>
                  </a:cubicBezTo>
                  <a:cubicBezTo>
                    <a:pt x="2069" y="1711"/>
                    <a:pt x="2359" y="1220"/>
                    <a:pt x="2657" y="721"/>
                  </a:cubicBezTo>
                  <a:cubicBezTo>
                    <a:pt x="2806" y="462"/>
                    <a:pt x="2939" y="0"/>
                    <a:pt x="2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0"/>
            <p:cNvSpPr/>
            <p:nvPr/>
          </p:nvSpPr>
          <p:spPr>
            <a:xfrm>
              <a:off x="3319400" y="3000750"/>
              <a:ext cx="37075" cy="99075"/>
            </a:xfrm>
            <a:custGeom>
              <a:avLst/>
              <a:gdLst/>
              <a:ahLst/>
              <a:cxnLst/>
              <a:rect l="l" t="t" r="r" b="b"/>
              <a:pathLst>
                <a:path w="1483" h="3963" extrusionOk="0">
                  <a:moveTo>
                    <a:pt x="1244" y="0"/>
                  </a:moveTo>
                  <a:cubicBezTo>
                    <a:pt x="976" y="0"/>
                    <a:pt x="750" y="1133"/>
                    <a:pt x="661" y="1370"/>
                  </a:cubicBezTo>
                  <a:cubicBezTo>
                    <a:pt x="500" y="1781"/>
                    <a:pt x="323" y="2192"/>
                    <a:pt x="194" y="2610"/>
                  </a:cubicBezTo>
                  <a:cubicBezTo>
                    <a:pt x="73" y="3029"/>
                    <a:pt x="1" y="3472"/>
                    <a:pt x="97" y="3826"/>
                  </a:cubicBezTo>
                  <a:cubicBezTo>
                    <a:pt x="114" y="3890"/>
                    <a:pt x="138" y="3955"/>
                    <a:pt x="186" y="3963"/>
                  </a:cubicBezTo>
                  <a:cubicBezTo>
                    <a:pt x="242" y="3955"/>
                    <a:pt x="291" y="3930"/>
                    <a:pt x="323" y="3890"/>
                  </a:cubicBezTo>
                  <a:cubicBezTo>
                    <a:pt x="629" y="3633"/>
                    <a:pt x="838" y="3206"/>
                    <a:pt x="975" y="2795"/>
                  </a:cubicBezTo>
                  <a:cubicBezTo>
                    <a:pt x="1104" y="2377"/>
                    <a:pt x="1160" y="1958"/>
                    <a:pt x="1257" y="1539"/>
                  </a:cubicBezTo>
                  <a:cubicBezTo>
                    <a:pt x="1345" y="1105"/>
                    <a:pt x="1482" y="646"/>
                    <a:pt x="1410" y="251"/>
                  </a:cubicBezTo>
                  <a:cubicBezTo>
                    <a:pt x="1410" y="171"/>
                    <a:pt x="1369" y="90"/>
                    <a:pt x="1313" y="26"/>
                  </a:cubicBezTo>
                  <a:cubicBezTo>
                    <a:pt x="1290" y="8"/>
                    <a:pt x="1267" y="0"/>
                    <a:pt x="1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0"/>
            <p:cNvSpPr/>
            <p:nvPr/>
          </p:nvSpPr>
          <p:spPr>
            <a:xfrm>
              <a:off x="3285800" y="2883650"/>
              <a:ext cx="248975" cy="223850"/>
            </a:xfrm>
            <a:custGeom>
              <a:avLst/>
              <a:gdLst/>
              <a:ahLst/>
              <a:cxnLst/>
              <a:rect l="l" t="t" r="r" b="b"/>
              <a:pathLst>
                <a:path w="9959" h="8954" extrusionOk="0">
                  <a:moveTo>
                    <a:pt x="2721" y="1"/>
                  </a:moveTo>
                  <a:cubicBezTo>
                    <a:pt x="2721" y="1"/>
                    <a:pt x="0" y="3784"/>
                    <a:pt x="1288" y="5579"/>
                  </a:cubicBezTo>
                  <a:cubicBezTo>
                    <a:pt x="3527" y="8707"/>
                    <a:pt x="6944" y="8953"/>
                    <a:pt x="7963" y="8953"/>
                  </a:cubicBezTo>
                  <a:cubicBezTo>
                    <a:pt x="8153" y="8953"/>
                    <a:pt x="8260" y="8944"/>
                    <a:pt x="8260" y="8944"/>
                  </a:cubicBezTo>
                  <a:cubicBezTo>
                    <a:pt x="8260" y="8944"/>
                    <a:pt x="9870" y="4718"/>
                    <a:pt x="9910" y="4428"/>
                  </a:cubicBezTo>
                  <a:cubicBezTo>
                    <a:pt x="9959" y="4130"/>
                    <a:pt x="8461" y="2528"/>
                    <a:pt x="7342" y="1683"/>
                  </a:cubicBezTo>
                  <a:cubicBezTo>
                    <a:pt x="6223" y="830"/>
                    <a:pt x="2721" y="1"/>
                    <a:pt x="272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0"/>
            <p:cNvSpPr/>
            <p:nvPr/>
          </p:nvSpPr>
          <p:spPr>
            <a:xfrm>
              <a:off x="3289425" y="2995475"/>
              <a:ext cx="118450" cy="72875"/>
            </a:xfrm>
            <a:custGeom>
              <a:avLst/>
              <a:gdLst/>
              <a:ahLst/>
              <a:cxnLst/>
              <a:rect l="l" t="t" r="r" b="b"/>
              <a:pathLst>
                <a:path w="4738" h="2915" extrusionOk="0">
                  <a:moveTo>
                    <a:pt x="599" y="1"/>
                  </a:moveTo>
                  <a:cubicBezTo>
                    <a:pt x="586" y="1"/>
                    <a:pt x="574" y="2"/>
                    <a:pt x="564" y="4"/>
                  </a:cubicBezTo>
                  <a:cubicBezTo>
                    <a:pt x="0" y="100"/>
                    <a:pt x="250" y="1171"/>
                    <a:pt x="250" y="1171"/>
                  </a:cubicBezTo>
                  <a:cubicBezTo>
                    <a:pt x="250" y="1171"/>
                    <a:pt x="2896" y="2915"/>
                    <a:pt x="3847" y="2915"/>
                  </a:cubicBezTo>
                  <a:cubicBezTo>
                    <a:pt x="3940" y="2915"/>
                    <a:pt x="4017" y="2898"/>
                    <a:pt x="4074" y="2861"/>
                  </a:cubicBezTo>
                  <a:cubicBezTo>
                    <a:pt x="4737" y="2435"/>
                    <a:pt x="1262" y="1"/>
                    <a:pt x="599"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0"/>
            <p:cNvSpPr/>
            <p:nvPr/>
          </p:nvSpPr>
          <p:spPr>
            <a:xfrm>
              <a:off x="3287800" y="2952425"/>
              <a:ext cx="117000" cy="73950"/>
            </a:xfrm>
            <a:custGeom>
              <a:avLst/>
              <a:gdLst/>
              <a:ahLst/>
              <a:cxnLst/>
              <a:rect l="l" t="t" r="r" b="b"/>
              <a:pathLst>
                <a:path w="4680" h="2958" extrusionOk="0">
                  <a:moveTo>
                    <a:pt x="657" y="0"/>
                  </a:moveTo>
                  <a:cubicBezTo>
                    <a:pt x="644" y="0"/>
                    <a:pt x="632" y="1"/>
                    <a:pt x="621" y="3"/>
                  </a:cubicBezTo>
                  <a:cubicBezTo>
                    <a:pt x="57" y="99"/>
                    <a:pt x="1" y="1154"/>
                    <a:pt x="1" y="1154"/>
                  </a:cubicBezTo>
                  <a:cubicBezTo>
                    <a:pt x="1" y="1154"/>
                    <a:pt x="3000" y="2957"/>
                    <a:pt x="3795" y="2957"/>
                  </a:cubicBezTo>
                  <a:cubicBezTo>
                    <a:pt x="3867" y="2957"/>
                    <a:pt x="3922" y="2942"/>
                    <a:pt x="3954" y="2909"/>
                  </a:cubicBezTo>
                  <a:cubicBezTo>
                    <a:pt x="4680" y="2159"/>
                    <a:pt x="1319" y="0"/>
                    <a:pt x="657"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0"/>
            <p:cNvSpPr/>
            <p:nvPr/>
          </p:nvSpPr>
          <p:spPr>
            <a:xfrm>
              <a:off x="3294850" y="2912400"/>
              <a:ext cx="157325" cy="81925"/>
            </a:xfrm>
            <a:custGeom>
              <a:avLst/>
              <a:gdLst/>
              <a:ahLst/>
              <a:cxnLst/>
              <a:rect l="l" t="t" r="r" b="b"/>
              <a:pathLst>
                <a:path w="6293" h="3277" extrusionOk="0">
                  <a:moveTo>
                    <a:pt x="607" y="1"/>
                  </a:moveTo>
                  <a:cubicBezTo>
                    <a:pt x="580" y="1"/>
                    <a:pt x="558" y="4"/>
                    <a:pt x="540" y="10"/>
                  </a:cubicBezTo>
                  <a:cubicBezTo>
                    <a:pt x="1" y="203"/>
                    <a:pt x="130" y="1250"/>
                    <a:pt x="130" y="1250"/>
                  </a:cubicBezTo>
                  <a:cubicBezTo>
                    <a:pt x="130" y="1250"/>
                    <a:pt x="4135" y="3276"/>
                    <a:pt x="5247" y="3276"/>
                  </a:cubicBezTo>
                  <a:cubicBezTo>
                    <a:pt x="5349" y="3276"/>
                    <a:pt x="5427" y="3259"/>
                    <a:pt x="5475" y="3222"/>
                  </a:cubicBezTo>
                  <a:cubicBezTo>
                    <a:pt x="6293" y="2583"/>
                    <a:pt x="1415" y="1"/>
                    <a:pt x="607"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0"/>
            <p:cNvSpPr/>
            <p:nvPr/>
          </p:nvSpPr>
          <p:spPr>
            <a:xfrm>
              <a:off x="3312975" y="2874950"/>
              <a:ext cx="140425" cy="84900"/>
            </a:xfrm>
            <a:custGeom>
              <a:avLst/>
              <a:gdLst/>
              <a:ahLst/>
              <a:cxnLst/>
              <a:rect l="l" t="t" r="r" b="b"/>
              <a:pathLst>
                <a:path w="5617" h="3396" extrusionOk="0">
                  <a:moveTo>
                    <a:pt x="611" y="1"/>
                  </a:moveTo>
                  <a:cubicBezTo>
                    <a:pt x="582" y="1"/>
                    <a:pt x="559" y="4"/>
                    <a:pt x="540" y="10"/>
                  </a:cubicBezTo>
                  <a:cubicBezTo>
                    <a:pt x="0" y="196"/>
                    <a:pt x="65" y="1347"/>
                    <a:pt x="65" y="1347"/>
                  </a:cubicBezTo>
                  <a:cubicBezTo>
                    <a:pt x="65" y="1347"/>
                    <a:pt x="4704" y="3396"/>
                    <a:pt x="5260" y="3396"/>
                  </a:cubicBezTo>
                  <a:cubicBezTo>
                    <a:pt x="5291" y="3396"/>
                    <a:pt x="5310" y="3389"/>
                    <a:pt x="5313" y="3375"/>
                  </a:cubicBezTo>
                  <a:cubicBezTo>
                    <a:pt x="5616" y="2389"/>
                    <a:pt x="1392" y="1"/>
                    <a:pt x="61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0"/>
            <p:cNvSpPr/>
            <p:nvPr/>
          </p:nvSpPr>
          <p:spPr>
            <a:xfrm>
              <a:off x="3329275" y="2913450"/>
              <a:ext cx="53350" cy="23750"/>
            </a:xfrm>
            <a:custGeom>
              <a:avLst/>
              <a:gdLst/>
              <a:ahLst/>
              <a:cxnLst/>
              <a:rect l="l" t="t" r="r" b="b"/>
              <a:pathLst>
                <a:path w="2134" h="950" extrusionOk="0">
                  <a:moveTo>
                    <a:pt x="162" y="0"/>
                  </a:moveTo>
                  <a:cubicBezTo>
                    <a:pt x="104" y="0"/>
                    <a:pt x="50" y="34"/>
                    <a:pt x="24" y="97"/>
                  </a:cubicBezTo>
                  <a:cubicBezTo>
                    <a:pt x="0" y="169"/>
                    <a:pt x="41" y="250"/>
                    <a:pt x="113" y="282"/>
                  </a:cubicBezTo>
                  <a:lnTo>
                    <a:pt x="1924" y="942"/>
                  </a:lnTo>
                  <a:cubicBezTo>
                    <a:pt x="1940" y="950"/>
                    <a:pt x="1957" y="950"/>
                    <a:pt x="1973" y="950"/>
                  </a:cubicBezTo>
                  <a:cubicBezTo>
                    <a:pt x="2037" y="950"/>
                    <a:pt x="2085" y="910"/>
                    <a:pt x="2110" y="853"/>
                  </a:cubicBezTo>
                  <a:cubicBezTo>
                    <a:pt x="2134" y="781"/>
                    <a:pt x="2093" y="692"/>
                    <a:pt x="2021" y="668"/>
                  </a:cubicBezTo>
                  <a:lnTo>
                    <a:pt x="210" y="8"/>
                  </a:lnTo>
                  <a:cubicBezTo>
                    <a:pt x="194" y="3"/>
                    <a:pt x="178" y="0"/>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0"/>
            <p:cNvSpPr/>
            <p:nvPr/>
          </p:nvSpPr>
          <p:spPr>
            <a:xfrm>
              <a:off x="3316400" y="2951800"/>
              <a:ext cx="53350" cy="24050"/>
            </a:xfrm>
            <a:custGeom>
              <a:avLst/>
              <a:gdLst/>
              <a:ahLst/>
              <a:cxnLst/>
              <a:rect l="l" t="t" r="r" b="b"/>
              <a:pathLst>
                <a:path w="2134" h="962" extrusionOk="0">
                  <a:moveTo>
                    <a:pt x="157" y="1"/>
                  </a:moveTo>
                  <a:cubicBezTo>
                    <a:pt x="99" y="1"/>
                    <a:pt x="43" y="39"/>
                    <a:pt x="24" y="100"/>
                  </a:cubicBezTo>
                  <a:cubicBezTo>
                    <a:pt x="0" y="173"/>
                    <a:pt x="32" y="261"/>
                    <a:pt x="113" y="285"/>
                  </a:cubicBezTo>
                  <a:lnTo>
                    <a:pt x="1924" y="945"/>
                  </a:lnTo>
                  <a:cubicBezTo>
                    <a:pt x="1940" y="954"/>
                    <a:pt x="1956" y="954"/>
                    <a:pt x="1972" y="962"/>
                  </a:cubicBezTo>
                  <a:cubicBezTo>
                    <a:pt x="2037" y="962"/>
                    <a:pt x="2085" y="921"/>
                    <a:pt x="2109" y="865"/>
                  </a:cubicBezTo>
                  <a:cubicBezTo>
                    <a:pt x="2133" y="784"/>
                    <a:pt x="2101" y="704"/>
                    <a:pt x="2021" y="672"/>
                  </a:cubicBezTo>
                  <a:lnTo>
                    <a:pt x="209" y="12"/>
                  </a:lnTo>
                  <a:cubicBezTo>
                    <a:pt x="192" y="4"/>
                    <a:pt x="175" y="1"/>
                    <a:pt x="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0"/>
            <p:cNvSpPr/>
            <p:nvPr/>
          </p:nvSpPr>
          <p:spPr>
            <a:xfrm>
              <a:off x="3303300" y="2990350"/>
              <a:ext cx="53575" cy="23950"/>
            </a:xfrm>
            <a:custGeom>
              <a:avLst/>
              <a:gdLst/>
              <a:ahLst/>
              <a:cxnLst/>
              <a:rect l="l" t="t" r="r" b="b"/>
              <a:pathLst>
                <a:path w="2143" h="958" extrusionOk="0">
                  <a:moveTo>
                    <a:pt x="171" y="0"/>
                  </a:moveTo>
                  <a:cubicBezTo>
                    <a:pt x="108" y="0"/>
                    <a:pt x="52" y="38"/>
                    <a:pt x="33" y="96"/>
                  </a:cubicBezTo>
                  <a:cubicBezTo>
                    <a:pt x="1" y="176"/>
                    <a:pt x="41" y="257"/>
                    <a:pt x="114" y="281"/>
                  </a:cubicBezTo>
                  <a:lnTo>
                    <a:pt x="1925" y="949"/>
                  </a:lnTo>
                  <a:cubicBezTo>
                    <a:pt x="1941" y="949"/>
                    <a:pt x="1957" y="957"/>
                    <a:pt x="1981" y="957"/>
                  </a:cubicBezTo>
                  <a:cubicBezTo>
                    <a:pt x="2038" y="957"/>
                    <a:pt x="2094" y="917"/>
                    <a:pt x="2118" y="861"/>
                  </a:cubicBezTo>
                  <a:cubicBezTo>
                    <a:pt x="2142" y="788"/>
                    <a:pt x="2102" y="700"/>
                    <a:pt x="2030" y="675"/>
                  </a:cubicBezTo>
                  <a:lnTo>
                    <a:pt x="218" y="7"/>
                  </a:lnTo>
                  <a:cubicBezTo>
                    <a:pt x="202" y="3"/>
                    <a:pt x="186"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0"/>
            <p:cNvSpPr/>
            <p:nvPr/>
          </p:nvSpPr>
          <p:spPr>
            <a:xfrm>
              <a:off x="2902600" y="2919100"/>
              <a:ext cx="165675" cy="103250"/>
            </a:xfrm>
            <a:custGeom>
              <a:avLst/>
              <a:gdLst/>
              <a:ahLst/>
              <a:cxnLst/>
              <a:rect l="l" t="t" r="r" b="b"/>
              <a:pathLst>
                <a:path w="6627" h="4130" extrusionOk="0">
                  <a:moveTo>
                    <a:pt x="3822" y="1"/>
                  </a:moveTo>
                  <a:cubicBezTo>
                    <a:pt x="3565" y="1"/>
                    <a:pt x="3343" y="48"/>
                    <a:pt x="3221" y="177"/>
                  </a:cubicBezTo>
                  <a:cubicBezTo>
                    <a:pt x="2617" y="829"/>
                    <a:pt x="1" y="4129"/>
                    <a:pt x="1" y="4129"/>
                  </a:cubicBezTo>
                  <a:cubicBezTo>
                    <a:pt x="1" y="4129"/>
                    <a:pt x="3511" y="2406"/>
                    <a:pt x="3881" y="2044"/>
                  </a:cubicBezTo>
                  <a:cubicBezTo>
                    <a:pt x="4163" y="1762"/>
                    <a:pt x="4428" y="1465"/>
                    <a:pt x="4678" y="1151"/>
                  </a:cubicBezTo>
                  <a:cubicBezTo>
                    <a:pt x="4678" y="1151"/>
                    <a:pt x="6626" y="973"/>
                    <a:pt x="5410" y="321"/>
                  </a:cubicBezTo>
                  <a:cubicBezTo>
                    <a:pt x="5410" y="321"/>
                    <a:pt x="4495" y="1"/>
                    <a:pt x="3822" y="1"/>
                  </a:cubicBezTo>
                  <a:close/>
                </a:path>
              </a:pathLst>
            </a:custGeom>
            <a:solidFill>
              <a:srgbClr val="FF72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0"/>
            <p:cNvSpPr/>
            <p:nvPr/>
          </p:nvSpPr>
          <p:spPr>
            <a:xfrm>
              <a:off x="2822300" y="2897375"/>
              <a:ext cx="207925" cy="91950"/>
            </a:xfrm>
            <a:custGeom>
              <a:avLst/>
              <a:gdLst/>
              <a:ahLst/>
              <a:cxnLst/>
              <a:rect l="l" t="t" r="r" b="b"/>
              <a:pathLst>
                <a:path w="8317" h="3678" extrusionOk="0">
                  <a:moveTo>
                    <a:pt x="3247" y="1"/>
                  </a:moveTo>
                  <a:cubicBezTo>
                    <a:pt x="3219" y="1"/>
                    <a:pt x="3192" y="3"/>
                    <a:pt x="3164" y="7"/>
                  </a:cubicBezTo>
                  <a:cubicBezTo>
                    <a:pt x="2963" y="47"/>
                    <a:pt x="2802" y="321"/>
                    <a:pt x="2963" y="458"/>
                  </a:cubicBezTo>
                  <a:cubicBezTo>
                    <a:pt x="2798" y="432"/>
                    <a:pt x="2633" y="420"/>
                    <a:pt x="2468" y="420"/>
                  </a:cubicBezTo>
                  <a:cubicBezTo>
                    <a:pt x="1645" y="420"/>
                    <a:pt x="846" y="733"/>
                    <a:pt x="242" y="1303"/>
                  </a:cubicBezTo>
                  <a:cubicBezTo>
                    <a:pt x="121" y="1416"/>
                    <a:pt x="1" y="1569"/>
                    <a:pt x="17" y="1738"/>
                  </a:cubicBezTo>
                  <a:cubicBezTo>
                    <a:pt x="49" y="1947"/>
                    <a:pt x="274" y="2068"/>
                    <a:pt x="476" y="2140"/>
                  </a:cubicBezTo>
                  <a:cubicBezTo>
                    <a:pt x="995" y="2348"/>
                    <a:pt x="1534" y="2556"/>
                    <a:pt x="2094" y="2556"/>
                  </a:cubicBezTo>
                  <a:cubicBezTo>
                    <a:pt x="2142" y="2556"/>
                    <a:pt x="2190" y="2554"/>
                    <a:pt x="2239" y="2551"/>
                  </a:cubicBezTo>
                  <a:cubicBezTo>
                    <a:pt x="2312" y="2547"/>
                    <a:pt x="2390" y="2539"/>
                    <a:pt x="2467" y="2539"/>
                  </a:cubicBezTo>
                  <a:cubicBezTo>
                    <a:pt x="2560" y="2539"/>
                    <a:pt x="2651" y="2551"/>
                    <a:pt x="2730" y="2599"/>
                  </a:cubicBezTo>
                  <a:cubicBezTo>
                    <a:pt x="2818" y="2680"/>
                    <a:pt x="2907" y="2768"/>
                    <a:pt x="2971" y="2873"/>
                  </a:cubicBezTo>
                  <a:cubicBezTo>
                    <a:pt x="3127" y="3052"/>
                    <a:pt x="3353" y="3149"/>
                    <a:pt x="3584" y="3149"/>
                  </a:cubicBezTo>
                  <a:cubicBezTo>
                    <a:pt x="3687" y="3149"/>
                    <a:pt x="3790" y="3130"/>
                    <a:pt x="3889" y="3090"/>
                  </a:cubicBezTo>
                  <a:cubicBezTo>
                    <a:pt x="4018" y="3038"/>
                    <a:pt x="4164" y="2951"/>
                    <a:pt x="4292" y="2951"/>
                  </a:cubicBezTo>
                  <a:cubicBezTo>
                    <a:pt x="4341" y="2951"/>
                    <a:pt x="4387" y="2963"/>
                    <a:pt x="4428" y="2994"/>
                  </a:cubicBezTo>
                  <a:cubicBezTo>
                    <a:pt x="4493" y="3050"/>
                    <a:pt x="4541" y="3114"/>
                    <a:pt x="4581" y="3195"/>
                  </a:cubicBezTo>
                  <a:cubicBezTo>
                    <a:pt x="4774" y="3477"/>
                    <a:pt x="5153" y="3541"/>
                    <a:pt x="5491" y="3573"/>
                  </a:cubicBezTo>
                  <a:cubicBezTo>
                    <a:pt x="6119" y="3638"/>
                    <a:pt x="6747" y="3670"/>
                    <a:pt x="7383" y="3678"/>
                  </a:cubicBezTo>
                  <a:cubicBezTo>
                    <a:pt x="7584" y="3678"/>
                    <a:pt x="7809" y="3670"/>
                    <a:pt x="7986" y="3557"/>
                  </a:cubicBezTo>
                  <a:cubicBezTo>
                    <a:pt x="8236" y="3388"/>
                    <a:pt x="8317" y="3050"/>
                    <a:pt x="8276" y="2744"/>
                  </a:cubicBezTo>
                  <a:cubicBezTo>
                    <a:pt x="8123" y="1432"/>
                    <a:pt x="5982" y="377"/>
                    <a:pt x="4847" y="257"/>
                  </a:cubicBezTo>
                  <a:cubicBezTo>
                    <a:pt x="4477" y="208"/>
                    <a:pt x="4106" y="240"/>
                    <a:pt x="3752" y="128"/>
                  </a:cubicBezTo>
                  <a:cubicBezTo>
                    <a:pt x="3585" y="79"/>
                    <a:pt x="3419" y="1"/>
                    <a:pt x="3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0"/>
            <p:cNvSpPr/>
            <p:nvPr/>
          </p:nvSpPr>
          <p:spPr>
            <a:xfrm>
              <a:off x="2871200" y="2933975"/>
              <a:ext cx="181575" cy="64425"/>
            </a:xfrm>
            <a:custGeom>
              <a:avLst/>
              <a:gdLst/>
              <a:ahLst/>
              <a:cxnLst/>
              <a:rect l="l" t="t" r="r" b="b"/>
              <a:pathLst>
                <a:path w="7263" h="2577" extrusionOk="0">
                  <a:moveTo>
                    <a:pt x="1" y="0"/>
                  </a:moveTo>
                  <a:lnTo>
                    <a:pt x="1" y="0"/>
                  </a:lnTo>
                  <a:cubicBezTo>
                    <a:pt x="3511" y="322"/>
                    <a:pt x="7262" y="2576"/>
                    <a:pt x="7262" y="2576"/>
                  </a:cubicBezTo>
                  <a:lnTo>
                    <a:pt x="6312" y="1272"/>
                  </a:lnTo>
                  <a:cubicBezTo>
                    <a:pt x="4292" y="65"/>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0"/>
            <p:cNvSpPr/>
            <p:nvPr/>
          </p:nvSpPr>
          <p:spPr>
            <a:xfrm>
              <a:off x="2906825" y="2944625"/>
              <a:ext cx="29425" cy="12100"/>
            </a:xfrm>
            <a:custGeom>
              <a:avLst/>
              <a:gdLst/>
              <a:ahLst/>
              <a:cxnLst/>
              <a:rect l="l" t="t" r="r" b="b"/>
              <a:pathLst>
                <a:path w="1177" h="484" extrusionOk="0">
                  <a:moveTo>
                    <a:pt x="806" y="1"/>
                  </a:moveTo>
                  <a:lnTo>
                    <a:pt x="1" y="484"/>
                  </a:lnTo>
                  <a:lnTo>
                    <a:pt x="1" y="484"/>
                  </a:lnTo>
                  <a:lnTo>
                    <a:pt x="1176" y="105"/>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0"/>
            <p:cNvSpPr/>
            <p:nvPr/>
          </p:nvSpPr>
          <p:spPr>
            <a:xfrm>
              <a:off x="2953325" y="2961950"/>
              <a:ext cx="48525" cy="9275"/>
            </a:xfrm>
            <a:custGeom>
              <a:avLst/>
              <a:gdLst/>
              <a:ahLst/>
              <a:cxnLst/>
              <a:rect l="l" t="t" r="r" b="b"/>
              <a:pathLst>
                <a:path w="1941" h="371" extrusionOk="0">
                  <a:moveTo>
                    <a:pt x="1345" y="0"/>
                  </a:moveTo>
                  <a:lnTo>
                    <a:pt x="0" y="370"/>
                  </a:lnTo>
                  <a:lnTo>
                    <a:pt x="1940" y="217"/>
                  </a:lnTo>
                  <a:lnTo>
                    <a:pt x="13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0"/>
            <p:cNvSpPr/>
            <p:nvPr/>
          </p:nvSpPr>
          <p:spPr>
            <a:xfrm>
              <a:off x="3079900" y="2820725"/>
              <a:ext cx="195250" cy="123625"/>
            </a:xfrm>
            <a:custGeom>
              <a:avLst/>
              <a:gdLst/>
              <a:ahLst/>
              <a:cxnLst/>
              <a:rect l="l" t="t" r="r" b="b"/>
              <a:pathLst>
                <a:path w="7810" h="4945" extrusionOk="0">
                  <a:moveTo>
                    <a:pt x="6073" y="0"/>
                  </a:moveTo>
                  <a:cubicBezTo>
                    <a:pt x="5554" y="0"/>
                    <a:pt x="5037" y="124"/>
                    <a:pt x="4565" y="368"/>
                  </a:cubicBezTo>
                  <a:cubicBezTo>
                    <a:pt x="4663" y="203"/>
                    <a:pt x="4467" y="11"/>
                    <a:pt x="4278" y="11"/>
                  </a:cubicBezTo>
                  <a:cubicBezTo>
                    <a:pt x="4264" y="11"/>
                    <a:pt x="4249" y="12"/>
                    <a:pt x="4235" y="14"/>
                  </a:cubicBezTo>
                  <a:cubicBezTo>
                    <a:pt x="4034" y="46"/>
                    <a:pt x="3881" y="207"/>
                    <a:pt x="3712" y="328"/>
                  </a:cubicBezTo>
                  <a:cubicBezTo>
                    <a:pt x="3414" y="537"/>
                    <a:pt x="3052" y="634"/>
                    <a:pt x="2722" y="795"/>
                  </a:cubicBezTo>
                  <a:cubicBezTo>
                    <a:pt x="1683" y="1286"/>
                    <a:pt x="1" y="2968"/>
                    <a:pt x="291" y="4256"/>
                  </a:cubicBezTo>
                  <a:cubicBezTo>
                    <a:pt x="355" y="4554"/>
                    <a:pt x="532" y="4852"/>
                    <a:pt x="830" y="4925"/>
                  </a:cubicBezTo>
                  <a:cubicBezTo>
                    <a:pt x="881" y="4939"/>
                    <a:pt x="932" y="4945"/>
                    <a:pt x="984" y="4945"/>
                  </a:cubicBezTo>
                  <a:cubicBezTo>
                    <a:pt x="1136" y="4945"/>
                    <a:pt x="1290" y="4892"/>
                    <a:pt x="1434" y="4844"/>
                  </a:cubicBezTo>
                  <a:cubicBezTo>
                    <a:pt x="2030" y="4635"/>
                    <a:pt x="2617" y="4401"/>
                    <a:pt x="3197" y="4136"/>
                  </a:cubicBezTo>
                  <a:cubicBezTo>
                    <a:pt x="3503" y="3999"/>
                    <a:pt x="3841" y="3814"/>
                    <a:pt x="3921" y="3484"/>
                  </a:cubicBezTo>
                  <a:cubicBezTo>
                    <a:pt x="3938" y="3403"/>
                    <a:pt x="3962" y="3323"/>
                    <a:pt x="4002" y="3242"/>
                  </a:cubicBezTo>
                  <a:cubicBezTo>
                    <a:pt x="4060" y="3164"/>
                    <a:pt x="4151" y="3142"/>
                    <a:pt x="4252" y="3142"/>
                  </a:cubicBezTo>
                  <a:cubicBezTo>
                    <a:pt x="4347" y="3142"/>
                    <a:pt x="4451" y="3162"/>
                    <a:pt x="4541" y="3170"/>
                  </a:cubicBezTo>
                  <a:cubicBezTo>
                    <a:pt x="4554" y="3170"/>
                    <a:pt x="4566" y="3170"/>
                    <a:pt x="4579" y="3170"/>
                  </a:cubicBezTo>
                  <a:cubicBezTo>
                    <a:pt x="4910" y="3170"/>
                    <a:pt x="5214" y="2965"/>
                    <a:pt x="5346" y="2654"/>
                  </a:cubicBezTo>
                  <a:cubicBezTo>
                    <a:pt x="5371" y="2542"/>
                    <a:pt x="5419" y="2429"/>
                    <a:pt x="5491" y="2324"/>
                  </a:cubicBezTo>
                  <a:cubicBezTo>
                    <a:pt x="5596" y="2196"/>
                    <a:pt x="5773" y="2163"/>
                    <a:pt x="5934" y="2123"/>
                  </a:cubicBezTo>
                  <a:cubicBezTo>
                    <a:pt x="6522" y="1962"/>
                    <a:pt x="7005" y="1552"/>
                    <a:pt x="7472" y="1157"/>
                  </a:cubicBezTo>
                  <a:cubicBezTo>
                    <a:pt x="7633" y="1020"/>
                    <a:pt x="7810" y="835"/>
                    <a:pt x="7770" y="626"/>
                  </a:cubicBezTo>
                  <a:cubicBezTo>
                    <a:pt x="7729" y="465"/>
                    <a:pt x="7568" y="360"/>
                    <a:pt x="7415" y="288"/>
                  </a:cubicBezTo>
                  <a:cubicBezTo>
                    <a:pt x="6986" y="96"/>
                    <a:pt x="6529" y="0"/>
                    <a:pt x="6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0"/>
            <p:cNvSpPr/>
            <p:nvPr/>
          </p:nvSpPr>
          <p:spPr>
            <a:xfrm>
              <a:off x="3075075" y="2845625"/>
              <a:ext cx="150975" cy="119975"/>
            </a:xfrm>
            <a:custGeom>
              <a:avLst/>
              <a:gdLst/>
              <a:ahLst/>
              <a:cxnLst/>
              <a:rect l="l" t="t" r="r" b="b"/>
              <a:pathLst>
                <a:path w="6039" h="4799" extrusionOk="0">
                  <a:moveTo>
                    <a:pt x="6038" y="0"/>
                  </a:moveTo>
                  <a:cubicBezTo>
                    <a:pt x="6038" y="0"/>
                    <a:pt x="1997" y="1465"/>
                    <a:pt x="476" y="3260"/>
                  </a:cubicBezTo>
                  <a:lnTo>
                    <a:pt x="1" y="4798"/>
                  </a:lnTo>
                  <a:cubicBezTo>
                    <a:pt x="1" y="4798"/>
                    <a:pt x="2818" y="1441"/>
                    <a:pt x="6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0"/>
            <p:cNvSpPr/>
            <p:nvPr/>
          </p:nvSpPr>
          <p:spPr>
            <a:xfrm>
              <a:off x="3027575" y="2653425"/>
              <a:ext cx="164050" cy="255300"/>
            </a:xfrm>
            <a:custGeom>
              <a:avLst/>
              <a:gdLst/>
              <a:ahLst/>
              <a:cxnLst/>
              <a:rect l="l" t="t" r="r" b="b"/>
              <a:pathLst>
                <a:path w="6562" h="10212" extrusionOk="0">
                  <a:moveTo>
                    <a:pt x="5224" y="0"/>
                  </a:moveTo>
                  <a:cubicBezTo>
                    <a:pt x="5190" y="0"/>
                    <a:pt x="5155" y="3"/>
                    <a:pt x="5121" y="8"/>
                  </a:cubicBezTo>
                  <a:cubicBezTo>
                    <a:pt x="4710" y="72"/>
                    <a:pt x="4469" y="483"/>
                    <a:pt x="4187" y="789"/>
                  </a:cubicBezTo>
                  <a:cubicBezTo>
                    <a:pt x="3422" y="1610"/>
                    <a:pt x="2078" y="1924"/>
                    <a:pt x="1691" y="2979"/>
                  </a:cubicBezTo>
                  <a:cubicBezTo>
                    <a:pt x="1514" y="3454"/>
                    <a:pt x="1579" y="3985"/>
                    <a:pt x="1611" y="4484"/>
                  </a:cubicBezTo>
                  <a:cubicBezTo>
                    <a:pt x="1627" y="4556"/>
                    <a:pt x="1619" y="4621"/>
                    <a:pt x="1587" y="4685"/>
                  </a:cubicBezTo>
                  <a:cubicBezTo>
                    <a:pt x="1530" y="4742"/>
                    <a:pt x="1466" y="4790"/>
                    <a:pt x="1394" y="4806"/>
                  </a:cubicBezTo>
                  <a:cubicBezTo>
                    <a:pt x="1208" y="4878"/>
                    <a:pt x="1200" y="5442"/>
                    <a:pt x="1047" y="5563"/>
                  </a:cubicBezTo>
                  <a:cubicBezTo>
                    <a:pt x="202" y="6271"/>
                    <a:pt x="903" y="6811"/>
                    <a:pt x="460" y="7817"/>
                  </a:cubicBezTo>
                  <a:cubicBezTo>
                    <a:pt x="1" y="8879"/>
                    <a:pt x="1836" y="9886"/>
                    <a:pt x="1836" y="9886"/>
                  </a:cubicBezTo>
                  <a:cubicBezTo>
                    <a:pt x="2649" y="10103"/>
                    <a:pt x="2408" y="10103"/>
                    <a:pt x="3245" y="10208"/>
                  </a:cubicBezTo>
                  <a:cubicBezTo>
                    <a:pt x="3265" y="10210"/>
                    <a:pt x="3287" y="10211"/>
                    <a:pt x="3311" y="10211"/>
                  </a:cubicBezTo>
                  <a:cubicBezTo>
                    <a:pt x="3633" y="10211"/>
                    <a:pt x="4317" y="10022"/>
                    <a:pt x="4549" y="9910"/>
                  </a:cubicBezTo>
                  <a:cubicBezTo>
                    <a:pt x="4984" y="9717"/>
                    <a:pt x="5298" y="8566"/>
                    <a:pt x="5540" y="8324"/>
                  </a:cubicBezTo>
                  <a:cubicBezTo>
                    <a:pt x="5636" y="8227"/>
                    <a:pt x="5773" y="8155"/>
                    <a:pt x="5878" y="8058"/>
                  </a:cubicBezTo>
                  <a:cubicBezTo>
                    <a:pt x="6143" y="7801"/>
                    <a:pt x="6224" y="7414"/>
                    <a:pt x="6079" y="7076"/>
                  </a:cubicBezTo>
                  <a:cubicBezTo>
                    <a:pt x="6014" y="6931"/>
                    <a:pt x="5910" y="6802"/>
                    <a:pt x="5902" y="6641"/>
                  </a:cubicBezTo>
                  <a:cubicBezTo>
                    <a:pt x="5886" y="6448"/>
                    <a:pt x="6023" y="6279"/>
                    <a:pt x="6127" y="6118"/>
                  </a:cubicBezTo>
                  <a:cubicBezTo>
                    <a:pt x="6497" y="5547"/>
                    <a:pt x="6562" y="4838"/>
                    <a:pt x="6320" y="4210"/>
                  </a:cubicBezTo>
                  <a:cubicBezTo>
                    <a:pt x="6159" y="3816"/>
                    <a:pt x="5878" y="3446"/>
                    <a:pt x="5902" y="3019"/>
                  </a:cubicBezTo>
                  <a:cubicBezTo>
                    <a:pt x="5926" y="2850"/>
                    <a:pt x="5966" y="2681"/>
                    <a:pt x="6031" y="2520"/>
                  </a:cubicBezTo>
                  <a:cubicBezTo>
                    <a:pt x="6143" y="2133"/>
                    <a:pt x="6200" y="1739"/>
                    <a:pt x="6192" y="1344"/>
                  </a:cubicBezTo>
                  <a:cubicBezTo>
                    <a:pt x="6200" y="1022"/>
                    <a:pt x="6111" y="700"/>
                    <a:pt x="5942" y="419"/>
                  </a:cubicBezTo>
                  <a:cubicBezTo>
                    <a:pt x="5784" y="174"/>
                    <a:pt x="5510" y="0"/>
                    <a:pt x="5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0"/>
            <p:cNvSpPr/>
            <p:nvPr/>
          </p:nvSpPr>
          <p:spPr>
            <a:xfrm>
              <a:off x="3052550" y="2676350"/>
              <a:ext cx="126600" cy="342375"/>
            </a:xfrm>
            <a:custGeom>
              <a:avLst/>
              <a:gdLst/>
              <a:ahLst/>
              <a:cxnLst/>
              <a:rect l="l" t="t" r="r" b="b"/>
              <a:pathLst>
                <a:path w="5064" h="13695" extrusionOk="0">
                  <a:moveTo>
                    <a:pt x="3735" y="1"/>
                  </a:moveTo>
                  <a:cubicBezTo>
                    <a:pt x="3735" y="1"/>
                    <a:pt x="3220" y="2529"/>
                    <a:pt x="2512" y="5354"/>
                  </a:cubicBezTo>
                  <a:lnTo>
                    <a:pt x="1288" y="3261"/>
                  </a:lnTo>
                  <a:lnTo>
                    <a:pt x="2294" y="6191"/>
                  </a:lnTo>
                  <a:cubicBezTo>
                    <a:pt x="1594" y="8840"/>
                    <a:pt x="749" y="11553"/>
                    <a:pt x="0" y="12543"/>
                  </a:cubicBezTo>
                  <a:lnTo>
                    <a:pt x="942" y="13694"/>
                  </a:lnTo>
                  <a:cubicBezTo>
                    <a:pt x="942" y="13694"/>
                    <a:pt x="1852" y="9895"/>
                    <a:pt x="2359" y="7576"/>
                  </a:cubicBezTo>
                  <a:lnTo>
                    <a:pt x="2359" y="7608"/>
                  </a:lnTo>
                  <a:lnTo>
                    <a:pt x="4581" y="4589"/>
                  </a:lnTo>
                  <a:lnTo>
                    <a:pt x="2521" y="6858"/>
                  </a:lnTo>
                  <a:lnTo>
                    <a:pt x="2521" y="6858"/>
                  </a:lnTo>
                  <a:cubicBezTo>
                    <a:pt x="2687" y="6073"/>
                    <a:pt x="2853" y="5251"/>
                    <a:pt x="3011" y="4420"/>
                  </a:cubicBezTo>
                  <a:lnTo>
                    <a:pt x="5064" y="1619"/>
                  </a:lnTo>
                  <a:lnTo>
                    <a:pt x="3228" y="3293"/>
                  </a:lnTo>
                  <a:cubicBezTo>
                    <a:pt x="3446" y="2110"/>
                    <a:pt x="3623" y="967"/>
                    <a:pt x="37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0"/>
            <p:cNvSpPr/>
            <p:nvPr/>
          </p:nvSpPr>
          <p:spPr>
            <a:xfrm>
              <a:off x="2920925" y="2548500"/>
              <a:ext cx="181550" cy="313250"/>
            </a:xfrm>
            <a:custGeom>
              <a:avLst/>
              <a:gdLst/>
              <a:ahLst/>
              <a:cxnLst/>
              <a:rect l="l" t="t" r="r" b="b"/>
              <a:pathLst>
                <a:path w="7262" h="12530" extrusionOk="0">
                  <a:moveTo>
                    <a:pt x="2958" y="1"/>
                  </a:moveTo>
                  <a:cubicBezTo>
                    <a:pt x="2793" y="1"/>
                    <a:pt x="2630" y="41"/>
                    <a:pt x="2488" y="132"/>
                  </a:cubicBezTo>
                  <a:cubicBezTo>
                    <a:pt x="2069" y="397"/>
                    <a:pt x="1989" y="953"/>
                    <a:pt x="1820" y="1420"/>
                  </a:cubicBezTo>
                  <a:cubicBezTo>
                    <a:pt x="1369" y="2684"/>
                    <a:pt x="40" y="3658"/>
                    <a:pt x="97" y="4994"/>
                  </a:cubicBezTo>
                  <a:cubicBezTo>
                    <a:pt x="129" y="5598"/>
                    <a:pt x="443" y="6153"/>
                    <a:pt x="725" y="6693"/>
                  </a:cubicBezTo>
                  <a:cubicBezTo>
                    <a:pt x="765" y="6765"/>
                    <a:pt x="789" y="6846"/>
                    <a:pt x="781" y="6926"/>
                  </a:cubicBezTo>
                  <a:cubicBezTo>
                    <a:pt x="757" y="7015"/>
                    <a:pt x="701" y="7095"/>
                    <a:pt x="628" y="7151"/>
                  </a:cubicBezTo>
                  <a:cubicBezTo>
                    <a:pt x="459" y="7320"/>
                    <a:pt x="709" y="7940"/>
                    <a:pt x="604" y="8150"/>
                  </a:cubicBezTo>
                  <a:cubicBezTo>
                    <a:pt x="0" y="9317"/>
                    <a:pt x="1031" y="9591"/>
                    <a:pt x="1007" y="10903"/>
                  </a:cubicBezTo>
                  <a:cubicBezTo>
                    <a:pt x="990" y="12280"/>
                    <a:pt x="3478" y="12529"/>
                    <a:pt x="3478" y="12529"/>
                  </a:cubicBezTo>
                  <a:cubicBezTo>
                    <a:pt x="4484" y="12392"/>
                    <a:pt x="4211" y="12505"/>
                    <a:pt x="5185" y="12231"/>
                  </a:cubicBezTo>
                  <a:cubicBezTo>
                    <a:pt x="5507" y="12135"/>
                    <a:pt x="6255" y="11539"/>
                    <a:pt x="6489" y="11289"/>
                  </a:cubicBezTo>
                  <a:cubicBezTo>
                    <a:pt x="6875" y="10879"/>
                    <a:pt x="6674" y="9462"/>
                    <a:pt x="6835" y="9084"/>
                  </a:cubicBezTo>
                  <a:cubicBezTo>
                    <a:pt x="6899" y="8923"/>
                    <a:pt x="7012" y="8786"/>
                    <a:pt x="7084" y="8625"/>
                  </a:cubicBezTo>
                  <a:cubicBezTo>
                    <a:pt x="7262" y="8222"/>
                    <a:pt x="7165" y="7755"/>
                    <a:pt x="6851" y="7449"/>
                  </a:cubicBezTo>
                  <a:cubicBezTo>
                    <a:pt x="6714" y="7320"/>
                    <a:pt x="6537" y="7224"/>
                    <a:pt x="6449" y="7063"/>
                  </a:cubicBezTo>
                  <a:cubicBezTo>
                    <a:pt x="6344" y="6854"/>
                    <a:pt x="6416" y="6604"/>
                    <a:pt x="6457" y="6379"/>
                  </a:cubicBezTo>
                  <a:cubicBezTo>
                    <a:pt x="6593" y="5574"/>
                    <a:pt x="6336" y="4760"/>
                    <a:pt x="5772" y="4181"/>
                  </a:cubicBezTo>
                  <a:cubicBezTo>
                    <a:pt x="5410" y="3827"/>
                    <a:pt x="4927" y="3553"/>
                    <a:pt x="4758" y="3070"/>
                  </a:cubicBezTo>
                  <a:cubicBezTo>
                    <a:pt x="4702" y="2869"/>
                    <a:pt x="4669" y="2667"/>
                    <a:pt x="4653" y="2458"/>
                  </a:cubicBezTo>
                  <a:cubicBezTo>
                    <a:pt x="4605" y="1991"/>
                    <a:pt x="4484" y="1532"/>
                    <a:pt x="4291" y="1098"/>
                  </a:cubicBezTo>
                  <a:cubicBezTo>
                    <a:pt x="4130" y="743"/>
                    <a:pt x="3913" y="405"/>
                    <a:pt x="3583" y="196"/>
                  </a:cubicBezTo>
                  <a:cubicBezTo>
                    <a:pt x="3399" y="72"/>
                    <a:pt x="317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0"/>
            <p:cNvSpPr/>
            <p:nvPr/>
          </p:nvSpPr>
          <p:spPr>
            <a:xfrm>
              <a:off x="2953525" y="2581350"/>
              <a:ext cx="112725" cy="409000"/>
            </a:xfrm>
            <a:custGeom>
              <a:avLst/>
              <a:gdLst/>
              <a:ahLst/>
              <a:cxnLst/>
              <a:rect l="l" t="t" r="r" b="b"/>
              <a:pathLst>
                <a:path w="4509" h="16360" extrusionOk="0">
                  <a:moveTo>
                    <a:pt x="2327" y="6498"/>
                  </a:moveTo>
                  <a:lnTo>
                    <a:pt x="2327" y="6498"/>
                  </a:lnTo>
                  <a:cubicBezTo>
                    <a:pt x="2375" y="6795"/>
                    <a:pt x="2424" y="7093"/>
                    <a:pt x="2464" y="7399"/>
                  </a:cubicBezTo>
                  <a:lnTo>
                    <a:pt x="2327" y="6498"/>
                  </a:lnTo>
                  <a:close/>
                  <a:moveTo>
                    <a:pt x="1168" y="1"/>
                  </a:moveTo>
                  <a:cubicBezTo>
                    <a:pt x="1168" y="2"/>
                    <a:pt x="1796" y="3020"/>
                    <a:pt x="2327" y="6457"/>
                  </a:cubicBezTo>
                  <a:lnTo>
                    <a:pt x="0" y="4726"/>
                  </a:lnTo>
                  <a:lnTo>
                    <a:pt x="2480" y="7480"/>
                  </a:lnTo>
                  <a:cubicBezTo>
                    <a:pt x="2955" y="10724"/>
                    <a:pt x="3293" y="14097"/>
                    <a:pt x="2931" y="15530"/>
                  </a:cubicBezTo>
                  <a:lnTo>
                    <a:pt x="4509" y="16359"/>
                  </a:lnTo>
                  <a:cubicBezTo>
                    <a:pt x="4509" y="16359"/>
                    <a:pt x="3728" y="11754"/>
                    <a:pt x="3196" y="8961"/>
                  </a:cubicBezTo>
                  <a:lnTo>
                    <a:pt x="3196" y="8961"/>
                  </a:lnTo>
                  <a:lnTo>
                    <a:pt x="3204" y="9001"/>
                  </a:lnTo>
                  <a:lnTo>
                    <a:pt x="4251" y="4646"/>
                  </a:lnTo>
                  <a:lnTo>
                    <a:pt x="3044" y="8115"/>
                  </a:lnTo>
                  <a:lnTo>
                    <a:pt x="3044" y="8115"/>
                  </a:lnTo>
                  <a:cubicBezTo>
                    <a:pt x="2860" y="7169"/>
                    <a:pt x="2654" y="6178"/>
                    <a:pt x="2448" y="5193"/>
                  </a:cubicBezTo>
                  <a:lnTo>
                    <a:pt x="3390" y="1144"/>
                  </a:lnTo>
                  <a:lnTo>
                    <a:pt x="2158" y="3857"/>
                  </a:lnTo>
                  <a:cubicBezTo>
                    <a:pt x="1844" y="2456"/>
                    <a:pt x="1506" y="1112"/>
                    <a:pt x="1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0"/>
            <p:cNvSpPr/>
            <p:nvPr/>
          </p:nvSpPr>
          <p:spPr>
            <a:xfrm>
              <a:off x="2804800" y="2649550"/>
              <a:ext cx="232675" cy="286450"/>
            </a:xfrm>
            <a:custGeom>
              <a:avLst/>
              <a:gdLst/>
              <a:ahLst/>
              <a:cxnLst/>
              <a:rect l="l" t="t" r="r" b="b"/>
              <a:pathLst>
                <a:path w="9307" h="11458" extrusionOk="0">
                  <a:moveTo>
                    <a:pt x="1536" y="1"/>
                  </a:moveTo>
                  <a:cubicBezTo>
                    <a:pt x="1193" y="1"/>
                    <a:pt x="844" y="147"/>
                    <a:pt x="668" y="429"/>
                  </a:cubicBezTo>
                  <a:cubicBezTo>
                    <a:pt x="403" y="855"/>
                    <a:pt x="580" y="1395"/>
                    <a:pt x="628" y="1886"/>
                  </a:cubicBezTo>
                  <a:cubicBezTo>
                    <a:pt x="773" y="3222"/>
                    <a:pt x="0" y="4679"/>
                    <a:pt x="636" y="5855"/>
                  </a:cubicBezTo>
                  <a:cubicBezTo>
                    <a:pt x="926" y="6394"/>
                    <a:pt x="1457" y="6748"/>
                    <a:pt x="1940" y="7110"/>
                  </a:cubicBezTo>
                  <a:cubicBezTo>
                    <a:pt x="2013" y="7151"/>
                    <a:pt x="2069" y="7215"/>
                    <a:pt x="2101" y="7296"/>
                  </a:cubicBezTo>
                  <a:cubicBezTo>
                    <a:pt x="2117" y="7392"/>
                    <a:pt x="2101" y="7481"/>
                    <a:pt x="2053" y="7569"/>
                  </a:cubicBezTo>
                  <a:cubicBezTo>
                    <a:pt x="1981" y="7787"/>
                    <a:pt x="2480" y="8238"/>
                    <a:pt x="2472" y="8471"/>
                  </a:cubicBezTo>
                  <a:cubicBezTo>
                    <a:pt x="2439" y="9791"/>
                    <a:pt x="3478" y="9590"/>
                    <a:pt x="4033" y="10781"/>
                  </a:cubicBezTo>
                  <a:cubicBezTo>
                    <a:pt x="4280" y="11306"/>
                    <a:pt x="4838" y="11458"/>
                    <a:pt x="5402" y="11458"/>
                  </a:cubicBezTo>
                  <a:cubicBezTo>
                    <a:pt x="6181" y="11458"/>
                    <a:pt x="6972" y="11168"/>
                    <a:pt x="6972" y="11168"/>
                  </a:cubicBezTo>
                  <a:cubicBezTo>
                    <a:pt x="7809" y="10604"/>
                    <a:pt x="7616" y="10822"/>
                    <a:pt x="8373" y="10153"/>
                  </a:cubicBezTo>
                  <a:cubicBezTo>
                    <a:pt x="8622" y="9920"/>
                    <a:pt x="9041" y="9059"/>
                    <a:pt x="9137" y="8745"/>
                  </a:cubicBezTo>
                  <a:cubicBezTo>
                    <a:pt x="9306" y="8197"/>
                    <a:pt x="8509" y="7006"/>
                    <a:pt x="8485" y="6603"/>
                  </a:cubicBezTo>
                  <a:cubicBezTo>
                    <a:pt x="8477" y="6426"/>
                    <a:pt x="8517" y="6257"/>
                    <a:pt x="8517" y="6080"/>
                  </a:cubicBezTo>
                  <a:cubicBezTo>
                    <a:pt x="8493" y="5637"/>
                    <a:pt x="8203" y="5259"/>
                    <a:pt x="7785" y="5122"/>
                  </a:cubicBezTo>
                  <a:cubicBezTo>
                    <a:pt x="7608" y="5066"/>
                    <a:pt x="7406" y="5058"/>
                    <a:pt x="7262" y="4945"/>
                  </a:cubicBezTo>
                  <a:cubicBezTo>
                    <a:pt x="7076" y="4808"/>
                    <a:pt x="7028" y="4550"/>
                    <a:pt x="6964" y="4325"/>
                  </a:cubicBezTo>
                  <a:cubicBezTo>
                    <a:pt x="6738" y="3552"/>
                    <a:pt x="6151" y="2924"/>
                    <a:pt x="5394" y="2659"/>
                  </a:cubicBezTo>
                  <a:cubicBezTo>
                    <a:pt x="4911" y="2490"/>
                    <a:pt x="4355" y="2457"/>
                    <a:pt x="3993" y="2095"/>
                  </a:cubicBezTo>
                  <a:cubicBezTo>
                    <a:pt x="3856" y="1942"/>
                    <a:pt x="3736" y="1773"/>
                    <a:pt x="3639" y="1588"/>
                  </a:cubicBezTo>
                  <a:cubicBezTo>
                    <a:pt x="3389" y="1185"/>
                    <a:pt x="3075" y="823"/>
                    <a:pt x="2713" y="517"/>
                  </a:cubicBezTo>
                  <a:cubicBezTo>
                    <a:pt x="2407" y="276"/>
                    <a:pt x="2069" y="66"/>
                    <a:pt x="1683" y="10"/>
                  </a:cubicBezTo>
                  <a:cubicBezTo>
                    <a:pt x="1634" y="4"/>
                    <a:pt x="1585" y="1"/>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0"/>
            <p:cNvSpPr/>
            <p:nvPr/>
          </p:nvSpPr>
          <p:spPr>
            <a:xfrm>
              <a:off x="2851275" y="2728875"/>
              <a:ext cx="225650" cy="324675"/>
            </a:xfrm>
            <a:custGeom>
              <a:avLst/>
              <a:gdLst/>
              <a:ahLst/>
              <a:cxnLst/>
              <a:rect l="l" t="t" r="r" b="b"/>
              <a:pathLst>
                <a:path w="9026" h="12987" extrusionOk="0">
                  <a:moveTo>
                    <a:pt x="2504" y="1"/>
                  </a:moveTo>
                  <a:lnTo>
                    <a:pt x="2657" y="2979"/>
                  </a:lnTo>
                  <a:cubicBezTo>
                    <a:pt x="1732" y="1877"/>
                    <a:pt x="814" y="846"/>
                    <a:pt x="1" y="9"/>
                  </a:cubicBezTo>
                  <a:lnTo>
                    <a:pt x="1" y="9"/>
                  </a:lnTo>
                  <a:cubicBezTo>
                    <a:pt x="1" y="9"/>
                    <a:pt x="1949" y="2400"/>
                    <a:pt x="4010" y="5209"/>
                  </a:cubicBezTo>
                  <a:lnTo>
                    <a:pt x="1152" y="4751"/>
                  </a:lnTo>
                  <a:lnTo>
                    <a:pt x="4622" y="6047"/>
                  </a:lnTo>
                  <a:cubicBezTo>
                    <a:pt x="6538" y="8703"/>
                    <a:pt x="8397" y="11545"/>
                    <a:pt x="8735" y="12986"/>
                  </a:cubicBezTo>
                  <a:lnTo>
                    <a:pt x="9025" y="11022"/>
                  </a:lnTo>
                  <a:cubicBezTo>
                    <a:pt x="9025" y="11022"/>
                    <a:pt x="7717" y="9275"/>
                    <a:pt x="5974" y="7051"/>
                  </a:cubicBezTo>
                  <a:lnTo>
                    <a:pt x="5974" y="7051"/>
                  </a:lnTo>
                  <a:lnTo>
                    <a:pt x="4887" y="2714"/>
                  </a:lnTo>
                  <a:lnTo>
                    <a:pt x="5419" y="6345"/>
                  </a:lnTo>
                  <a:lnTo>
                    <a:pt x="5443" y="6377"/>
                  </a:lnTo>
                  <a:cubicBezTo>
                    <a:pt x="4839" y="5620"/>
                    <a:pt x="4195" y="4815"/>
                    <a:pt x="3535" y="4026"/>
                  </a:cubicBezTo>
                  <a:lnTo>
                    <a:pt x="2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0"/>
            <p:cNvSpPr/>
            <p:nvPr/>
          </p:nvSpPr>
          <p:spPr>
            <a:xfrm>
              <a:off x="3168875" y="2873800"/>
              <a:ext cx="30800" cy="5650"/>
            </a:xfrm>
            <a:custGeom>
              <a:avLst/>
              <a:gdLst/>
              <a:ahLst/>
              <a:cxnLst/>
              <a:rect l="l" t="t" r="r" b="b"/>
              <a:pathLst>
                <a:path w="1232" h="226" extrusionOk="0">
                  <a:moveTo>
                    <a:pt x="314" y="0"/>
                  </a:moveTo>
                  <a:lnTo>
                    <a:pt x="0" y="225"/>
                  </a:lnTo>
                  <a:lnTo>
                    <a:pt x="1232" y="201"/>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0"/>
            <p:cNvSpPr/>
            <p:nvPr/>
          </p:nvSpPr>
          <p:spPr>
            <a:xfrm>
              <a:off x="3113325" y="2907600"/>
              <a:ext cx="47125" cy="12100"/>
            </a:xfrm>
            <a:custGeom>
              <a:avLst/>
              <a:gdLst/>
              <a:ahLst/>
              <a:cxnLst/>
              <a:rect l="l" t="t" r="r" b="b"/>
              <a:pathLst>
                <a:path w="1885" h="484" extrusionOk="0">
                  <a:moveTo>
                    <a:pt x="1884" y="1"/>
                  </a:moveTo>
                  <a:lnTo>
                    <a:pt x="491" y="89"/>
                  </a:lnTo>
                  <a:lnTo>
                    <a:pt x="0" y="484"/>
                  </a:lnTo>
                  <a:lnTo>
                    <a:pt x="18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0"/>
            <p:cNvSpPr/>
            <p:nvPr/>
          </p:nvSpPr>
          <p:spPr>
            <a:xfrm>
              <a:off x="2879050" y="2945425"/>
              <a:ext cx="248975" cy="221025"/>
            </a:xfrm>
            <a:custGeom>
              <a:avLst/>
              <a:gdLst/>
              <a:ahLst/>
              <a:cxnLst/>
              <a:rect l="l" t="t" r="r" b="b"/>
              <a:pathLst>
                <a:path w="9959" h="8841" extrusionOk="0">
                  <a:moveTo>
                    <a:pt x="7327" y="1"/>
                  </a:moveTo>
                  <a:cubicBezTo>
                    <a:pt x="7327" y="1"/>
                    <a:pt x="3800" y="758"/>
                    <a:pt x="2665" y="1587"/>
                  </a:cubicBezTo>
                  <a:cubicBezTo>
                    <a:pt x="1530" y="2408"/>
                    <a:pt x="1" y="3978"/>
                    <a:pt x="41" y="4268"/>
                  </a:cubicBezTo>
                  <a:cubicBezTo>
                    <a:pt x="73" y="4566"/>
                    <a:pt x="1595" y="8824"/>
                    <a:pt x="1595" y="8824"/>
                  </a:cubicBezTo>
                  <a:cubicBezTo>
                    <a:pt x="1595" y="8824"/>
                    <a:pt x="1754" y="8840"/>
                    <a:pt x="2032" y="8840"/>
                  </a:cubicBezTo>
                  <a:cubicBezTo>
                    <a:pt x="3195" y="8840"/>
                    <a:pt x="6429" y="8557"/>
                    <a:pt x="8639" y="5612"/>
                  </a:cubicBezTo>
                  <a:cubicBezTo>
                    <a:pt x="9959" y="3849"/>
                    <a:pt x="7327" y="1"/>
                    <a:pt x="7327"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0"/>
            <p:cNvSpPr/>
            <p:nvPr/>
          </p:nvSpPr>
          <p:spPr>
            <a:xfrm>
              <a:off x="3004400" y="3058475"/>
              <a:ext cx="119600" cy="71000"/>
            </a:xfrm>
            <a:custGeom>
              <a:avLst/>
              <a:gdLst/>
              <a:ahLst/>
              <a:cxnLst/>
              <a:rect l="l" t="t" r="r" b="b"/>
              <a:pathLst>
                <a:path w="4784" h="2840" extrusionOk="0">
                  <a:moveTo>
                    <a:pt x="4189" y="0"/>
                  </a:moveTo>
                  <a:cubicBezTo>
                    <a:pt x="3513" y="0"/>
                    <a:pt x="0" y="2347"/>
                    <a:pt x="654" y="2781"/>
                  </a:cubicBezTo>
                  <a:cubicBezTo>
                    <a:pt x="714" y="2821"/>
                    <a:pt x="797" y="2839"/>
                    <a:pt x="898" y="2839"/>
                  </a:cubicBezTo>
                  <a:cubicBezTo>
                    <a:pt x="1865" y="2839"/>
                    <a:pt x="4510" y="1171"/>
                    <a:pt x="4510" y="1171"/>
                  </a:cubicBezTo>
                  <a:cubicBezTo>
                    <a:pt x="4510" y="1171"/>
                    <a:pt x="4784" y="116"/>
                    <a:pt x="4229" y="3"/>
                  </a:cubicBezTo>
                  <a:cubicBezTo>
                    <a:pt x="4217" y="1"/>
                    <a:pt x="4204" y="0"/>
                    <a:pt x="4189"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0"/>
            <p:cNvSpPr/>
            <p:nvPr/>
          </p:nvSpPr>
          <p:spPr>
            <a:xfrm>
              <a:off x="3008500" y="3015375"/>
              <a:ext cx="117525" cy="72225"/>
            </a:xfrm>
            <a:custGeom>
              <a:avLst/>
              <a:gdLst/>
              <a:ahLst/>
              <a:cxnLst/>
              <a:rect l="l" t="t" r="r" b="b"/>
              <a:pathLst>
                <a:path w="4701" h="2889" extrusionOk="0">
                  <a:moveTo>
                    <a:pt x="4060" y="1"/>
                  </a:moveTo>
                  <a:cubicBezTo>
                    <a:pt x="3375" y="1"/>
                    <a:pt x="0" y="2068"/>
                    <a:pt x="716" y="2838"/>
                  </a:cubicBezTo>
                  <a:cubicBezTo>
                    <a:pt x="747" y="2873"/>
                    <a:pt x="804" y="2888"/>
                    <a:pt x="881" y="2888"/>
                  </a:cubicBezTo>
                  <a:cubicBezTo>
                    <a:pt x="1683" y="2888"/>
                    <a:pt x="4700" y="1172"/>
                    <a:pt x="4700" y="1172"/>
                  </a:cubicBezTo>
                  <a:cubicBezTo>
                    <a:pt x="4700" y="1172"/>
                    <a:pt x="4668" y="109"/>
                    <a:pt x="4105" y="5"/>
                  </a:cubicBezTo>
                  <a:cubicBezTo>
                    <a:pt x="4091" y="2"/>
                    <a:pt x="4076" y="1"/>
                    <a:pt x="4060"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0"/>
            <p:cNvSpPr/>
            <p:nvPr/>
          </p:nvSpPr>
          <p:spPr>
            <a:xfrm>
              <a:off x="2961925" y="2975150"/>
              <a:ext cx="158475" cy="79450"/>
            </a:xfrm>
            <a:custGeom>
              <a:avLst/>
              <a:gdLst/>
              <a:ahLst/>
              <a:cxnLst/>
              <a:rect l="l" t="t" r="r" b="b"/>
              <a:pathLst>
                <a:path w="6339" h="3178" extrusionOk="0">
                  <a:moveTo>
                    <a:pt x="5721" y="1"/>
                  </a:moveTo>
                  <a:cubicBezTo>
                    <a:pt x="4886" y="1"/>
                    <a:pt x="1" y="2460"/>
                    <a:pt x="799" y="3119"/>
                  </a:cubicBezTo>
                  <a:cubicBezTo>
                    <a:pt x="850" y="3159"/>
                    <a:pt x="934" y="3177"/>
                    <a:pt x="1046" y="3177"/>
                  </a:cubicBezTo>
                  <a:cubicBezTo>
                    <a:pt x="2186" y="3177"/>
                    <a:pt x="6193" y="1267"/>
                    <a:pt x="6193" y="1267"/>
                  </a:cubicBezTo>
                  <a:cubicBezTo>
                    <a:pt x="6193" y="1267"/>
                    <a:pt x="6338" y="213"/>
                    <a:pt x="5799" y="11"/>
                  </a:cubicBezTo>
                  <a:cubicBezTo>
                    <a:pt x="5779" y="4"/>
                    <a:pt x="5753" y="1"/>
                    <a:pt x="5721"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0"/>
            <p:cNvSpPr/>
            <p:nvPr/>
          </p:nvSpPr>
          <p:spPr>
            <a:xfrm>
              <a:off x="2961450" y="2937300"/>
              <a:ext cx="141825" cy="82375"/>
            </a:xfrm>
            <a:custGeom>
              <a:avLst/>
              <a:gdLst/>
              <a:ahLst/>
              <a:cxnLst/>
              <a:rect l="l" t="t" r="r" b="b"/>
              <a:pathLst>
                <a:path w="5673" h="3295" extrusionOk="0">
                  <a:moveTo>
                    <a:pt x="5052" y="0"/>
                  </a:moveTo>
                  <a:cubicBezTo>
                    <a:pt x="4246" y="0"/>
                    <a:pt x="1" y="2283"/>
                    <a:pt x="279" y="3272"/>
                  </a:cubicBezTo>
                  <a:cubicBezTo>
                    <a:pt x="283" y="3288"/>
                    <a:pt x="304" y="3295"/>
                    <a:pt x="341" y="3295"/>
                  </a:cubicBezTo>
                  <a:cubicBezTo>
                    <a:pt x="934" y="3295"/>
                    <a:pt x="5576" y="1356"/>
                    <a:pt x="5576" y="1356"/>
                  </a:cubicBezTo>
                  <a:cubicBezTo>
                    <a:pt x="5576" y="1356"/>
                    <a:pt x="5673" y="213"/>
                    <a:pt x="5133" y="12"/>
                  </a:cubicBezTo>
                  <a:cubicBezTo>
                    <a:pt x="5112" y="4"/>
                    <a:pt x="5085" y="0"/>
                    <a:pt x="5052"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0"/>
            <p:cNvSpPr/>
            <p:nvPr/>
          </p:nvSpPr>
          <p:spPr>
            <a:xfrm>
              <a:off x="3032000" y="2975650"/>
              <a:ext cx="53975" cy="22950"/>
            </a:xfrm>
            <a:custGeom>
              <a:avLst/>
              <a:gdLst/>
              <a:ahLst/>
              <a:cxnLst/>
              <a:rect l="l" t="t" r="r" b="b"/>
              <a:pathLst>
                <a:path w="2159" h="918" extrusionOk="0">
                  <a:moveTo>
                    <a:pt x="1993" y="1"/>
                  </a:moveTo>
                  <a:cubicBezTo>
                    <a:pt x="1978" y="1"/>
                    <a:pt x="1963" y="3"/>
                    <a:pt x="1949" y="8"/>
                  </a:cubicBezTo>
                  <a:lnTo>
                    <a:pt x="122" y="627"/>
                  </a:lnTo>
                  <a:cubicBezTo>
                    <a:pt x="41" y="660"/>
                    <a:pt x="1" y="740"/>
                    <a:pt x="33" y="821"/>
                  </a:cubicBezTo>
                  <a:cubicBezTo>
                    <a:pt x="49" y="877"/>
                    <a:pt x="106" y="917"/>
                    <a:pt x="170" y="917"/>
                  </a:cubicBezTo>
                  <a:cubicBezTo>
                    <a:pt x="186" y="917"/>
                    <a:pt x="202" y="909"/>
                    <a:pt x="218" y="909"/>
                  </a:cubicBezTo>
                  <a:lnTo>
                    <a:pt x="2046" y="281"/>
                  </a:lnTo>
                  <a:cubicBezTo>
                    <a:pt x="2118" y="257"/>
                    <a:pt x="2158" y="177"/>
                    <a:pt x="2134" y="96"/>
                  </a:cubicBezTo>
                  <a:cubicBezTo>
                    <a:pt x="2115" y="38"/>
                    <a:pt x="2054"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0"/>
            <p:cNvSpPr/>
            <p:nvPr/>
          </p:nvSpPr>
          <p:spPr>
            <a:xfrm>
              <a:off x="3044300" y="3014300"/>
              <a:ext cx="53750" cy="22950"/>
            </a:xfrm>
            <a:custGeom>
              <a:avLst/>
              <a:gdLst/>
              <a:ahLst/>
              <a:cxnLst/>
              <a:rect l="l" t="t" r="r" b="b"/>
              <a:pathLst>
                <a:path w="2150" h="918" extrusionOk="0">
                  <a:moveTo>
                    <a:pt x="1987" y="0"/>
                  </a:moveTo>
                  <a:cubicBezTo>
                    <a:pt x="1972" y="0"/>
                    <a:pt x="1956" y="3"/>
                    <a:pt x="1940" y="7"/>
                  </a:cubicBezTo>
                  <a:lnTo>
                    <a:pt x="113" y="635"/>
                  </a:lnTo>
                  <a:cubicBezTo>
                    <a:pt x="40" y="659"/>
                    <a:pt x="0" y="740"/>
                    <a:pt x="24" y="820"/>
                  </a:cubicBezTo>
                  <a:cubicBezTo>
                    <a:pt x="39" y="873"/>
                    <a:pt x="89" y="918"/>
                    <a:pt x="147" y="918"/>
                  </a:cubicBezTo>
                  <a:cubicBezTo>
                    <a:pt x="152" y="918"/>
                    <a:pt x="156" y="918"/>
                    <a:pt x="161" y="917"/>
                  </a:cubicBezTo>
                  <a:cubicBezTo>
                    <a:pt x="177" y="917"/>
                    <a:pt x="193" y="917"/>
                    <a:pt x="209" y="909"/>
                  </a:cubicBezTo>
                  <a:lnTo>
                    <a:pt x="2037" y="289"/>
                  </a:lnTo>
                  <a:cubicBezTo>
                    <a:pt x="2109" y="265"/>
                    <a:pt x="2149" y="176"/>
                    <a:pt x="2125" y="104"/>
                  </a:cubicBezTo>
                  <a:cubicBezTo>
                    <a:pt x="2106" y="39"/>
                    <a:pt x="2050" y="0"/>
                    <a:pt x="19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0"/>
            <p:cNvSpPr/>
            <p:nvPr/>
          </p:nvSpPr>
          <p:spPr>
            <a:xfrm>
              <a:off x="3056375" y="3053125"/>
              <a:ext cx="53950" cy="22950"/>
            </a:xfrm>
            <a:custGeom>
              <a:avLst/>
              <a:gdLst/>
              <a:ahLst/>
              <a:cxnLst/>
              <a:rect l="l" t="t" r="r" b="b"/>
              <a:pathLst>
                <a:path w="2158" h="918" extrusionOk="0">
                  <a:moveTo>
                    <a:pt x="1987" y="1"/>
                  </a:moveTo>
                  <a:cubicBezTo>
                    <a:pt x="1972" y="1"/>
                    <a:pt x="1956" y="3"/>
                    <a:pt x="1940" y="8"/>
                  </a:cubicBezTo>
                  <a:lnTo>
                    <a:pt x="121" y="636"/>
                  </a:lnTo>
                  <a:cubicBezTo>
                    <a:pt x="40" y="660"/>
                    <a:pt x="0" y="741"/>
                    <a:pt x="24" y="821"/>
                  </a:cubicBezTo>
                  <a:cubicBezTo>
                    <a:pt x="48" y="877"/>
                    <a:pt x="105" y="918"/>
                    <a:pt x="161" y="918"/>
                  </a:cubicBezTo>
                  <a:cubicBezTo>
                    <a:pt x="177" y="918"/>
                    <a:pt x="193" y="918"/>
                    <a:pt x="209" y="910"/>
                  </a:cubicBezTo>
                  <a:lnTo>
                    <a:pt x="2037" y="282"/>
                  </a:lnTo>
                  <a:cubicBezTo>
                    <a:pt x="2117" y="258"/>
                    <a:pt x="2158" y="177"/>
                    <a:pt x="2125" y="97"/>
                  </a:cubicBezTo>
                  <a:cubicBezTo>
                    <a:pt x="2106" y="38"/>
                    <a:pt x="2050" y="1"/>
                    <a:pt x="1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0"/>
            <p:cNvSpPr/>
            <p:nvPr/>
          </p:nvSpPr>
          <p:spPr>
            <a:xfrm>
              <a:off x="3036250" y="1901925"/>
              <a:ext cx="446200" cy="229050"/>
            </a:xfrm>
            <a:custGeom>
              <a:avLst/>
              <a:gdLst/>
              <a:ahLst/>
              <a:cxnLst/>
              <a:rect l="l" t="t" r="r" b="b"/>
              <a:pathLst>
                <a:path w="17848" h="9162" extrusionOk="0">
                  <a:moveTo>
                    <a:pt x="9379" y="0"/>
                  </a:moveTo>
                  <a:lnTo>
                    <a:pt x="9379" y="16"/>
                  </a:lnTo>
                  <a:cubicBezTo>
                    <a:pt x="8405" y="105"/>
                    <a:pt x="725" y="1401"/>
                    <a:pt x="0" y="9161"/>
                  </a:cubicBezTo>
                  <a:cubicBezTo>
                    <a:pt x="0" y="9161"/>
                    <a:pt x="2946" y="6617"/>
                    <a:pt x="9451" y="6601"/>
                  </a:cubicBezTo>
                  <a:cubicBezTo>
                    <a:pt x="15948" y="6617"/>
                    <a:pt x="17848" y="8912"/>
                    <a:pt x="17848" y="8912"/>
                  </a:cubicBezTo>
                  <a:cubicBezTo>
                    <a:pt x="17123" y="1143"/>
                    <a:pt x="10490" y="105"/>
                    <a:pt x="9524" y="16"/>
                  </a:cubicBezTo>
                  <a:lnTo>
                    <a:pt x="9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0"/>
            <p:cNvSpPr/>
            <p:nvPr/>
          </p:nvSpPr>
          <p:spPr>
            <a:xfrm>
              <a:off x="3290425" y="2062900"/>
              <a:ext cx="237725" cy="231100"/>
            </a:xfrm>
            <a:custGeom>
              <a:avLst/>
              <a:gdLst/>
              <a:ahLst/>
              <a:cxnLst/>
              <a:rect l="l" t="t" r="r" b="b"/>
              <a:pathLst>
                <a:path w="9509" h="9244" extrusionOk="0">
                  <a:moveTo>
                    <a:pt x="281" y="0"/>
                  </a:moveTo>
                  <a:cubicBezTo>
                    <a:pt x="196" y="0"/>
                    <a:pt x="149" y="1"/>
                    <a:pt x="146" y="1"/>
                  </a:cubicBezTo>
                  <a:cubicBezTo>
                    <a:pt x="65" y="1"/>
                    <a:pt x="1" y="74"/>
                    <a:pt x="1" y="154"/>
                  </a:cubicBezTo>
                  <a:cubicBezTo>
                    <a:pt x="9" y="235"/>
                    <a:pt x="73" y="291"/>
                    <a:pt x="154" y="299"/>
                  </a:cubicBezTo>
                  <a:cubicBezTo>
                    <a:pt x="185" y="299"/>
                    <a:pt x="217" y="299"/>
                    <a:pt x="248" y="299"/>
                  </a:cubicBezTo>
                  <a:cubicBezTo>
                    <a:pt x="1665" y="299"/>
                    <a:pt x="3074" y="476"/>
                    <a:pt x="4444" y="822"/>
                  </a:cubicBezTo>
                  <a:cubicBezTo>
                    <a:pt x="7270" y="1587"/>
                    <a:pt x="8792" y="3028"/>
                    <a:pt x="8945" y="5113"/>
                  </a:cubicBezTo>
                  <a:cubicBezTo>
                    <a:pt x="9186" y="8317"/>
                    <a:pt x="4219" y="8945"/>
                    <a:pt x="4171" y="8953"/>
                  </a:cubicBezTo>
                  <a:cubicBezTo>
                    <a:pt x="4090" y="8961"/>
                    <a:pt x="4034" y="9034"/>
                    <a:pt x="4042" y="9114"/>
                  </a:cubicBezTo>
                  <a:cubicBezTo>
                    <a:pt x="4050" y="9187"/>
                    <a:pt x="4114" y="9243"/>
                    <a:pt x="4187" y="9243"/>
                  </a:cubicBezTo>
                  <a:lnTo>
                    <a:pt x="4211" y="9235"/>
                  </a:lnTo>
                  <a:cubicBezTo>
                    <a:pt x="4259" y="9235"/>
                    <a:pt x="9508" y="8575"/>
                    <a:pt x="9242" y="5089"/>
                  </a:cubicBezTo>
                  <a:cubicBezTo>
                    <a:pt x="9073" y="2899"/>
                    <a:pt x="7439" y="1322"/>
                    <a:pt x="4517" y="533"/>
                  </a:cubicBezTo>
                  <a:cubicBezTo>
                    <a:pt x="2647" y="36"/>
                    <a:pt x="789"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0"/>
            <p:cNvSpPr/>
            <p:nvPr/>
          </p:nvSpPr>
          <p:spPr>
            <a:xfrm>
              <a:off x="2990550" y="1994725"/>
              <a:ext cx="533775" cy="57550"/>
            </a:xfrm>
            <a:custGeom>
              <a:avLst/>
              <a:gdLst/>
              <a:ahLst/>
              <a:cxnLst/>
              <a:rect l="l" t="t" r="r" b="b"/>
              <a:pathLst>
                <a:path w="21351" h="2302" extrusionOk="0">
                  <a:moveTo>
                    <a:pt x="11711" y="0"/>
                  </a:moveTo>
                  <a:cubicBezTo>
                    <a:pt x="5338" y="0"/>
                    <a:pt x="190" y="1987"/>
                    <a:pt x="113" y="2020"/>
                  </a:cubicBezTo>
                  <a:cubicBezTo>
                    <a:pt x="33" y="2044"/>
                    <a:pt x="1" y="2133"/>
                    <a:pt x="33" y="2213"/>
                  </a:cubicBezTo>
                  <a:cubicBezTo>
                    <a:pt x="57" y="2261"/>
                    <a:pt x="105" y="2302"/>
                    <a:pt x="170" y="2302"/>
                  </a:cubicBezTo>
                  <a:cubicBezTo>
                    <a:pt x="186" y="2302"/>
                    <a:pt x="202" y="2294"/>
                    <a:pt x="218" y="2286"/>
                  </a:cubicBezTo>
                  <a:cubicBezTo>
                    <a:pt x="294" y="2258"/>
                    <a:pt x="5397" y="289"/>
                    <a:pt x="11710" y="289"/>
                  </a:cubicBezTo>
                  <a:cubicBezTo>
                    <a:pt x="14712" y="289"/>
                    <a:pt x="17986" y="734"/>
                    <a:pt x="21125" y="2044"/>
                  </a:cubicBezTo>
                  <a:cubicBezTo>
                    <a:pt x="21144" y="2053"/>
                    <a:pt x="21164" y="2057"/>
                    <a:pt x="21184" y="2057"/>
                  </a:cubicBezTo>
                  <a:cubicBezTo>
                    <a:pt x="21240" y="2057"/>
                    <a:pt x="21294" y="2025"/>
                    <a:pt x="21318" y="1972"/>
                  </a:cubicBezTo>
                  <a:cubicBezTo>
                    <a:pt x="21350" y="1891"/>
                    <a:pt x="21310" y="1811"/>
                    <a:pt x="21237" y="1778"/>
                  </a:cubicBezTo>
                  <a:cubicBezTo>
                    <a:pt x="18061" y="451"/>
                    <a:pt x="14747" y="0"/>
                    <a:pt x="1171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0"/>
            <p:cNvSpPr/>
            <p:nvPr/>
          </p:nvSpPr>
          <p:spPr>
            <a:xfrm>
              <a:off x="2536125" y="2556600"/>
              <a:ext cx="223600" cy="333925"/>
            </a:xfrm>
            <a:custGeom>
              <a:avLst/>
              <a:gdLst/>
              <a:ahLst/>
              <a:cxnLst/>
              <a:rect l="l" t="t" r="r" b="b"/>
              <a:pathLst>
                <a:path w="8944" h="13357" extrusionOk="0">
                  <a:moveTo>
                    <a:pt x="0" y="1"/>
                  </a:moveTo>
                  <a:lnTo>
                    <a:pt x="0" y="13356"/>
                  </a:lnTo>
                  <a:cubicBezTo>
                    <a:pt x="958" y="13356"/>
                    <a:pt x="1916" y="13324"/>
                    <a:pt x="2866" y="13284"/>
                  </a:cubicBezTo>
                  <a:cubicBezTo>
                    <a:pt x="4395" y="13227"/>
                    <a:pt x="5997" y="13139"/>
                    <a:pt x="7326" y="12318"/>
                  </a:cubicBezTo>
                  <a:cubicBezTo>
                    <a:pt x="7736" y="12076"/>
                    <a:pt x="8074" y="11738"/>
                    <a:pt x="8324" y="11336"/>
                  </a:cubicBezTo>
                  <a:cubicBezTo>
                    <a:pt x="8517" y="10965"/>
                    <a:pt x="8638" y="10555"/>
                    <a:pt x="8678" y="10136"/>
                  </a:cubicBezTo>
                  <a:cubicBezTo>
                    <a:pt x="8944" y="8220"/>
                    <a:pt x="8469" y="6272"/>
                    <a:pt x="7350" y="4694"/>
                  </a:cubicBezTo>
                  <a:cubicBezTo>
                    <a:pt x="6899" y="4074"/>
                    <a:pt x="6344" y="3519"/>
                    <a:pt x="6078" y="2778"/>
                  </a:cubicBezTo>
                  <a:cubicBezTo>
                    <a:pt x="5957" y="2472"/>
                    <a:pt x="5893" y="2126"/>
                    <a:pt x="5708" y="1860"/>
                  </a:cubicBezTo>
                  <a:cubicBezTo>
                    <a:pt x="5563" y="1691"/>
                    <a:pt x="5402" y="1546"/>
                    <a:pt x="5209" y="1434"/>
                  </a:cubicBezTo>
                  <a:cubicBezTo>
                    <a:pt x="3647" y="403"/>
                    <a:pt x="1844" y="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0"/>
            <p:cNvSpPr/>
            <p:nvPr/>
          </p:nvSpPr>
          <p:spPr>
            <a:xfrm>
              <a:off x="2299225" y="2556600"/>
              <a:ext cx="223625" cy="333925"/>
            </a:xfrm>
            <a:custGeom>
              <a:avLst/>
              <a:gdLst/>
              <a:ahLst/>
              <a:cxnLst/>
              <a:rect l="l" t="t" r="r" b="b"/>
              <a:pathLst>
                <a:path w="8945" h="13357" extrusionOk="0">
                  <a:moveTo>
                    <a:pt x="8945" y="1"/>
                  </a:moveTo>
                  <a:cubicBezTo>
                    <a:pt x="7101" y="9"/>
                    <a:pt x="5298" y="403"/>
                    <a:pt x="3736" y="1434"/>
                  </a:cubicBezTo>
                  <a:cubicBezTo>
                    <a:pt x="3543" y="1546"/>
                    <a:pt x="3382" y="1691"/>
                    <a:pt x="3245" y="1860"/>
                  </a:cubicBezTo>
                  <a:cubicBezTo>
                    <a:pt x="3052" y="2126"/>
                    <a:pt x="2987" y="2472"/>
                    <a:pt x="2867" y="2778"/>
                  </a:cubicBezTo>
                  <a:cubicBezTo>
                    <a:pt x="2601" y="3519"/>
                    <a:pt x="2046" y="4074"/>
                    <a:pt x="1595" y="4694"/>
                  </a:cubicBezTo>
                  <a:cubicBezTo>
                    <a:pt x="476" y="6272"/>
                    <a:pt x="1" y="8220"/>
                    <a:pt x="266" y="10136"/>
                  </a:cubicBezTo>
                  <a:cubicBezTo>
                    <a:pt x="307" y="10555"/>
                    <a:pt x="427" y="10965"/>
                    <a:pt x="621" y="11336"/>
                  </a:cubicBezTo>
                  <a:cubicBezTo>
                    <a:pt x="870" y="11738"/>
                    <a:pt x="1208" y="12076"/>
                    <a:pt x="1619" y="12318"/>
                  </a:cubicBezTo>
                  <a:cubicBezTo>
                    <a:pt x="2947" y="13139"/>
                    <a:pt x="4549" y="13227"/>
                    <a:pt x="6079" y="13284"/>
                  </a:cubicBezTo>
                  <a:cubicBezTo>
                    <a:pt x="7029" y="13324"/>
                    <a:pt x="7987" y="13356"/>
                    <a:pt x="8945" y="13356"/>
                  </a:cubicBezTo>
                  <a:lnTo>
                    <a:pt x="8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0"/>
            <p:cNvSpPr/>
            <p:nvPr/>
          </p:nvSpPr>
          <p:spPr>
            <a:xfrm>
              <a:off x="1962925" y="4551675"/>
              <a:ext cx="1209600" cy="835850"/>
            </a:xfrm>
            <a:custGeom>
              <a:avLst/>
              <a:gdLst/>
              <a:ahLst/>
              <a:cxnLst/>
              <a:rect l="l" t="t" r="r" b="b"/>
              <a:pathLst>
                <a:path w="48384" h="33434" extrusionOk="0">
                  <a:moveTo>
                    <a:pt x="3704" y="1"/>
                  </a:moveTo>
                  <a:cubicBezTo>
                    <a:pt x="1989" y="11505"/>
                    <a:pt x="798" y="22421"/>
                    <a:pt x="1" y="32604"/>
                  </a:cubicBezTo>
                  <a:lnTo>
                    <a:pt x="22469" y="32991"/>
                  </a:lnTo>
                  <a:cubicBezTo>
                    <a:pt x="22646" y="30866"/>
                    <a:pt x="22815" y="28925"/>
                    <a:pt x="22992" y="27283"/>
                  </a:cubicBezTo>
                  <a:cubicBezTo>
                    <a:pt x="23000" y="27106"/>
                    <a:pt x="23089" y="26945"/>
                    <a:pt x="23234" y="26840"/>
                  </a:cubicBezTo>
                  <a:cubicBezTo>
                    <a:pt x="23371" y="26953"/>
                    <a:pt x="23451" y="27114"/>
                    <a:pt x="23467" y="27291"/>
                  </a:cubicBezTo>
                  <a:cubicBezTo>
                    <a:pt x="23580" y="28934"/>
                    <a:pt x="23757" y="30890"/>
                    <a:pt x="23966" y="33015"/>
                  </a:cubicBezTo>
                  <a:lnTo>
                    <a:pt x="48383" y="33434"/>
                  </a:lnTo>
                  <a:cubicBezTo>
                    <a:pt x="47924" y="23226"/>
                    <a:pt x="47111" y="12269"/>
                    <a:pt x="45791" y="717"/>
                  </a:cubicBezTo>
                  <a:lnTo>
                    <a:pt x="24747" y="435"/>
                  </a:lnTo>
                  <a:lnTo>
                    <a:pt x="3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0"/>
            <p:cNvSpPr/>
            <p:nvPr/>
          </p:nvSpPr>
          <p:spPr>
            <a:xfrm>
              <a:off x="2001775" y="3010650"/>
              <a:ext cx="1104525" cy="1640850"/>
            </a:xfrm>
            <a:custGeom>
              <a:avLst/>
              <a:gdLst/>
              <a:ahLst/>
              <a:cxnLst/>
              <a:rect l="l" t="t" r="r" b="b"/>
              <a:pathLst>
                <a:path w="44181" h="65634" extrusionOk="0">
                  <a:moveTo>
                    <a:pt x="27056" y="0"/>
                  </a:moveTo>
                  <a:cubicBezTo>
                    <a:pt x="19558" y="0"/>
                    <a:pt x="8244" y="773"/>
                    <a:pt x="8244" y="773"/>
                  </a:cubicBezTo>
                  <a:cubicBezTo>
                    <a:pt x="8244" y="773"/>
                    <a:pt x="1272" y="2319"/>
                    <a:pt x="443" y="7374"/>
                  </a:cubicBezTo>
                  <a:cubicBezTo>
                    <a:pt x="0" y="10120"/>
                    <a:pt x="2053" y="62938"/>
                    <a:pt x="2053" y="62938"/>
                  </a:cubicBezTo>
                  <a:cubicBezTo>
                    <a:pt x="2053" y="62938"/>
                    <a:pt x="11860" y="65634"/>
                    <a:pt x="23975" y="65634"/>
                  </a:cubicBezTo>
                  <a:cubicBezTo>
                    <a:pt x="30433" y="65634"/>
                    <a:pt x="37547" y="64868"/>
                    <a:pt x="44181" y="62519"/>
                  </a:cubicBezTo>
                  <a:lnTo>
                    <a:pt x="41838" y="10812"/>
                  </a:lnTo>
                  <a:cubicBezTo>
                    <a:pt x="41588" y="5305"/>
                    <a:pt x="37378" y="765"/>
                    <a:pt x="31896" y="185"/>
                  </a:cubicBezTo>
                  <a:lnTo>
                    <a:pt x="31727" y="169"/>
                  </a:lnTo>
                  <a:cubicBezTo>
                    <a:pt x="30566" y="49"/>
                    <a:pt x="28930" y="0"/>
                    <a:pt x="27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0"/>
            <p:cNvSpPr/>
            <p:nvPr/>
          </p:nvSpPr>
          <p:spPr>
            <a:xfrm>
              <a:off x="2632925" y="3012025"/>
              <a:ext cx="192425" cy="665025"/>
            </a:xfrm>
            <a:custGeom>
              <a:avLst/>
              <a:gdLst/>
              <a:ahLst/>
              <a:cxnLst/>
              <a:rect l="l" t="t" r="r" b="b"/>
              <a:pathLst>
                <a:path w="7697" h="26601" extrusionOk="0">
                  <a:moveTo>
                    <a:pt x="7496" y="1"/>
                  </a:moveTo>
                  <a:cubicBezTo>
                    <a:pt x="7420" y="1"/>
                    <a:pt x="7354" y="52"/>
                    <a:pt x="7334" y="130"/>
                  </a:cubicBezTo>
                  <a:lnTo>
                    <a:pt x="24" y="26383"/>
                  </a:lnTo>
                  <a:cubicBezTo>
                    <a:pt x="0" y="26471"/>
                    <a:pt x="49" y="26568"/>
                    <a:pt x="145" y="26600"/>
                  </a:cubicBezTo>
                  <a:lnTo>
                    <a:pt x="193" y="26600"/>
                  </a:lnTo>
                  <a:cubicBezTo>
                    <a:pt x="198" y="26600"/>
                    <a:pt x="203" y="26601"/>
                    <a:pt x="207" y="26601"/>
                  </a:cubicBezTo>
                  <a:cubicBezTo>
                    <a:pt x="275" y="26601"/>
                    <a:pt x="340" y="26547"/>
                    <a:pt x="362" y="26479"/>
                  </a:cubicBezTo>
                  <a:lnTo>
                    <a:pt x="7672" y="219"/>
                  </a:lnTo>
                  <a:cubicBezTo>
                    <a:pt x="7696" y="130"/>
                    <a:pt x="7640" y="34"/>
                    <a:pt x="7551" y="10"/>
                  </a:cubicBezTo>
                  <a:cubicBezTo>
                    <a:pt x="7533" y="4"/>
                    <a:pt x="7514" y="1"/>
                    <a:pt x="74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0"/>
            <p:cNvSpPr/>
            <p:nvPr/>
          </p:nvSpPr>
          <p:spPr>
            <a:xfrm>
              <a:off x="2137625" y="3045600"/>
              <a:ext cx="108100" cy="581125"/>
            </a:xfrm>
            <a:custGeom>
              <a:avLst/>
              <a:gdLst/>
              <a:ahLst/>
              <a:cxnLst/>
              <a:rect l="l" t="t" r="r" b="b"/>
              <a:pathLst>
                <a:path w="4324" h="23245" extrusionOk="0">
                  <a:moveTo>
                    <a:pt x="191" y="1"/>
                  </a:moveTo>
                  <a:cubicBezTo>
                    <a:pt x="181" y="1"/>
                    <a:pt x="171" y="1"/>
                    <a:pt x="161" y="3"/>
                  </a:cubicBezTo>
                  <a:cubicBezTo>
                    <a:pt x="65" y="19"/>
                    <a:pt x="0" y="108"/>
                    <a:pt x="16" y="204"/>
                  </a:cubicBezTo>
                  <a:lnTo>
                    <a:pt x="3961" y="23099"/>
                  </a:lnTo>
                  <a:cubicBezTo>
                    <a:pt x="3977" y="23180"/>
                    <a:pt x="4050" y="23236"/>
                    <a:pt x="4130" y="23244"/>
                  </a:cubicBezTo>
                  <a:lnTo>
                    <a:pt x="4162" y="23236"/>
                  </a:lnTo>
                  <a:cubicBezTo>
                    <a:pt x="4259" y="23220"/>
                    <a:pt x="4323" y="23132"/>
                    <a:pt x="4307" y="23035"/>
                  </a:cubicBezTo>
                  <a:lnTo>
                    <a:pt x="363" y="148"/>
                  </a:lnTo>
                  <a:cubicBezTo>
                    <a:pt x="348" y="61"/>
                    <a:pt x="275"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0"/>
            <p:cNvSpPr/>
            <p:nvPr/>
          </p:nvSpPr>
          <p:spPr>
            <a:xfrm>
              <a:off x="2021500" y="3689700"/>
              <a:ext cx="1067900" cy="447200"/>
            </a:xfrm>
            <a:custGeom>
              <a:avLst/>
              <a:gdLst/>
              <a:ahLst/>
              <a:cxnLst/>
              <a:rect l="l" t="t" r="r" b="b"/>
              <a:pathLst>
                <a:path w="42716" h="17888" extrusionOk="0">
                  <a:moveTo>
                    <a:pt x="0" y="0"/>
                  </a:moveTo>
                  <a:cubicBezTo>
                    <a:pt x="250" y="8026"/>
                    <a:pt x="379" y="10514"/>
                    <a:pt x="636" y="17469"/>
                  </a:cubicBezTo>
                  <a:cubicBezTo>
                    <a:pt x="1891" y="17528"/>
                    <a:pt x="3092" y="17556"/>
                    <a:pt x="4239" y="17556"/>
                  </a:cubicBezTo>
                  <a:cubicBezTo>
                    <a:pt x="20445" y="17556"/>
                    <a:pt x="26068" y="12053"/>
                    <a:pt x="26521" y="12053"/>
                  </a:cubicBezTo>
                  <a:cubicBezTo>
                    <a:pt x="26530" y="12053"/>
                    <a:pt x="26537" y="12055"/>
                    <a:pt x="26542" y="12059"/>
                  </a:cubicBezTo>
                  <a:cubicBezTo>
                    <a:pt x="29159" y="14386"/>
                    <a:pt x="39914" y="16801"/>
                    <a:pt x="42715" y="17888"/>
                  </a:cubicBezTo>
                  <a:lnTo>
                    <a:pt x="42345" y="12365"/>
                  </a:lnTo>
                  <a:lnTo>
                    <a:pt x="37998" y="9491"/>
                  </a:lnTo>
                  <a:lnTo>
                    <a:pt x="20657" y="3679"/>
                  </a:lnTo>
                  <a:lnTo>
                    <a:pt x="5780" y="419"/>
                  </a:lnTo>
                  <a:lnTo>
                    <a:pt x="0" y="0"/>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0"/>
            <p:cNvSpPr/>
            <p:nvPr/>
          </p:nvSpPr>
          <p:spPr>
            <a:xfrm>
              <a:off x="2338875" y="3632925"/>
              <a:ext cx="748500" cy="508825"/>
            </a:xfrm>
            <a:custGeom>
              <a:avLst/>
              <a:gdLst/>
              <a:ahLst/>
              <a:cxnLst/>
              <a:rect l="l" t="t" r="r" b="b"/>
              <a:pathLst>
                <a:path w="29940" h="20353" extrusionOk="0">
                  <a:moveTo>
                    <a:pt x="1" y="1"/>
                  </a:moveTo>
                  <a:lnTo>
                    <a:pt x="3631" y="7278"/>
                  </a:lnTo>
                  <a:cubicBezTo>
                    <a:pt x="3631" y="7278"/>
                    <a:pt x="14274" y="15538"/>
                    <a:pt x="29940" y="20352"/>
                  </a:cubicBezTo>
                  <a:lnTo>
                    <a:pt x="29207" y="4839"/>
                  </a:lnTo>
                  <a:lnTo>
                    <a:pt x="19716" y="2891"/>
                  </a:lnTo>
                  <a:lnTo>
                    <a:pt x="9693" y="1466"/>
                  </a:lnTo>
                  <a:lnTo>
                    <a:pt x="1" y="1"/>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0"/>
            <p:cNvSpPr/>
            <p:nvPr/>
          </p:nvSpPr>
          <p:spPr>
            <a:xfrm>
              <a:off x="2033775" y="3987150"/>
              <a:ext cx="1060250" cy="320025"/>
            </a:xfrm>
            <a:custGeom>
              <a:avLst/>
              <a:gdLst/>
              <a:ahLst/>
              <a:cxnLst/>
              <a:rect l="l" t="t" r="r" b="b"/>
              <a:pathLst>
                <a:path w="42410" h="12801" extrusionOk="0">
                  <a:moveTo>
                    <a:pt x="26067" y="0"/>
                  </a:moveTo>
                  <a:cubicBezTo>
                    <a:pt x="26067" y="0"/>
                    <a:pt x="25190" y="508"/>
                    <a:pt x="25109" y="548"/>
                  </a:cubicBezTo>
                  <a:cubicBezTo>
                    <a:pt x="16827" y="5075"/>
                    <a:pt x="9216" y="5921"/>
                    <a:pt x="4684" y="5921"/>
                  </a:cubicBezTo>
                  <a:cubicBezTo>
                    <a:pt x="1979" y="5921"/>
                    <a:pt x="371" y="5620"/>
                    <a:pt x="371" y="5620"/>
                  </a:cubicBezTo>
                  <a:lnTo>
                    <a:pt x="0" y="2850"/>
                  </a:lnTo>
                  <a:lnTo>
                    <a:pt x="0" y="2850"/>
                  </a:lnTo>
                  <a:cubicBezTo>
                    <a:pt x="89" y="5410"/>
                    <a:pt x="178" y="7874"/>
                    <a:pt x="258" y="10168"/>
                  </a:cubicBezTo>
                  <a:cubicBezTo>
                    <a:pt x="1172" y="10244"/>
                    <a:pt x="2073" y="10279"/>
                    <a:pt x="2961" y="10279"/>
                  </a:cubicBezTo>
                  <a:cubicBezTo>
                    <a:pt x="15101" y="10279"/>
                    <a:pt x="24546" y="3679"/>
                    <a:pt x="24546" y="3679"/>
                  </a:cubicBezTo>
                  <a:cubicBezTo>
                    <a:pt x="27887" y="9194"/>
                    <a:pt x="38054" y="11883"/>
                    <a:pt x="42409" y="12801"/>
                  </a:cubicBezTo>
                  <a:cubicBezTo>
                    <a:pt x="42409" y="12801"/>
                    <a:pt x="42232" y="6054"/>
                    <a:pt x="42112" y="6022"/>
                  </a:cubicBezTo>
                  <a:cubicBezTo>
                    <a:pt x="32725" y="3341"/>
                    <a:pt x="26067" y="0"/>
                    <a:pt x="26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0"/>
            <p:cNvSpPr/>
            <p:nvPr/>
          </p:nvSpPr>
          <p:spPr>
            <a:xfrm>
              <a:off x="2394725" y="2830125"/>
              <a:ext cx="303025" cy="436450"/>
            </a:xfrm>
            <a:custGeom>
              <a:avLst/>
              <a:gdLst/>
              <a:ahLst/>
              <a:cxnLst/>
              <a:rect l="l" t="t" r="r" b="b"/>
              <a:pathLst>
                <a:path w="12121" h="17458" extrusionOk="0">
                  <a:moveTo>
                    <a:pt x="1566" y="0"/>
                  </a:moveTo>
                  <a:cubicBezTo>
                    <a:pt x="1002" y="3203"/>
                    <a:pt x="509" y="8516"/>
                    <a:pt x="39" y="9473"/>
                  </a:cubicBezTo>
                  <a:lnTo>
                    <a:pt x="39" y="9473"/>
                  </a:lnTo>
                  <a:cubicBezTo>
                    <a:pt x="25" y="9459"/>
                    <a:pt x="15" y="9453"/>
                    <a:pt x="9" y="9453"/>
                  </a:cubicBezTo>
                  <a:cubicBezTo>
                    <a:pt x="1" y="9453"/>
                    <a:pt x="4" y="9470"/>
                    <a:pt x="21" y="9508"/>
                  </a:cubicBezTo>
                  <a:cubicBezTo>
                    <a:pt x="27" y="9497"/>
                    <a:pt x="33" y="9485"/>
                    <a:pt x="39" y="9473"/>
                  </a:cubicBezTo>
                  <a:lnTo>
                    <a:pt x="39" y="9473"/>
                  </a:lnTo>
                  <a:cubicBezTo>
                    <a:pt x="518" y="9912"/>
                    <a:pt x="5852" y="17457"/>
                    <a:pt x="6008" y="17457"/>
                  </a:cubicBezTo>
                  <a:cubicBezTo>
                    <a:pt x="6019" y="17457"/>
                    <a:pt x="6007" y="17425"/>
                    <a:pt x="5970" y="17357"/>
                  </a:cubicBezTo>
                  <a:cubicBezTo>
                    <a:pt x="5841" y="17115"/>
                    <a:pt x="12120" y="10723"/>
                    <a:pt x="11549" y="9709"/>
                  </a:cubicBezTo>
                  <a:cubicBezTo>
                    <a:pt x="10800" y="8372"/>
                    <a:pt x="10060" y="4420"/>
                    <a:pt x="9504" y="48"/>
                  </a:cubicBezTo>
                  <a:lnTo>
                    <a:pt x="1566" y="0"/>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0"/>
            <p:cNvSpPr/>
            <p:nvPr/>
          </p:nvSpPr>
          <p:spPr>
            <a:xfrm>
              <a:off x="2428025" y="2830125"/>
              <a:ext cx="217200" cy="134275"/>
            </a:xfrm>
            <a:custGeom>
              <a:avLst/>
              <a:gdLst/>
              <a:ahLst/>
              <a:cxnLst/>
              <a:rect l="l" t="t" r="r" b="b"/>
              <a:pathLst>
                <a:path w="8688" h="5371" extrusionOk="0">
                  <a:moveTo>
                    <a:pt x="234" y="0"/>
                  </a:moveTo>
                  <a:cubicBezTo>
                    <a:pt x="170" y="379"/>
                    <a:pt x="90" y="821"/>
                    <a:pt x="1" y="1296"/>
                  </a:cubicBezTo>
                  <a:cubicBezTo>
                    <a:pt x="226" y="1924"/>
                    <a:pt x="508" y="2528"/>
                    <a:pt x="878" y="3011"/>
                  </a:cubicBezTo>
                  <a:cubicBezTo>
                    <a:pt x="1623" y="3961"/>
                    <a:pt x="3796" y="5370"/>
                    <a:pt x="5868" y="5370"/>
                  </a:cubicBezTo>
                  <a:cubicBezTo>
                    <a:pt x="6867" y="5370"/>
                    <a:pt x="7842" y="5043"/>
                    <a:pt x="8623" y="4178"/>
                  </a:cubicBezTo>
                  <a:cubicBezTo>
                    <a:pt x="8687" y="4106"/>
                    <a:pt x="8349" y="1135"/>
                    <a:pt x="8301" y="1055"/>
                  </a:cubicBezTo>
                  <a:cubicBezTo>
                    <a:pt x="8261" y="725"/>
                    <a:pt x="8212" y="379"/>
                    <a:pt x="8172" y="48"/>
                  </a:cubicBezTo>
                  <a:lnTo>
                    <a:pt x="234" y="0"/>
                  </a:lnTo>
                  <a:close/>
                </a:path>
              </a:pathLst>
            </a:custGeom>
            <a:solidFill>
              <a:srgbClr val="C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0"/>
            <p:cNvSpPr/>
            <p:nvPr/>
          </p:nvSpPr>
          <p:spPr>
            <a:xfrm>
              <a:off x="2396825" y="2570825"/>
              <a:ext cx="259875" cy="350475"/>
            </a:xfrm>
            <a:custGeom>
              <a:avLst/>
              <a:gdLst/>
              <a:ahLst/>
              <a:cxnLst/>
              <a:rect l="l" t="t" r="r" b="b"/>
              <a:pathLst>
                <a:path w="10395" h="14019" extrusionOk="0">
                  <a:moveTo>
                    <a:pt x="4387" y="1"/>
                  </a:moveTo>
                  <a:cubicBezTo>
                    <a:pt x="1" y="1"/>
                    <a:pt x="500" y="4673"/>
                    <a:pt x="500" y="4673"/>
                  </a:cubicBezTo>
                  <a:cubicBezTo>
                    <a:pt x="500" y="4673"/>
                    <a:pt x="331" y="9535"/>
                    <a:pt x="2143" y="11861"/>
                  </a:cubicBezTo>
                  <a:cubicBezTo>
                    <a:pt x="3237" y="13270"/>
                    <a:pt x="4437" y="13882"/>
                    <a:pt x="5322" y="14019"/>
                  </a:cubicBezTo>
                  <a:cubicBezTo>
                    <a:pt x="6200" y="13890"/>
                    <a:pt x="7416" y="13294"/>
                    <a:pt x="8543" y="11902"/>
                  </a:cubicBezTo>
                  <a:cubicBezTo>
                    <a:pt x="10394" y="9599"/>
                    <a:pt x="10322" y="4737"/>
                    <a:pt x="10322" y="4737"/>
                  </a:cubicBezTo>
                  <a:cubicBezTo>
                    <a:pt x="10322" y="4737"/>
                    <a:pt x="10351" y="10"/>
                    <a:pt x="5829" y="10"/>
                  </a:cubicBezTo>
                  <a:cubicBezTo>
                    <a:pt x="5612" y="10"/>
                    <a:pt x="5384" y="21"/>
                    <a:pt x="5145" y="44"/>
                  </a:cubicBezTo>
                  <a:cubicBezTo>
                    <a:pt x="4878" y="15"/>
                    <a:pt x="4625" y="1"/>
                    <a:pt x="4387"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0"/>
            <p:cNvSpPr/>
            <p:nvPr/>
          </p:nvSpPr>
          <p:spPr>
            <a:xfrm>
              <a:off x="2415350" y="2731750"/>
              <a:ext cx="234100" cy="189550"/>
            </a:xfrm>
            <a:custGeom>
              <a:avLst/>
              <a:gdLst/>
              <a:ahLst/>
              <a:cxnLst/>
              <a:rect l="l" t="t" r="r" b="b"/>
              <a:pathLst>
                <a:path w="9364" h="7582" extrusionOk="0">
                  <a:moveTo>
                    <a:pt x="4776" y="1"/>
                  </a:moveTo>
                  <a:cubicBezTo>
                    <a:pt x="4329" y="1"/>
                    <a:pt x="3904" y="281"/>
                    <a:pt x="3688" y="554"/>
                  </a:cubicBezTo>
                  <a:cubicBezTo>
                    <a:pt x="2843" y="1649"/>
                    <a:pt x="65" y="1593"/>
                    <a:pt x="1" y="1601"/>
                  </a:cubicBezTo>
                  <a:cubicBezTo>
                    <a:pt x="218" y="2953"/>
                    <a:pt x="621" y="4418"/>
                    <a:pt x="1402" y="5424"/>
                  </a:cubicBezTo>
                  <a:cubicBezTo>
                    <a:pt x="2496" y="6833"/>
                    <a:pt x="3696" y="7445"/>
                    <a:pt x="4581" y="7582"/>
                  </a:cubicBezTo>
                  <a:cubicBezTo>
                    <a:pt x="5274" y="7477"/>
                    <a:pt x="6175" y="7075"/>
                    <a:pt x="7077" y="6221"/>
                  </a:cubicBezTo>
                  <a:cubicBezTo>
                    <a:pt x="8582" y="4917"/>
                    <a:pt x="9363" y="2285"/>
                    <a:pt x="9267" y="1705"/>
                  </a:cubicBezTo>
                  <a:lnTo>
                    <a:pt x="9275" y="1657"/>
                  </a:lnTo>
                  <a:lnTo>
                    <a:pt x="9275" y="1657"/>
                  </a:lnTo>
                  <a:cubicBezTo>
                    <a:pt x="8954" y="1764"/>
                    <a:pt x="8629" y="1809"/>
                    <a:pt x="8311" y="1809"/>
                  </a:cubicBezTo>
                  <a:cubicBezTo>
                    <a:pt x="7122" y="1809"/>
                    <a:pt x="6050" y="1171"/>
                    <a:pt x="5821" y="739"/>
                  </a:cubicBezTo>
                  <a:cubicBezTo>
                    <a:pt x="5530" y="192"/>
                    <a:pt x="5146" y="1"/>
                    <a:pt x="4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0"/>
            <p:cNvSpPr/>
            <p:nvPr/>
          </p:nvSpPr>
          <p:spPr>
            <a:xfrm>
              <a:off x="2382750" y="2699025"/>
              <a:ext cx="32425" cy="72750"/>
            </a:xfrm>
            <a:custGeom>
              <a:avLst/>
              <a:gdLst/>
              <a:ahLst/>
              <a:cxnLst/>
              <a:rect l="l" t="t" r="r" b="b"/>
              <a:pathLst>
                <a:path w="1297" h="2910" extrusionOk="0">
                  <a:moveTo>
                    <a:pt x="572" y="1"/>
                  </a:moveTo>
                  <a:cubicBezTo>
                    <a:pt x="461" y="1"/>
                    <a:pt x="360" y="28"/>
                    <a:pt x="307" y="108"/>
                  </a:cubicBezTo>
                  <a:cubicBezTo>
                    <a:pt x="146" y="350"/>
                    <a:pt x="1" y="1316"/>
                    <a:pt x="451" y="1984"/>
                  </a:cubicBezTo>
                  <a:cubicBezTo>
                    <a:pt x="894" y="2644"/>
                    <a:pt x="1297" y="2910"/>
                    <a:pt x="1297" y="2910"/>
                  </a:cubicBezTo>
                  <a:lnTo>
                    <a:pt x="1055" y="108"/>
                  </a:lnTo>
                  <a:cubicBezTo>
                    <a:pt x="1055" y="108"/>
                    <a:pt x="794" y="1"/>
                    <a:pt x="572"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0"/>
            <p:cNvSpPr/>
            <p:nvPr/>
          </p:nvSpPr>
          <p:spPr>
            <a:xfrm>
              <a:off x="2647400" y="2700725"/>
              <a:ext cx="33050" cy="72250"/>
            </a:xfrm>
            <a:custGeom>
              <a:avLst/>
              <a:gdLst/>
              <a:ahLst/>
              <a:cxnLst/>
              <a:rect l="l" t="t" r="r" b="b"/>
              <a:pathLst>
                <a:path w="1322" h="2890" extrusionOk="0">
                  <a:moveTo>
                    <a:pt x="779" y="1"/>
                  </a:moveTo>
                  <a:cubicBezTo>
                    <a:pt x="560" y="1"/>
                    <a:pt x="299" y="104"/>
                    <a:pt x="299" y="104"/>
                  </a:cubicBezTo>
                  <a:lnTo>
                    <a:pt x="1" y="2890"/>
                  </a:lnTo>
                  <a:cubicBezTo>
                    <a:pt x="1" y="2890"/>
                    <a:pt x="403" y="2632"/>
                    <a:pt x="862" y="1972"/>
                  </a:cubicBezTo>
                  <a:cubicBezTo>
                    <a:pt x="1321" y="1320"/>
                    <a:pt x="1200" y="338"/>
                    <a:pt x="1039" y="104"/>
                  </a:cubicBezTo>
                  <a:cubicBezTo>
                    <a:pt x="988" y="27"/>
                    <a:pt x="889" y="1"/>
                    <a:pt x="779"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0"/>
            <p:cNvSpPr/>
            <p:nvPr/>
          </p:nvSpPr>
          <p:spPr>
            <a:xfrm>
              <a:off x="2377125" y="2534350"/>
              <a:ext cx="295675" cy="167400"/>
            </a:xfrm>
            <a:custGeom>
              <a:avLst/>
              <a:gdLst/>
              <a:ahLst/>
              <a:cxnLst/>
              <a:rect l="l" t="t" r="r" b="b"/>
              <a:pathLst>
                <a:path w="11827" h="6696" extrusionOk="0">
                  <a:moveTo>
                    <a:pt x="7287" y="1"/>
                  </a:moveTo>
                  <a:cubicBezTo>
                    <a:pt x="6676" y="1"/>
                    <a:pt x="6066" y="102"/>
                    <a:pt x="5491" y="311"/>
                  </a:cubicBezTo>
                  <a:cubicBezTo>
                    <a:pt x="5136" y="440"/>
                    <a:pt x="4790" y="609"/>
                    <a:pt x="4404" y="673"/>
                  </a:cubicBezTo>
                  <a:cubicBezTo>
                    <a:pt x="4249" y="699"/>
                    <a:pt x="4093" y="707"/>
                    <a:pt x="3937" y="707"/>
                  </a:cubicBezTo>
                  <a:cubicBezTo>
                    <a:pt x="3681" y="707"/>
                    <a:pt x="3424" y="686"/>
                    <a:pt x="3167" y="686"/>
                  </a:cubicBezTo>
                  <a:cubicBezTo>
                    <a:pt x="3042" y="686"/>
                    <a:pt x="2918" y="691"/>
                    <a:pt x="2794" y="706"/>
                  </a:cubicBezTo>
                  <a:cubicBezTo>
                    <a:pt x="2093" y="786"/>
                    <a:pt x="1473" y="1189"/>
                    <a:pt x="958" y="1672"/>
                  </a:cubicBezTo>
                  <a:cubicBezTo>
                    <a:pt x="556" y="2058"/>
                    <a:pt x="185" y="2517"/>
                    <a:pt x="73" y="3056"/>
                  </a:cubicBezTo>
                  <a:cubicBezTo>
                    <a:pt x="0" y="3411"/>
                    <a:pt x="8" y="3765"/>
                    <a:pt x="89" y="4119"/>
                  </a:cubicBezTo>
                  <a:cubicBezTo>
                    <a:pt x="196" y="4665"/>
                    <a:pt x="784" y="6147"/>
                    <a:pt x="1308" y="6147"/>
                  </a:cubicBezTo>
                  <a:cubicBezTo>
                    <a:pt x="1495" y="6147"/>
                    <a:pt x="1674" y="5958"/>
                    <a:pt x="1820" y="5471"/>
                  </a:cubicBezTo>
                  <a:cubicBezTo>
                    <a:pt x="1924" y="5109"/>
                    <a:pt x="1908" y="4715"/>
                    <a:pt x="1997" y="4344"/>
                  </a:cubicBezTo>
                  <a:cubicBezTo>
                    <a:pt x="2198" y="3596"/>
                    <a:pt x="2810" y="3032"/>
                    <a:pt x="3567" y="2903"/>
                  </a:cubicBezTo>
                  <a:cubicBezTo>
                    <a:pt x="3615" y="2892"/>
                    <a:pt x="3667" y="2886"/>
                    <a:pt x="3719" y="2886"/>
                  </a:cubicBezTo>
                  <a:cubicBezTo>
                    <a:pt x="3780" y="2886"/>
                    <a:pt x="3841" y="2894"/>
                    <a:pt x="3897" y="2911"/>
                  </a:cubicBezTo>
                  <a:cubicBezTo>
                    <a:pt x="4033" y="2960"/>
                    <a:pt x="4130" y="3072"/>
                    <a:pt x="4243" y="3169"/>
                  </a:cubicBezTo>
                  <a:cubicBezTo>
                    <a:pt x="4557" y="3443"/>
                    <a:pt x="4963" y="3536"/>
                    <a:pt x="5389" y="3536"/>
                  </a:cubicBezTo>
                  <a:cubicBezTo>
                    <a:pt x="5726" y="3536"/>
                    <a:pt x="6076" y="3477"/>
                    <a:pt x="6400" y="3402"/>
                  </a:cubicBezTo>
                  <a:cubicBezTo>
                    <a:pt x="6891" y="3284"/>
                    <a:pt x="7406" y="3140"/>
                    <a:pt x="7901" y="3140"/>
                  </a:cubicBezTo>
                  <a:cubicBezTo>
                    <a:pt x="8146" y="3140"/>
                    <a:pt x="8385" y="3175"/>
                    <a:pt x="8614" y="3266"/>
                  </a:cubicBezTo>
                  <a:cubicBezTo>
                    <a:pt x="9290" y="3539"/>
                    <a:pt x="9693" y="4224"/>
                    <a:pt x="9991" y="4876"/>
                  </a:cubicBezTo>
                  <a:cubicBezTo>
                    <a:pt x="10289" y="5536"/>
                    <a:pt x="10562" y="6244"/>
                    <a:pt x="11126" y="6695"/>
                  </a:cubicBezTo>
                  <a:cubicBezTo>
                    <a:pt x="11826" y="5810"/>
                    <a:pt x="11818" y="4586"/>
                    <a:pt x="11786" y="3459"/>
                  </a:cubicBezTo>
                  <a:cubicBezTo>
                    <a:pt x="11778" y="3040"/>
                    <a:pt x="11762" y="2614"/>
                    <a:pt x="11593" y="2227"/>
                  </a:cubicBezTo>
                  <a:cubicBezTo>
                    <a:pt x="11448" y="1929"/>
                    <a:pt x="11247" y="1664"/>
                    <a:pt x="11005" y="1446"/>
                  </a:cubicBezTo>
                  <a:cubicBezTo>
                    <a:pt x="10021" y="506"/>
                    <a:pt x="8652" y="1"/>
                    <a:pt x="7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0"/>
            <p:cNvSpPr/>
            <p:nvPr/>
          </p:nvSpPr>
          <p:spPr>
            <a:xfrm>
              <a:off x="2463850" y="2697875"/>
              <a:ext cx="20775" cy="8900"/>
            </a:xfrm>
            <a:custGeom>
              <a:avLst/>
              <a:gdLst/>
              <a:ahLst/>
              <a:cxnLst/>
              <a:rect l="l" t="t" r="r" b="b"/>
              <a:pathLst>
                <a:path w="831" h="356" extrusionOk="0">
                  <a:moveTo>
                    <a:pt x="438" y="1"/>
                  </a:moveTo>
                  <a:cubicBezTo>
                    <a:pt x="233" y="1"/>
                    <a:pt x="56" y="78"/>
                    <a:pt x="25" y="170"/>
                  </a:cubicBezTo>
                  <a:cubicBezTo>
                    <a:pt x="1" y="275"/>
                    <a:pt x="154" y="355"/>
                    <a:pt x="363" y="355"/>
                  </a:cubicBezTo>
                  <a:cubicBezTo>
                    <a:pt x="373" y="356"/>
                    <a:pt x="383" y="356"/>
                    <a:pt x="393" y="356"/>
                  </a:cubicBezTo>
                  <a:cubicBezTo>
                    <a:pt x="598" y="356"/>
                    <a:pt x="775" y="278"/>
                    <a:pt x="806" y="186"/>
                  </a:cubicBezTo>
                  <a:cubicBezTo>
                    <a:pt x="830" y="82"/>
                    <a:pt x="677" y="1"/>
                    <a:pt x="468" y="1"/>
                  </a:cubicBezTo>
                  <a:cubicBezTo>
                    <a:pt x="458" y="1"/>
                    <a:pt x="448" y="1"/>
                    <a:pt x="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0"/>
            <p:cNvSpPr/>
            <p:nvPr/>
          </p:nvSpPr>
          <p:spPr>
            <a:xfrm>
              <a:off x="2437100" y="2649075"/>
              <a:ext cx="81400" cy="32150"/>
            </a:xfrm>
            <a:custGeom>
              <a:avLst/>
              <a:gdLst/>
              <a:ahLst/>
              <a:cxnLst/>
              <a:rect l="l" t="t" r="r" b="b"/>
              <a:pathLst>
                <a:path w="3256" h="1286" extrusionOk="0">
                  <a:moveTo>
                    <a:pt x="1657" y="1"/>
                  </a:moveTo>
                  <a:cubicBezTo>
                    <a:pt x="1376" y="1"/>
                    <a:pt x="1085" y="83"/>
                    <a:pt x="829" y="319"/>
                  </a:cubicBezTo>
                  <a:cubicBezTo>
                    <a:pt x="0" y="1077"/>
                    <a:pt x="473" y="1285"/>
                    <a:pt x="620" y="1285"/>
                  </a:cubicBezTo>
                  <a:cubicBezTo>
                    <a:pt x="623" y="1285"/>
                    <a:pt x="626" y="1285"/>
                    <a:pt x="628" y="1285"/>
                  </a:cubicBezTo>
                  <a:cubicBezTo>
                    <a:pt x="731" y="1285"/>
                    <a:pt x="1624" y="840"/>
                    <a:pt x="2239" y="840"/>
                  </a:cubicBezTo>
                  <a:cubicBezTo>
                    <a:pt x="2443" y="840"/>
                    <a:pt x="2617" y="889"/>
                    <a:pt x="2721" y="1019"/>
                  </a:cubicBezTo>
                  <a:cubicBezTo>
                    <a:pt x="2722" y="1019"/>
                    <a:pt x="2737" y="1021"/>
                    <a:pt x="2759" y="1021"/>
                  </a:cubicBezTo>
                  <a:cubicBezTo>
                    <a:pt x="2884" y="1021"/>
                    <a:pt x="3255" y="980"/>
                    <a:pt x="2906" y="440"/>
                  </a:cubicBezTo>
                  <a:cubicBezTo>
                    <a:pt x="2906" y="440"/>
                    <a:pt x="2307" y="1"/>
                    <a:pt x="1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0"/>
            <p:cNvSpPr/>
            <p:nvPr/>
          </p:nvSpPr>
          <p:spPr>
            <a:xfrm>
              <a:off x="2582000" y="2698275"/>
              <a:ext cx="19950" cy="9100"/>
            </a:xfrm>
            <a:custGeom>
              <a:avLst/>
              <a:gdLst/>
              <a:ahLst/>
              <a:cxnLst/>
              <a:rect l="l" t="t" r="r" b="b"/>
              <a:pathLst>
                <a:path w="798" h="364" extrusionOk="0">
                  <a:moveTo>
                    <a:pt x="409" y="1"/>
                  </a:moveTo>
                  <a:cubicBezTo>
                    <a:pt x="399" y="1"/>
                    <a:pt x="389" y="1"/>
                    <a:pt x="379" y="1"/>
                  </a:cubicBezTo>
                  <a:cubicBezTo>
                    <a:pt x="170" y="1"/>
                    <a:pt x="0" y="82"/>
                    <a:pt x="17" y="178"/>
                  </a:cubicBezTo>
                  <a:cubicBezTo>
                    <a:pt x="25" y="283"/>
                    <a:pt x="210" y="363"/>
                    <a:pt x="419" y="363"/>
                  </a:cubicBezTo>
                  <a:cubicBezTo>
                    <a:pt x="636" y="355"/>
                    <a:pt x="797" y="275"/>
                    <a:pt x="789" y="178"/>
                  </a:cubicBezTo>
                  <a:cubicBezTo>
                    <a:pt x="774" y="78"/>
                    <a:pt x="612" y="1"/>
                    <a:pt x="4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0"/>
            <p:cNvSpPr/>
            <p:nvPr/>
          </p:nvSpPr>
          <p:spPr>
            <a:xfrm>
              <a:off x="2548825" y="2651000"/>
              <a:ext cx="81125" cy="33050"/>
            </a:xfrm>
            <a:custGeom>
              <a:avLst/>
              <a:gdLst/>
              <a:ahLst/>
              <a:cxnLst/>
              <a:rect l="l" t="t" r="r" b="b"/>
              <a:pathLst>
                <a:path w="3245" h="1322" extrusionOk="0">
                  <a:moveTo>
                    <a:pt x="1592" y="1"/>
                  </a:moveTo>
                  <a:cubicBezTo>
                    <a:pt x="965" y="1"/>
                    <a:pt x="386" y="395"/>
                    <a:pt x="386" y="395"/>
                  </a:cubicBezTo>
                  <a:cubicBezTo>
                    <a:pt x="1" y="943"/>
                    <a:pt x="417" y="975"/>
                    <a:pt x="518" y="975"/>
                  </a:cubicBezTo>
                  <a:cubicBezTo>
                    <a:pt x="531" y="975"/>
                    <a:pt x="539" y="974"/>
                    <a:pt x="539" y="974"/>
                  </a:cubicBezTo>
                  <a:cubicBezTo>
                    <a:pt x="638" y="860"/>
                    <a:pt x="795" y="816"/>
                    <a:pt x="978" y="816"/>
                  </a:cubicBezTo>
                  <a:cubicBezTo>
                    <a:pt x="1595" y="816"/>
                    <a:pt x="2518" y="1314"/>
                    <a:pt x="2624" y="1321"/>
                  </a:cubicBezTo>
                  <a:cubicBezTo>
                    <a:pt x="2629" y="1321"/>
                    <a:pt x="2635" y="1322"/>
                    <a:pt x="2641" y="1322"/>
                  </a:cubicBezTo>
                  <a:cubicBezTo>
                    <a:pt x="2798" y="1322"/>
                    <a:pt x="3244" y="1121"/>
                    <a:pt x="2455" y="347"/>
                  </a:cubicBezTo>
                  <a:cubicBezTo>
                    <a:pt x="2194" y="89"/>
                    <a:pt x="1888" y="1"/>
                    <a:pt x="15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0"/>
            <p:cNvSpPr/>
            <p:nvPr/>
          </p:nvSpPr>
          <p:spPr>
            <a:xfrm>
              <a:off x="1655875" y="3069825"/>
              <a:ext cx="633325" cy="1061775"/>
            </a:xfrm>
            <a:custGeom>
              <a:avLst/>
              <a:gdLst/>
              <a:ahLst/>
              <a:cxnLst/>
              <a:rect l="l" t="t" r="r" b="b"/>
              <a:pathLst>
                <a:path w="25333" h="42471" extrusionOk="0">
                  <a:moveTo>
                    <a:pt x="18280" y="0"/>
                  </a:moveTo>
                  <a:cubicBezTo>
                    <a:pt x="18280" y="0"/>
                    <a:pt x="8330" y="4355"/>
                    <a:pt x="1648" y="32556"/>
                  </a:cubicBezTo>
                  <a:cubicBezTo>
                    <a:pt x="0" y="39514"/>
                    <a:pt x="10315" y="42471"/>
                    <a:pt x="20451" y="42471"/>
                  </a:cubicBezTo>
                  <a:cubicBezTo>
                    <a:pt x="22100" y="42471"/>
                    <a:pt x="23745" y="42392"/>
                    <a:pt x="25332" y="42240"/>
                  </a:cubicBezTo>
                  <a:lnTo>
                    <a:pt x="182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0"/>
            <p:cNvSpPr/>
            <p:nvPr/>
          </p:nvSpPr>
          <p:spPr>
            <a:xfrm>
              <a:off x="1662175" y="3669975"/>
              <a:ext cx="627025" cy="461700"/>
            </a:xfrm>
            <a:custGeom>
              <a:avLst/>
              <a:gdLst/>
              <a:ahLst/>
              <a:cxnLst/>
              <a:rect l="l" t="t" r="r" b="b"/>
              <a:pathLst>
                <a:path w="25081" h="18468" extrusionOk="0">
                  <a:moveTo>
                    <a:pt x="3538" y="0"/>
                  </a:moveTo>
                  <a:cubicBezTo>
                    <a:pt x="2676" y="2810"/>
                    <a:pt x="1968" y="5660"/>
                    <a:pt x="1396" y="8550"/>
                  </a:cubicBezTo>
                  <a:cubicBezTo>
                    <a:pt x="0" y="15543"/>
                    <a:pt x="10096" y="18467"/>
                    <a:pt x="20158" y="18467"/>
                  </a:cubicBezTo>
                  <a:cubicBezTo>
                    <a:pt x="21817" y="18467"/>
                    <a:pt x="23475" y="18388"/>
                    <a:pt x="25080" y="18234"/>
                  </a:cubicBezTo>
                  <a:lnTo>
                    <a:pt x="22319" y="1683"/>
                  </a:lnTo>
                  <a:lnTo>
                    <a:pt x="20162" y="1208"/>
                  </a:lnTo>
                  <a:lnTo>
                    <a:pt x="3538" y="0"/>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0"/>
            <p:cNvSpPr/>
            <p:nvPr/>
          </p:nvSpPr>
          <p:spPr>
            <a:xfrm>
              <a:off x="2157950" y="3487625"/>
              <a:ext cx="36850" cy="195050"/>
            </a:xfrm>
            <a:custGeom>
              <a:avLst/>
              <a:gdLst/>
              <a:ahLst/>
              <a:cxnLst/>
              <a:rect l="l" t="t" r="r" b="b"/>
              <a:pathLst>
                <a:path w="1474" h="7802" extrusionOk="0">
                  <a:moveTo>
                    <a:pt x="1305" y="1"/>
                  </a:moveTo>
                  <a:cubicBezTo>
                    <a:pt x="1208" y="1"/>
                    <a:pt x="1127" y="81"/>
                    <a:pt x="1127" y="178"/>
                  </a:cubicBezTo>
                  <a:cubicBezTo>
                    <a:pt x="1127" y="218"/>
                    <a:pt x="1039" y="4710"/>
                    <a:pt x="33" y="7576"/>
                  </a:cubicBezTo>
                  <a:cubicBezTo>
                    <a:pt x="0" y="7664"/>
                    <a:pt x="49" y="7761"/>
                    <a:pt x="137" y="7793"/>
                  </a:cubicBezTo>
                  <a:cubicBezTo>
                    <a:pt x="153" y="7801"/>
                    <a:pt x="178" y="7801"/>
                    <a:pt x="194" y="7801"/>
                  </a:cubicBezTo>
                  <a:cubicBezTo>
                    <a:pt x="266" y="7801"/>
                    <a:pt x="331" y="7753"/>
                    <a:pt x="355" y="7689"/>
                  </a:cubicBezTo>
                  <a:cubicBezTo>
                    <a:pt x="1385" y="4766"/>
                    <a:pt x="1474" y="226"/>
                    <a:pt x="1474" y="178"/>
                  </a:cubicBezTo>
                  <a:cubicBezTo>
                    <a:pt x="1474" y="81"/>
                    <a:pt x="1401" y="1"/>
                    <a:pt x="1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0"/>
            <p:cNvSpPr/>
            <p:nvPr/>
          </p:nvSpPr>
          <p:spPr>
            <a:xfrm>
              <a:off x="2742200" y="3080475"/>
              <a:ext cx="639375" cy="1041550"/>
            </a:xfrm>
            <a:custGeom>
              <a:avLst/>
              <a:gdLst/>
              <a:ahLst/>
              <a:cxnLst/>
              <a:rect l="l" t="t" r="r" b="b"/>
              <a:pathLst>
                <a:path w="25575" h="41662" extrusionOk="0">
                  <a:moveTo>
                    <a:pt x="8325" y="1"/>
                  </a:moveTo>
                  <a:lnTo>
                    <a:pt x="1" y="36912"/>
                  </a:lnTo>
                  <a:cubicBezTo>
                    <a:pt x="5879" y="40234"/>
                    <a:pt x="11204" y="41661"/>
                    <a:pt x="15404" y="41661"/>
                  </a:cubicBezTo>
                  <a:cubicBezTo>
                    <a:pt x="21787" y="41661"/>
                    <a:pt x="25574" y="38365"/>
                    <a:pt x="24763" y="33418"/>
                  </a:cubicBezTo>
                  <a:cubicBezTo>
                    <a:pt x="20658" y="8438"/>
                    <a:pt x="8325" y="1"/>
                    <a:pt x="8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0"/>
            <p:cNvSpPr/>
            <p:nvPr/>
          </p:nvSpPr>
          <p:spPr>
            <a:xfrm>
              <a:off x="3057375" y="3755100"/>
              <a:ext cx="323625" cy="387250"/>
            </a:xfrm>
            <a:custGeom>
              <a:avLst/>
              <a:gdLst/>
              <a:ahLst/>
              <a:cxnLst/>
              <a:rect l="l" t="t" r="r" b="b"/>
              <a:pathLst>
                <a:path w="12945" h="15490" extrusionOk="0">
                  <a:moveTo>
                    <a:pt x="0" y="0"/>
                  </a:moveTo>
                  <a:lnTo>
                    <a:pt x="1152" y="15143"/>
                  </a:lnTo>
                  <a:lnTo>
                    <a:pt x="1160" y="15425"/>
                  </a:lnTo>
                  <a:cubicBezTo>
                    <a:pt x="1634" y="15468"/>
                    <a:pt x="2097" y="15489"/>
                    <a:pt x="2549" y="15489"/>
                  </a:cubicBezTo>
                  <a:cubicBezTo>
                    <a:pt x="8907" y="15489"/>
                    <a:pt x="12945" y="11329"/>
                    <a:pt x="12148" y="6489"/>
                  </a:cubicBezTo>
                  <a:cubicBezTo>
                    <a:pt x="11714" y="3800"/>
                    <a:pt x="11577" y="2464"/>
                    <a:pt x="10965" y="129"/>
                  </a:cubicBezTo>
                  <a:lnTo>
                    <a:pt x="0" y="0"/>
                  </a:lnTo>
                  <a:close/>
                </a:path>
              </a:pathLst>
            </a:custGeom>
            <a:solidFill>
              <a:srgbClr val="FB9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0"/>
            <p:cNvSpPr/>
            <p:nvPr/>
          </p:nvSpPr>
          <p:spPr>
            <a:xfrm>
              <a:off x="3057375" y="3755100"/>
              <a:ext cx="323625" cy="387250"/>
            </a:xfrm>
            <a:custGeom>
              <a:avLst/>
              <a:gdLst/>
              <a:ahLst/>
              <a:cxnLst/>
              <a:rect l="l" t="t" r="r" b="b"/>
              <a:pathLst>
                <a:path w="12945" h="15490" extrusionOk="0">
                  <a:moveTo>
                    <a:pt x="0" y="0"/>
                  </a:moveTo>
                  <a:lnTo>
                    <a:pt x="1152" y="15143"/>
                  </a:lnTo>
                  <a:lnTo>
                    <a:pt x="1160" y="15425"/>
                  </a:lnTo>
                  <a:cubicBezTo>
                    <a:pt x="1634" y="15468"/>
                    <a:pt x="2097" y="15489"/>
                    <a:pt x="2549" y="15489"/>
                  </a:cubicBezTo>
                  <a:cubicBezTo>
                    <a:pt x="8907" y="15489"/>
                    <a:pt x="12945" y="11329"/>
                    <a:pt x="12148" y="6489"/>
                  </a:cubicBezTo>
                  <a:cubicBezTo>
                    <a:pt x="11714" y="3800"/>
                    <a:pt x="11577" y="2464"/>
                    <a:pt x="10965" y="129"/>
                  </a:cubicBezTo>
                  <a:lnTo>
                    <a:pt x="0" y="0"/>
                  </a:ln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0"/>
            <p:cNvSpPr/>
            <p:nvPr/>
          </p:nvSpPr>
          <p:spPr>
            <a:xfrm>
              <a:off x="2675975" y="3702975"/>
              <a:ext cx="409650" cy="428775"/>
            </a:xfrm>
            <a:custGeom>
              <a:avLst/>
              <a:gdLst/>
              <a:ahLst/>
              <a:cxnLst/>
              <a:rect l="l" t="t" r="r" b="b"/>
              <a:pathLst>
                <a:path w="16386" h="17151" extrusionOk="0">
                  <a:moveTo>
                    <a:pt x="5330" y="0"/>
                  </a:moveTo>
                  <a:lnTo>
                    <a:pt x="1" y="10587"/>
                  </a:lnTo>
                  <a:cubicBezTo>
                    <a:pt x="4615" y="13884"/>
                    <a:pt x="15719" y="17150"/>
                    <a:pt x="16355" y="17150"/>
                  </a:cubicBezTo>
                  <a:cubicBezTo>
                    <a:pt x="16376" y="17150"/>
                    <a:pt x="16386" y="17147"/>
                    <a:pt x="16383" y="17140"/>
                  </a:cubicBezTo>
                  <a:lnTo>
                    <a:pt x="15393" y="2053"/>
                  </a:lnTo>
                  <a:cubicBezTo>
                    <a:pt x="15393" y="2053"/>
                    <a:pt x="11457" y="2021"/>
                    <a:pt x="11368" y="1981"/>
                  </a:cubicBezTo>
                  <a:cubicBezTo>
                    <a:pt x="8414" y="741"/>
                    <a:pt x="5330" y="0"/>
                    <a:pt x="5330"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0"/>
            <p:cNvSpPr/>
            <p:nvPr/>
          </p:nvSpPr>
          <p:spPr>
            <a:xfrm>
              <a:off x="2960175" y="3752475"/>
              <a:ext cx="386425" cy="64225"/>
            </a:xfrm>
            <a:custGeom>
              <a:avLst/>
              <a:gdLst/>
              <a:ahLst/>
              <a:cxnLst/>
              <a:rect l="l" t="t" r="r" b="b"/>
              <a:pathLst>
                <a:path w="15457" h="2569" extrusionOk="0">
                  <a:moveTo>
                    <a:pt x="0" y="1"/>
                  </a:moveTo>
                  <a:lnTo>
                    <a:pt x="1103" y="870"/>
                  </a:lnTo>
                  <a:lnTo>
                    <a:pt x="15457" y="2569"/>
                  </a:lnTo>
                  <a:lnTo>
                    <a:pt x="14869" y="105"/>
                  </a:lnTo>
                  <a:lnTo>
                    <a:pt x="0" y="1"/>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0"/>
            <p:cNvSpPr/>
            <p:nvPr/>
          </p:nvSpPr>
          <p:spPr>
            <a:xfrm>
              <a:off x="2900800" y="3629925"/>
              <a:ext cx="462900" cy="126600"/>
            </a:xfrm>
            <a:custGeom>
              <a:avLst/>
              <a:gdLst/>
              <a:ahLst/>
              <a:cxnLst/>
              <a:rect l="l" t="t" r="r" b="b"/>
              <a:pathLst>
                <a:path w="18516" h="5064" extrusionOk="0">
                  <a:moveTo>
                    <a:pt x="17308" y="0"/>
                  </a:moveTo>
                  <a:lnTo>
                    <a:pt x="0" y="1457"/>
                  </a:lnTo>
                  <a:lnTo>
                    <a:pt x="982" y="3711"/>
                  </a:lnTo>
                  <a:lnTo>
                    <a:pt x="2391" y="5016"/>
                  </a:lnTo>
                  <a:lnTo>
                    <a:pt x="18516" y="5064"/>
                  </a:lnTo>
                  <a:lnTo>
                    <a:pt x="1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0"/>
            <p:cNvSpPr/>
            <p:nvPr/>
          </p:nvSpPr>
          <p:spPr>
            <a:xfrm>
              <a:off x="2997400" y="3637750"/>
              <a:ext cx="167675" cy="23175"/>
            </a:xfrm>
            <a:custGeom>
              <a:avLst/>
              <a:gdLst/>
              <a:ahLst/>
              <a:cxnLst/>
              <a:rect l="l" t="t" r="r" b="b"/>
              <a:pathLst>
                <a:path w="6707" h="927" extrusionOk="0">
                  <a:moveTo>
                    <a:pt x="6528" y="1"/>
                  </a:moveTo>
                  <a:cubicBezTo>
                    <a:pt x="6523" y="1"/>
                    <a:pt x="6518" y="1"/>
                    <a:pt x="6513" y="1"/>
                  </a:cubicBezTo>
                  <a:lnTo>
                    <a:pt x="169" y="581"/>
                  </a:lnTo>
                  <a:cubicBezTo>
                    <a:pt x="73" y="589"/>
                    <a:pt x="0" y="669"/>
                    <a:pt x="8" y="766"/>
                  </a:cubicBezTo>
                  <a:cubicBezTo>
                    <a:pt x="16" y="854"/>
                    <a:pt x="89" y="927"/>
                    <a:pt x="185" y="927"/>
                  </a:cubicBezTo>
                  <a:lnTo>
                    <a:pt x="202" y="927"/>
                  </a:lnTo>
                  <a:lnTo>
                    <a:pt x="6545" y="347"/>
                  </a:lnTo>
                  <a:cubicBezTo>
                    <a:pt x="6642" y="339"/>
                    <a:pt x="6706" y="251"/>
                    <a:pt x="6698" y="162"/>
                  </a:cubicBezTo>
                  <a:cubicBezTo>
                    <a:pt x="6698" y="70"/>
                    <a:pt x="6618" y="1"/>
                    <a:pt x="6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0"/>
            <p:cNvSpPr/>
            <p:nvPr/>
          </p:nvSpPr>
          <p:spPr>
            <a:xfrm>
              <a:off x="1696275" y="3602550"/>
              <a:ext cx="465525" cy="141500"/>
            </a:xfrm>
            <a:custGeom>
              <a:avLst/>
              <a:gdLst/>
              <a:ahLst/>
              <a:cxnLst/>
              <a:rect l="l" t="t" r="r" b="b"/>
              <a:pathLst>
                <a:path w="18621" h="5660" extrusionOk="0">
                  <a:moveTo>
                    <a:pt x="1369" y="0"/>
                  </a:moveTo>
                  <a:lnTo>
                    <a:pt x="0" y="5024"/>
                  </a:lnTo>
                  <a:lnTo>
                    <a:pt x="15658" y="5660"/>
                  </a:lnTo>
                  <a:lnTo>
                    <a:pt x="17558" y="4275"/>
                  </a:lnTo>
                  <a:lnTo>
                    <a:pt x="18620" y="2045"/>
                  </a:lnTo>
                  <a:lnTo>
                    <a:pt x="1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0"/>
            <p:cNvSpPr/>
            <p:nvPr/>
          </p:nvSpPr>
          <p:spPr>
            <a:xfrm>
              <a:off x="2825725" y="3487825"/>
              <a:ext cx="122600" cy="251800"/>
            </a:xfrm>
            <a:custGeom>
              <a:avLst/>
              <a:gdLst/>
              <a:ahLst/>
              <a:cxnLst/>
              <a:rect l="l" t="t" r="r" b="b"/>
              <a:pathLst>
                <a:path w="4904" h="10072" extrusionOk="0">
                  <a:moveTo>
                    <a:pt x="573" y="0"/>
                  </a:moveTo>
                  <a:cubicBezTo>
                    <a:pt x="483" y="0"/>
                    <a:pt x="403" y="70"/>
                    <a:pt x="403" y="162"/>
                  </a:cubicBezTo>
                  <a:cubicBezTo>
                    <a:pt x="395" y="226"/>
                    <a:pt x="0" y="6489"/>
                    <a:pt x="4605" y="10039"/>
                  </a:cubicBezTo>
                  <a:cubicBezTo>
                    <a:pt x="4637" y="10064"/>
                    <a:pt x="4670" y="10072"/>
                    <a:pt x="4710" y="10072"/>
                  </a:cubicBezTo>
                  <a:cubicBezTo>
                    <a:pt x="4766" y="10072"/>
                    <a:pt x="4815" y="10047"/>
                    <a:pt x="4847" y="10007"/>
                  </a:cubicBezTo>
                  <a:cubicBezTo>
                    <a:pt x="4903" y="9927"/>
                    <a:pt x="4895" y="9822"/>
                    <a:pt x="4815" y="9758"/>
                  </a:cubicBezTo>
                  <a:cubicBezTo>
                    <a:pt x="363" y="6328"/>
                    <a:pt x="749" y="250"/>
                    <a:pt x="749" y="186"/>
                  </a:cubicBezTo>
                  <a:cubicBezTo>
                    <a:pt x="749" y="89"/>
                    <a:pt x="677" y="9"/>
                    <a:pt x="588" y="1"/>
                  </a:cubicBezTo>
                  <a:cubicBezTo>
                    <a:pt x="583" y="0"/>
                    <a:pt x="578" y="0"/>
                    <a:pt x="5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0"/>
            <p:cNvSpPr/>
            <p:nvPr/>
          </p:nvSpPr>
          <p:spPr>
            <a:xfrm>
              <a:off x="2040625" y="3624900"/>
              <a:ext cx="392275" cy="193475"/>
            </a:xfrm>
            <a:custGeom>
              <a:avLst/>
              <a:gdLst/>
              <a:ahLst/>
              <a:cxnLst/>
              <a:rect l="l" t="t" r="r" b="b"/>
              <a:pathLst>
                <a:path w="15691" h="7739" extrusionOk="0">
                  <a:moveTo>
                    <a:pt x="7916" y="0"/>
                  </a:moveTo>
                  <a:cubicBezTo>
                    <a:pt x="6897" y="0"/>
                    <a:pt x="5904" y="100"/>
                    <a:pt x="5241" y="394"/>
                  </a:cubicBezTo>
                  <a:cubicBezTo>
                    <a:pt x="3389" y="1216"/>
                    <a:pt x="0" y="6480"/>
                    <a:pt x="0" y="6480"/>
                  </a:cubicBezTo>
                  <a:cubicBezTo>
                    <a:pt x="0" y="6480"/>
                    <a:pt x="996" y="6367"/>
                    <a:pt x="2422" y="6367"/>
                  </a:cubicBezTo>
                  <a:cubicBezTo>
                    <a:pt x="3547" y="6367"/>
                    <a:pt x="4939" y="6438"/>
                    <a:pt x="6320" y="6690"/>
                  </a:cubicBezTo>
                  <a:cubicBezTo>
                    <a:pt x="10693" y="7487"/>
                    <a:pt x="13271" y="7739"/>
                    <a:pt x="14583" y="7739"/>
                  </a:cubicBezTo>
                  <a:cubicBezTo>
                    <a:pt x="15324" y="7739"/>
                    <a:pt x="15661" y="7659"/>
                    <a:pt x="15690" y="7551"/>
                  </a:cubicBezTo>
                  <a:cubicBezTo>
                    <a:pt x="15690" y="7551"/>
                    <a:pt x="12631" y="708"/>
                    <a:pt x="11907" y="419"/>
                  </a:cubicBezTo>
                  <a:cubicBezTo>
                    <a:pt x="11648" y="320"/>
                    <a:pt x="9740" y="0"/>
                    <a:pt x="7916"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0"/>
            <p:cNvSpPr/>
            <p:nvPr/>
          </p:nvSpPr>
          <p:spPr>
            <a:xfrm>
              <a:off x="2037400" y="3711425"/>
              <a:ext cx="210525" cy="102675"/>
            </a:xfrm>
            <a:custGeom>
              <a:avLst/>
              <a:gdLst/>
              <a:ahLst/>
              <a:cxnLst/>
              <a:rect l="l" t="t" r="r" b="b"/>
              <a:pathLst>
                <a:path w="8421" h="4107" extrusionOk="0">
                  <a:moveTo>
                    <a:pt x="7357" y="0"/>
                  </a:moveTo>
                  <a:cubicBezTo>
                    <a:pt x="5278" y="0"/>
                    <a:pt x="423" y="2403"/>
                    <a:pt x="226" y="3076"/>
                  </a:cubicBezTo>
                  <a:cubicBezTo>
                    <a:pt x="0" y="3865"/>
                    <a:pt x="2359" y="4106"/>
                    <a:pt x="2359" y="4106"/>
                  </a:cubicBezTo>
                  <a:cubicBezTo>
                    <a:pt x="2359" y="4106"/>
                    <a:pt x="8421" y="580"/>
                    <a:pt x="8179" y="274"/>
                  </a:cubicBezTo>
                  <a:cubicBezTo>
                    <a:pt x="8032" y="83"/>
                    <a:pt x="7742" y="0"/>
                    <a:pt x="7357"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0"/>
            <p:cNvSpPr/>
            <p:nvPr/>
          </p:nvSpPr>
          <p:spPr>
            <a:xfrm>
              <a:off x="2703550" y="3622675"/>
              <a:ext cx="244500" cy="107900"/>
            </a:xfrm>
            <a:custGeom>
              <a:avLst/>
              <a:gdLst/>
              <a:ahLst/>
              <a:cxnLst/>
              <a:rect l="l" t="t" r="r" b="b"/>
              <a:pathLst>
                <a:path w="9780" h="4316" extrusionOk="0">
                  <a:moveTo>
                    <a:pt x="6203" y="1"/>
                  </a:moveTo>
                  <a:cubicBezTo>
                    <a:pt x="4939" y="1"/>
                    <a:pt x="3817" y="226"/>
                    <a:pt x="3817" y="226"/>
                  </a:cubicBezTo>
                  <a:cubicBezTo>
                    <a:pt x="3817" y="226"/>
                    <a:pt x="1490" y="2391"/>
                    <a:pt x="57" y="2544"/>
                  </a:cubicBezTo>
                  <a:cubicBezTo>
                    <a:pt x="1" y="2544"/>
                    <a:pt x="3261" y="2842"/>
                    <a:pt x="4058" y="3076"/>
                  </a:cubicBezTo>
                  <a:cubicBezTo>
                    <a:pt x="4469" y="3188"/>
                    <a:pt x="8083" y="4187"/>
                    <a:pt x="8083" y="4187"/>
                  </a:cubicBezTo>
                  <a:cubicBezTo>
                    <a:pt x="8083" y="4187"/>
                    <a:pt x="8301" y="4315"/>
                    <a:pt x="8577" y="4315"/>
                  </a:cubicBezTo>
                  <a:cubicBezTo>
                    <a:pt x="9025" y="4315"/>
                    <a:pt x="9627" y="3976"/>
                    <a:pt x="9702" y="2198"/>
                  </a:cubicBezTo>
                  <a:cubicBezTo>
                    <a:pt x="9779" y="391"/>
                    <a:pt x="7868" y="1"/>
                    <a:pt x="6203"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0"/>
            <p:cNvSpPr/>
            <p:nvPr/>
          </p:nvSpPr>
          <p:spPr>
            <a:xfrm>
              <a:off x="2798350" y="3526025"/>
              <a:ext cx="137275" cy="140375"/>
            </a:xfrm>
            <a:custGeom>
              <a:avLst/>
              <a:gdLst/>
              <a:ahLst/>
              <a:cxnLst/>
              <a:rect l="l" t="t" r="r" b="b"/>
              <a:pathLst>
                <a:path w="5491" h="5615" extrusionOk="0">
                  <a:moveTo>
                    <a:pt x="4271" y="0"/>
                  </a:moveTo>
                  <a:cubicBezTo>
                    <a:pt x="3115" y="0"/>
                    <a:pt x="1" y="4172"/>
                    <a:pt x="1" y="4172"/>
                  </a:cubicBezTo>
                  <a:cubicBezTo>
                    <a:pt x="1" y="4172"/>
                    <a:pt x="162" y="5615"/>
                    <a:pt x="887" y="5615"/>
                  </a:cubicBezTo>
                  <a:cubicBezTo>
                    <a:pt x="921" y="5615"/>
                    <a:pt x="955" y="5612"/>
                    <a:pt x="991" y="5605"/>
                  </a:cubicBezTo>
                  <a:cubicBezTo>
                    <a:pt x="1796" y="5452"/>
                    <a:pt x="5491" y="268"/>
                    <a:pt x="4364" y="10"/>
                  </a:cubicBezTo>
                  <a:cubicBezTo>
                    <a:pt x="4334" y="3"/>
                    <a:pt x="4303" y="0"/>
                    <a:pt x="4271"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0"/>
            <p:cNvSpPr/>
            <p:nvPr/>
          </p:nvSpPr>
          <p:spPr>
            <a:xfrm>
              <a:off x="2854500" y="3520775"/>
              <a:ext cx="147350" cy="140050"/>
            </a:xfrm>
            <a:custGeom>
              <a:avLst/>
              <a:gdLst/>
              <a:ahLst/>
              <a:cxnLst/>
              <a:rect l="l" t="t" r="r" b="b"/>
              <a:pathLst>
                <a:path w="5894" h="5602" extrusionOk="0">
                  <a:moveTo>
                    <a:pt x="4422" y="1"/>
                  </a:moveTo>
                  <a:cubicBezTo>
                    <a:pt x="3541" y="1"/>
                    <a:pt x="1" y="4334"/>
                    <a:pt x="1" y="4334"/>
                  </a:cubicBezTo>
                  <a:cubicBezTo>
                    <a:pt x="1" y="4334"/>
                    <a:pt x="537" y="5601"/>
                    <a:pt x="1286" y="5601"/>
                  </a:cubicBezTo>
                  <a:cubicBezTo>
                    <a:pt x="1326" y="5601"/>
                    <a:pt x="1368" y="5598"/>
                    <a:pt x="1409" y="5590"/>
                  </a:cubicBezTo>
                  <a:cubicBezTo>
                    <a:pt x="2222" y="5445"/>
                    <a:pt x="5893" y="703"/>
                    <a:pt x="4509" y="19"/>
                  </a:cubicBezTo>
                  <a:cubicBezTo>
                    <a:pt x="4484" y="7"/>
                    <a:pt x="4455" y="1"/>
                    <a:pt x="4422" y="1"/>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0"/>
            <p:cNvSpPr/>
            <p:nvPr/>
          </p:nvSpPr>
          <p:spPr>
            <a:xfrm>
              <a:off x="2845250" y="3573025"/>
              <a:ext cx="194025" cy="150700"/>
            </a:xfrm>
            <a:custGeom>
              <a:avLst/>
              <a:gdLst/>
              <a:ahLst/>
              <a:cxnLst/>
              <a:rect l="l" t="t" r="r" b="b"/>
              <a:pathLst>
                <a:path w="7761" h="6028" extrusionOk="0">
                  <a:moveTo>
                    <a:pt x="6201" y="0"/>
                  </a:moveTo>
                  <a:cubicBezTo>
                    <a:pt x="5007" y="0"/>
                    <a:pt x="0" y="5303"/>
                    <a:pt x="0" y="5303"/>
                  </a:cubicBezTo>
                  <a:cubicBezTo>
                    <a:pt x="0" y="5303"/>
                    <a:pt x="1290" y="6028"/>
                    <a:pt x="2112" y="6028"/>
                  </a:cubicBezTo>
                  <a:cubicBezTo>
                    <a:pt x="2117" y="6028"/>
                    <a:pt x="2121" y="6028"/>
                    <a:pt x="2126" y="6028"/>
                  </a:cubicBezTo>
                  <a:cubicBezTo>
                    <a:pt x="2947" y="6028"/>
                    <a:pt x="7761" y="497"/>
                    <a:pt x="6296" y="14"/>
                  </a:cubicBezTo>
                  <a:cubicBezTo>
                    <a:pt x="6267" y="5"/>
                    <a:pt x="6236" y="0"/>
                    <a:pt x="6201"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0"/>
            <p:cNvSpPr/>
            <p:nvPr/>
          </p:nvSpPr>
          <p:spPr>
            <a:xfrm>
              <a:off x="2895350" y="3630575"/>
              <a:ext cx="133875" cy="113550"/>
            </a:xfrm>
            <a:custGeom>
              <a:avLst/>
              <a:gdLst/>
              <a:ahLst/>
              <a:cxnLst/>
              <a:rect l="l" t="t" r="r" b="b"/>
              <a:pathLst>
                <a:path w="5355" h="4542" extrusionOk="0">
                  <a:moveTo>
                    <a:pt x="4512" y="0"/>
                  </a:moveTo>
                  <a:cubicBezTo>
                    <a:pt x="3511" y="0"/>
                    <a:pt x="1" y="3701"/>
                    <a:pt x="1" y="3701"/>
                  </a:cubicBezTo>
                  <a:cubicBezTo>
                    <a:pt x="1" y="3701"/>
                    <a:pt x="143" y="4168"/>
                    <a:pt x="946" y="4168"/>
                  </a:cubicBezTo>
                  <a:cubicBezTo>
                    <a:pt x="953" y="4168"/>
                    <a:pt x="960" y="4168"/>
                    <a:pt x="967" y="4168"/>
                  </a:cubicBezTo>
                  <a:cubicBezTo>
                    <a:pt x="1144" y="4168"/>
                    <a:pt x="1439" y="4542"/>
                    <a:pt x="1837" y="4542"/>
                  </a:cubicBezTo>
                  <a:cubicBezTo>
                    <a:pt x="2017" y="4542"/>
                    <a:pt x="2219" y="4465"/>
                    <a:pt x="2440" y="4241"/>
                  </a:cubicBezTo>
                  <a:cubicBezTo>
                    <a:pt x="4018" y="2663"/>
                    <a:pt x="5354" y="940"/>
                    <a:pt x="4710" y="87"/>
                  </a:cubicBezTo>
                  <a:cubicBezTo>
                    <a:pt x="4665" y="28"/>
                    <a:pt x="4598" y="0"/>
                    <a:pt x="4512" y="0"/>
                  </a:cubicBezTo>
                  <a:close/>
                </a:path>
              </a:pathLst>
            </a:custGeom>
            <a:solidFill>
              <a:srgbClr val="DE6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0"/>
            <p:cNvSpPr/>
            <p:nvPr/>
          </p:nvSpPr>
          <p:spPr>
            <a:xfrm>
              <a:off x="2423600" y="3804975"/>
              <a:ext cx="670625" cy="333575"/>
            </a:xfrm>
            <a:custGeom>
              <a:avLst/>
              <a:gdLst/>
              <a:ahLst/>
              <a:cxnLst/>
              <a:rect l="l" t="t" r="r" b="b"/>
              <a:pathLst>
                <a:path w="26825" h="13343" extrusionOk="0">
                  <a:moveTo>
                    <a:pt x="192" y="0"/>
                  </a:moveTo>
                  <a:cubicBezTo>
                    <a:pt x="155" y="0"/>
                    <a:pt x="119" y="11"/>
                    <a:pt x="89" y="34"/>
                  </a:cubicBezTo>
                  <a:cubicBezTo>
                    <a:pt x="17" y="99"/>
                    <a:pt x="1" y="203"/>
                    <a:pt x="65" y="284"/>
                  </a:cubicBezTo>
                  <a:cubicBezTo>
                    <a:pt x="130" y="364"/>
                    <a:pt x="1724" y="2337"/>
                    <a:pt x="5797" y="4945"/>
                  </a:cubicBezTo>
                  <a:cubicBezTo>
                    <a:pt x="9557" y="7344"/>
                    <a:pt x="16214" y="10749"/>
                    <a:pt x="26591" y="13341"/>
                  </a:cubicBezTo>
                  <a:lnTo>
                    <a:pt x="26631" y="13341"/>
                  </a:lnTo>
                  <a:cubicBezTo>
                    <a:pt x="26636" y="13342"/>
                    <a:pt x="26642" y="13342"/>
                    <a:pt x="26647" y="13342"/>
                  </a:cubicBezTo>
                  <a:cubicBezTo>
                    <a:pt x="26721" y="13342"/>
                    <a:pt x="26786" y="13288"/>
                    <a:pt x="26808" y="13213"/>
                  </a:cubicBezTo>
                  <a:cubicBezTo>
                    <a:pt x="26825" y="13124"/>
                    <a:pt x="26768" y="13027"/>
                    <a:pt x="26680" y="13003"/>
                  </a:cubicBezTo>
                  <a:cubicBezTo>
                    <a:pt x="16351" y="10427"/>
                    <a:pt x="9742" y="7046"/>
                    <a:pt x="6014" y="4663"/>
                  </a:cubicBezTo>
                  <a:cubicBezTo>
                    <a:pt x="1973" y="2087"/>
                    <a:pt x="355" y="82"/>
                    <a:pt x="339" y="66"/>
                  </a:cubicBezTo>
                  <a:cubicBezTo>
                    <a:pt x="301" y="23"/>
                    <a:pt x="246"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0"/>
            <p:cNvSpPr/>
            <p:nvPr/>
          </p:nvSpPr>
          <p:spPr>
            <a:xfrm>
              <a:off x="2034775" y="3985500"/>
              <a:ext cx="652700" cy="152025"/>
            </a:xfrm>
            <a:custGeom>
              <a:avLst/>
              <a:gdLst/>
              <a:ahLst/>
              <a:cxnLst/>
              <a:rect l="l" t="t" r="r" b="b"/>
              <a:pathLst>
                <a:path w="26108" h="6081" extrusionOk="0">
                  <a:moveTo>
                    <a:pt x="25915" y="1"/>
                  </a:moveTo>
                  <a:cubicBezTo>
                    <a:pt x="25879" y="1"/>
                    <a:pt x="25842" y="12"/>
                    <a:pt x="25810" y="34"/>
                  </a:cubicBezTo>
                  <a:cubicBezTo>
                    <a:pt x="25718" y="98"/>
                    <a:pt x="17249" y="5732"/>
                    <a:pt x="5212" y="5732"/>
                  </a:cubicBezTo>
                  <a:cubicBezTo>
                    <a:pt x="3604" y="5732"/>
                    <a:pt x="1933" y="5631"/>
                    <a:pt x="210" y="5404"/>
                  </a:cubicBezTo>
                  <a:cubicBezTo>
                    <a:pt x="201" y="5402"/>
                    <a:pt x="192" y="5402"/>
                    <a:pt x="183" y="5402"/>
                  </a:cubicBezTo>
                  <a:cubicBezTo>
                    <a:pt x="99" y="5402"/>
                    <a:pt x="31" y="5469"/>
                    <a:pt x="17" y="5549"/>
                  </a:cubicBezTo>
                  <a:cubicBezTo>
                    <a:pt x="1" y="5645"/>
                    <a:pt x="73" y="5734"/>
                    <a:pt x="170" y="5742"/>
                  </a:cubicBezTo>
                  <a:cubicBezTo>
                    <a:pt x="1836" y="5967"/>
                    <a:pt x="3527" y="6080"/>
                    <a:pt x="5217" y="6080"/>
                  </a:cubicBezTo>
                  <a:cubicBezTo>
                    <a:pt x="17357" y="6080"/>
                    <a:pt x="25915" y="380"/>
                    <a:pt x="26011" y="316"/>
                  </a:cubicBezTo>
                  <a:cubicBezTo>
                    <a:pt x="26084" y="268"/>
                    <a:pt x="26108" y="155"/>
                    <a:pt x="26051" y="75"/>
                  </a:cubicBezTo>
                  <a:cubicBezTo>
                    <a:pt x="26022" y="26"/>
                    <a:pt x="25970" y="1"/>
                    <a:pt x="259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0"/>
            <p:cNvSpPr/>
            <p:nvPr/>
          </p:nvSpPr>
          <p:spPr>
            <a:xfrm>
              <a:off x="2697925" y="3681825"/>
              <a:ext cx="320025" cy="126225"/>
            </a:xfrm>
            <a:custGeom>
              <a:avLst/>
              <a:gdLst/>
              <a:ahLst/>
              <a:cxnLst/>
              <a:rect l="l" t="t" r="r" b="b"/>
              <a:pathLst>
                <a:path w="12801" h="5049" extrusionOk="0">
                  <a:moveTo>
                    <a:pt x="179" y="1"/>
                  </a:moveTo>
                  <a:cubicBezTo>
                    <a:pt x="88" y="1"/>
                    <a:pt x="9" y="70"/>
                    <a:pt x="9" y="162"/>
                  </a:cubicBezTo>
                  <a:cubicBezTo>
                    <a:pt x="0" y="259"/>
                    <a:pt x="73" y="339"/>
                    <a:pt x="170" y="347"/>
                  </a:cubicBezTo>
                  <a:cubicBezTo>
                    <a:pt x="266" y="347"/>
                    <a:pt x="9580" y="1024"/>
                    <a:pt x="12462" y="4976"/>
                  </a:cubicBezTo>
                  <a:cubicBezTo>
                    <a:pt x="12495" y="5025"/>
                    <a:pt x="12551" y="5049"/>
                    <a:pt x="12607" y="5049"/>
                  </a:cubicBezTo>
                  <a:cubicBezTo>
                    <a:pt x="12639" y="5049"/>
                    <a:pt x="12680" y="5041"/>
                    <a:pt x="12704" y="5016"/>
                  </a:cubicBezTo>
                  <a:cubicBezTo>
                    <a:pt x="12784" y="4960"/>
                    <a:pt x="12800" y="4847"/>
                    <a:pt x="12744" y="4775"/>
                  </a:cubicBezTo>
                  <a:cubicBezTo>
                    <a:pt x="9765" y="685"/>
                    <a:pt x="580" y="25"/>
                    <a:pt x="194" y="1"/>
                  </a:cubicBezTo>
                  <a:cubicBezTo>
                    <a:pt x="189" y="1"/>
                    <a:pt x="184"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0"/>
            <p:cNvSpPr/>
            <p:nvPr/>
          </p:nvSpPr>
          <p:spPr>
            <a:xfrm>
              <a:off x="2150500" y="3759350"/>
              <a:ext cx="277975" cy="58000"/>
            </a:xfrm>
            <a:custGeom>
              <a:avLst/>
              <a:gdLst/>
              <a:ahLst/>
              <a:cxnLst/>
              <a:rect l="l" t="t" r="r" b="b"/>
              <a:pathLst>
                <a:path w="11119" h="2320" extrusionOk="0">
                  <a:moveTo>
                    <a:pt x="2530" y="1"/>
                  </a:moveTo>
                  <a:cubicBezTo>
                    <a:pt x="2501" y="1"/>
                    <a:pt x="2479" y="3"/>
                    <a:pt x="2464" y="8"/>
                  </a:cubicBezTo>
                  <a:cubicBezTo>
                    <a:pt x="1973" y="144"/>
                    <a:pt x="1" y="1207"/>
                    <a:pt x="1" y="1207"/>
                  </a:cubicBezTo>
                  <a:cubicBezTo>
                    <a:pt x="1" y="1207"/>
                    <a:pt x="6486" y="2320"/>
                    <a:pt x="9649" y="2320"/>
                  </a:cubicBezTo>
                  <a:cubicBezTo>
                    <a:pt x="10319" y="2320"/>
                    <a:pt x="10839" y="2270"/>
                    <a:pt x="11118" y="2149"/>
                  </a:cubicBezTo>
                  <a:cubicBezTo>
                    <a:pt x="11118" y="2149"/>
                    <a:pt x="3449" y="1"/>
                    <a:pt x="2530" y="1"/>
                  </a:cubicBezTo>
                  <a:close/>
                </a:path>
              </a:pathLst>
            </a:custGeom>
            <a:solidFill>
              <a:srgbClr val="C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0"/>
            <p:cNvSpPr/>
            <p:nvPr/>
          </p:nvSpPr>
          <p:spPr>
            <a:xfrm>
              <a:off x="2149100" y="3787225"/>
              <a:ext cx="286000" cy="31500"/>
            </a:xfrm>
            <a:custGeom>
              <a:avLst/>
              <a:gdLst/>
              <a:ahLst/>
              <a:cxnLst/>
              <a:rect l="l" t="t" r="r" b="b"/>
              <a:pathLst>
                <a:path w="11440" h="1260" extrusionOk="0">
                  <a:moveTo>
                    <a:pt x="193" y="1"/>
                  </a:moveTo>
                  <a:cubicBezTo>
                    <a:pt x="110" y="1"/>
                    <a:pt x="39" y="55"/>
                    <a:pt x="24" y="140"/>
                  </a:cubicBezTo>
                  <a:cubicBezTo>
                    <a:pt x="0" y="237"/>
                    <a:pt x="65" y="326"/>
                    <a:pt x="161" y="342"/>
                  </a:cubicBezTo>
                  <a:cubicBezTo>
                    <a:pt x="218" y="358"/>
                    <a:pt x="5362" y="1259"/>
                    <a:pt x="10289" y="1259"/>
                  </a:cubicBezTo>
                  <a:cubicBezTo>
                    <a:pt x="10619" y="1259"/>
                    <a:pt x="10941" y="1251"/>
                    <a:pt x="11271" y="1251"/>
                  </a:cubicBezTo>
                  <a:cubicBezTo>
                    <a:pt x="11359" y="1243"/>
                    <a:pt x="11440" y="1163"/>
                    <a:pt x="11440" y="1066"/>
                  </a:cubicBezTo>
                  <a:cubicBezTo>
                    <a:pt x="11440" y="974"/>
                    <a:pt x="11367" y="897"/>
                    <a:pt x="11269" y="897"/>
                  </a:cubicBezTo>
                  <a:cubicBezTo>
                    <a:pt x="11264" y="897"/>
                    <a:pt x="11259" y="897"/>
                    <a:pt x="11255" y="897"/>
                  </a:cubicBezTo>
                  <a:cubicBezTo>
                    <a:pt x="10916" y="907"/>
                    <a:pt x="10574" y="911"/>
                    <a:pt x="10231" y="911"/>
                  </a:cubicBezTo>
                  <a:cubicBezTo>
                    <a:pt x="5356" y="911"/>
                    <a:pt x="278" y="11"/>
                    <a:pt x="226" y="4"/>
                  </a:cubicBezTo>
                  <a:cubicBezTo>
                    <a:pt x="215" y="2"/>
                    <a:pt x="204"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0"/>
            <p:cNvSpPr/>
            <p:nvPr/>
          </p:nvSpPr>
          <p:spPr>
            <a:xfrm>
              <a:off x="2341900" y="3652300"/>
              <a:ext cx="93800" cy="160375"/>
            </a:xfrm>
            <a:custGeom>
              <a:avLst/>
              <a:gdLst/>
              <a:ahLst/>
              <a:cxnLst/>
              <a:rect l="l" t="t" r="r" b="b"/>
              <a:pathLst>
                <a:path w="3752" h="6415" extrusionOk="0">
                  <a:moveTo>
                    <a:pt x="201" y="0"/>
                  </a:moveTo>
                  <a:cubicBezTo>
                    <a:pt x="172" y="0"/>
                    <a:pt x="142" y="7"/>
                    <a:pt x="113" y="23"/>
                  </a:cubicBezTo>
                  <a:cubicBezTo>
                    <a:pt x="33" y="63"/>
                    <a:pt x="0" y="168"/>
                    <a:pt x="49" y="256"/>
                  </a:cubicBezTo>
                  <a:lnTo>
                    <a:pt x="3406" y="6326"/>
                  </a:lnTo>
                  <a:cubicBezTo>
                    <a:pt x="3430" y="6383"/>
                    <a:pt x="3494" y="6415"/>
                    <a:pt x="3551" y="6415"/>
                  </a:cubicBezTo>
                  <a:cubicBezTo>
                    <a:pt x="3583" y="6415"/>
                    <a:pt x="3615" y="6407"/>
                    <a:pt x="3639" y="6391"/>
                  </a:cubicBezTo>
                  <a:cubicBezTo>
                    <a:pt x="3720" y="6342"/>
                    <a:pt x="3752" y="6238"/>
                    <a:pt x="3704" y="6157"/>
                  </a:cubicBezTo>
                  <a:lnTo>
                    <a:pt x="355" y="87"/>
                  </a:lnTo>
                  <a:cubicBezTo>
                    <a:pt x="322" y="33"/>
                    <a:pt x="263" y="0"/>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0"/>
            <p:cNvSpPr/>
            <p:nvPr/>
          </p:nvSpPr>
          <p:spPr>
            <a:xfrm>
              <a:off x="1719200" y="3727925"/>
              <a:ext cx="402150" cy="56175"/>
            </a:xfrm>
            <a:custGeom>
              <a:avLst/>
              <a:gdLst/>
              <a:ahLst/>
              <a:cxnLst/>
              <a:rect l="l" t="t" r="r" b="b"/>
              <a:pathLst>
                <a:path w="16086" h="2247" extrusionOk="0">
                  <a:moveTo>
                    <a:pt x="588" y="1"/>
                  </a:moveTo>
                  <a:cubicBezTo>
                    <a:pt x="387" y="733"/>
                    <a:pt x="194" y="1482"/>
                    <a:pt x="1" y="2247"/>
                  </a:cubicBezTo>
                  <a:lnTo>
                    <a:pt x="16085" y="814"/>
                  </a:lnTo>
                  <a:lnTo>
                    <a:pt x="588" y="1"/>
                  </a:lnTo>
                  <a:close/>
                </a:path>
              </a:pathLst>
            </a:custGeom>
            <a:solidFill>
              <a:srgbClr val="C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0"/>
            <p:cNvSpPr/>
            <p:nvPr/>
          </p:nvSpPr>
          <p:spPr>
            <a:xfrm>
              <a:off x="2329825" y="3019700"/>
              <a:ext cx="216175" cy="250400"/>
            </a:xfrm>
            <a:custGeom>
              <a:avLst/>
              <a:gdLst/>
              <a:ahLst/>
              <a:cxnLst/>
              <a:rect l="l" t="t" r="r" b="b"/>
              <a:pathLst>
                <a:path w="8647" h="10016" extrusionOk="0">
                  <a:moveTo>
                    <a:pt x="3084" y="1"/>
                  </a:moveTo>
                  <a:lnTo>
                    <a:pt x="0" y="2657"/>
                  </a:lnTo>
                  <a:lnTo>
                    <a:pt x="8646" y="10015"/>
                  </a:lnTo>
                  <a:cubicBezTo>
                    <a:pt x="7205" y="3229"/>
                    <a:pt x="3084"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0"/>
            <p:cNvSpPr/>
            <p:nvPr/>
          </p:nvSpPr>
          <p:spPr>
            <a:xfrm>
              <a:off x="2542350" y="3009850"/>
              <a:ext cx="208325" cy="260250"/>
            </a:xfrm>
            <a:custGeom>
              <a:avLst/>
              <a:gdLst/>
              <a:ahLst/>
              <a:cxnLst/>
              <a:rect l="l" t="t" r="r" b="b"/>
              <a:pathLst>
                <a:path w="8333" h="10410" extrusionOk="0">
                  <a:moveTo>
                    <a:pt x="5088" y="0"/>
                  </a:moveTo>
                  <a:cubicBezTo>
                    <a:pt x="5088" y="0"/>
                    <a:pt x="89" y="4999"/>
                    <a:pt x="1" y="10409"/>
                  </a:cubicBezTo>
                  <a:lnTo>
                    <a:pt x="8333" y="3244"/>
                  </a:lnTo>
                  <a:lnTo>
                    <a:pt x="50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0"/>
            <p:cNvSpPr/>
            <p:nvPr/>
          </p:nvSpPr>
          <p:spPr>
            <a:xfrm>
              <a:off x="2956350" y="3748650"/>
              <a:ext cx="356250" cy="12300"/>
            </a:xfrm>
            <a:custGeom>
              <a:avLst/>
              <a:gdLst/>
              <a:ahLst/>
              <a:cxnLst/>
              <a:rect l="l" t="t" r="r" b="b"/>
              <a:pathLst>
                <a:path w="14250" h="492" extrusionOk="0">
                  <a:moveTo>
                    <a:pt x="153" y="1"/>
                  </a:moveTo>
                  <a:cubicBezTo>
                    <a:pt x="73" y="1"/>
                    <a:pt x="0" y="65"/>
                    <a:pt x="0" y="154"/>
                  </a:cubicBezTo>
                  <a:cubicBezTo>
                    <a:pt x="0" y="234"/>
                    <a:pt x="64" y="307"/>
                    <a:pt x="153" y="307"/>
                  </a:cubicBezTo>
                  <a:lnTo>
                    <a:pt x="14096" y="492"/>
                  </a:lnTo>
                  <a:cubicBezTo>
                    <a:pt x="14185" y="492"/>
                    <a:pt x="14249" y="428"/>
                    <a:pt x="14249" y="339"/>
                  </a:cubicBezTo>
                  <a:cubicBezTo>
                    <a:pt x="14249" y="258"/>
                    <a:pt x="14185" y="186"/>
                    <a:pt x="14096" y="186"/>
                  </a:cubicBezTo>
                  <a:lnTo>
                    <a:pt x="153"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0"/>
            <p:cNvSpPr/>
            <p:nvPr/>
          </p:nvSpPr>
          <p:spPr>
            <a:xfrm>
              <a:off x="1697875" y="3623925"/>
              <a:ext cx="377575" cy="123550"/>
            </a:xfrm>
            <a:custGeom>
              <a:avLst/>
              <a:gdLst/>
              <a:ahLst/>
              <a:cxnLst/>
              <a:rect l="l" t="t" r="r" b="b"/>
              <a:pathLst>
                <a:path w="15103" h="4942" extrusionOk="0">
                  <a:moveTo>
                    <a:pt x="1158" y="0"/>
                  </a:moveTo>
                  <a:cubicBezTo>
                    <a:pt x="1093" y="0"/>
                    <a:pt x="1035" y="45"/>
                    <a:pt x="1015" y="111"/>
                  </a:cubicBezTo>
                  <a:lnTo>
                    <a:pt x="8" y="4225"/>
                  </a:lnTo>
                  <a:cubicBezTo>
                    <a:pt x="0" y="4273"/>
                    <a:pt x="8" y="4314"/>
                    <a:pt x="33" y="4354"/>
                  </a:cubicBezTo>
                  <a:cubicBezTo>
                    <a:pt x="65" y="4394"/>
                    <a:pt x="105" y="4410"/>
                    <a:pt x="153" y="4410"/>
                  </a:cubicBezTo>
                  <a:lnTo>
                    <a:pt x="14934" y="4942"/>
                  </a:lnTo>
                  <a:lnTo>
                    <a:pt x="14942" y="4942"/>
                  </a:lnTo>
                  <a:cubicBezTo>
                    <a:pt x="15022" y="4942"/>
                    <a:pt x="15095" y="4877"/>
                    <a:pt x="15095" y="4797"/>
                  </a:cubicBezTo>
                  <a:cubicBezTo>
                    <a:pt x="15103" y="4708"/>
                    <a:pt x="15030" y="4636"/>
                    <a:pt x="14950" y="4636"/>
                  </a:cubicBezTo>
                  <a:lnTo>
                    <a:pt x="347" y="4112"/>
                  </a:lnTo>
                  <a:lnTo>
                    <a:pt x="1313" y="184"/>
                  </a:lnTo>
                  <a:cubicBezTo>
                    <a:pt x="1329" y="103"/>
                    <a:pt x="1280" y="23"/>
                    <a:pt x="1200" y="7"/>
                  </a:cubicBezTo>
                  <a:cubicBezTo>
                    <a:pt x="1186" y="2"/>
                    <a:pt x="117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0"/>
            <p:cNvSpPr/>
            <p:nvPr/>
          </p:nvSpPr>
          <p:spPr>
            <a:xfrm>
              <a:off x="2049075" y="4476000"/>
              <a:ext cx="1057025" cy="112525"/>
            </a:xfrm>
            <a:custGeom>
              <a:avLst/>
              <a:gdLst/>
              <a:ahLst/>
              <a:cxnLst/>
              <a:rect l="l" t="t" r="r" b="b"/>
              <a:pathLst>
                <a:path w="42281" h="4501" extrusionOk="0">
                  <a:moveTo>
                    <a:pt x="0" y="1"/>
                  </a:moveTo>
                  <a:lnTo>
                    <a:pt x="0" y="1"/>
                  </a:lnTo>
                  <a:cubicBezTo>
                    <a:pt x="65" y="1812"/>
                    <a:pt x="113" y="3140"/>
                    <a:pt x="137" y="3817"/>
                  </a:cubicBezTo>
                  <a:lnTo>
                    <a:pt x="40493" y="4501"/>
                  </a:lnTo>
                  <a:cubicBezTo>
                    <a:pt x="41089" y="4316"/>
                    <a:pt x="41685" y="4114"/>
                    <a:pt x="42281" y="3905"/>
                  </a:cubicBezTo>
                  <a:lnTo>
                    <a:pt x="42136" y="71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0"/>
            <p:cNvSpPr/>
            <p:nvPr/>
          </p:nvSpPr>
          <p:spPr>
            <a:xfrm>
              <a:off x="2344500" y="2392375"/>
              <a:ext cx="364175" cy="267050"/>
            </a:xfrm>
            <a:custGeom>
              <a:avLst/>
              <a:gdLst/>
              <a:ahLst/>
              <a:cxnLst/>
              <a:rect l="l" t="t" r="r" b="b"/>
              <a:pathLst>
                <a:path w="14567" h="10682" extrusionOk="0">
                  <a:moveTo>
                    <a:pt x="7246" y="1"/>
                  </a:moveTo>
                  <a:cubicBezTo>
                    <a:pt x="3261" y="1"/>
                    <a:pt x="33" y="2987"/>
                    <a:pt x="33" y="9283"/>
                  </a:cubicBezTo>
                  <a:cubicBezTo>
                    <a:pt x="33" y="10309"/>
                    <a:pt x="1" y="10682"/>
                    <a:pt x="106" y="10682"/>
                  </a:cubicBezTo>
                  <a:cubicBezTo>
                    <a:pt x="386" y="10682"/>
                    <a:pt x="1645" y="8034"/>
                    <a:pt x="7103" y="8034"/>
                  </a:cubicBezTo>
                  <a:cubicBezTo>
                    <a:pt x="7150" y="8034"/>
                    <a:pt x="7198" y="8035"/>
                    <a:pt x="7246" y="8035"/>
                  </a:cubicBezTo>
                  <a:cubicBezTo>
                    <a:pt x="13429" y="8087"/>
                    <a:pt x="14447" y="10626"/>
                    <a:pt x="14533" y="10626"/>
                  </a:cubicBezTo>
                  <a:cubicBezTo>
                    <a:pt x="14566" y="10626"/>
                    <a:pt x="14459" y="10244"/>
                    <a:pt x="14459" y="9186"/>
                  </a:cubicBezTo>
                  <a:cubicBezTo>
                    <a:pt x="14459" y="3422"/>
                    <a:pt x="11231" y="1"/>
                    <a:pt x="7246" y="1"/>
                  </a:cubicBezTo>
                  <a:close/>
                </a:path>
              </a:pathLst>
            </a:custGeom>
            <a:solidFill>
              <a:srgbClr val="FEE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0"/>
            <p:cNvSpPr/>
            <p:nvPr/>
          </p:nvSpPr>
          <p:spPr>
            <a:xfrm>
              <a:off x="2482175" y="2361375"/>
              <a:ext cx="88975" cy="102875"/>
            </a:xfrm>
            <a:custGeom>
              <a:avLst/>
              <a:gdLst/>
              <a:ahLst/>
              <a:cxnLst/>
              <a:rect l="l" t="t" r="r" b="b"/>
              <a:pathLst>
                <a:path w="3559" h="4115" extrusionOk="0">
                  <a:moveTo>
                    <a:pt x="1" y="1"/>
                  </a:moveTo>
                  <a:lnTo>
                    <a:pt x="1" y="4115"/>
                  </a:lnTo>
                  <a:lnTo>
                    <a:pt x="3559" y="4115"/>
                  </a:lnTo>
                  <a:lnTo>
                    <a:pt x="3559" y="1"/>
                  </a:lnTo>
                  <a:close/>
                </a:path>
              </a:pathLst>
            </a:custGeom>
            <a:solidFill>
              <a:srgbClr val="FEE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0"/>
            <p:cNvSpPr/>
            <p:nvPr/>
          </p:nvSpPr>
          <p:spPr>
            <a:xfrm>
              <a:off x="2571125" y="2399425"/>
              <a:ext cx="19550" cy="64825"/>
            </a:xfrm>
            <a:custGeom>
              <a:avLst/>
              <a:gdLst/>
              <a:ahLst/>
              <a:cxnLst/>
              <a:rect l="l" t="t" r="r" b="b"/>
              <a:pathLst>
                <a:path w="782" h="2593" extrusionOk="0">
                  <a:moveTo>
                    <a:pt x="57" y="0"/>
                  </a:moveTo>
                  <a:lnTo>
                    <a:pt x="1" y="2593"/>
                  </a:lnTo>
                  <a:lnTo>
                    <a:pt x="782" y="258"/>
                  </a:lnTo>
                  <a:cubicBezTo>
                    <a:pt x="540" y="153"/>
                    <a:pt x="299" y="73"/>
                    <a:pt x="57" y="0"/>
                  </a:cubicBezTo>
                  <a:close/>
                </a:path>
              </a:pathLst>
            </a:custGeom>
            <a:solidFill>
              <a:srgbClr val="EBD5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0"/>
            <p:cNvSpPr/>
            <p:nvPr/>
          </p:nvSpPr>
          <p:spPr>
            <a:xfrm>
              <a:off x="2343500" y="2563850"/>
              <a:ext cx="139900" cy="60600"/>
            </a:xfrm>
            <a:custGeom>
              <a:avLst/>
              <a:gdLst/>
              <a:ahLst/>
              <a:cxnLst/>
              <a:rect l="l" t="t" r="r" b="b"/>
              <a:pathLst>
                <a:path w="5596" h="2424" extrusionOk="0">
                  <a:moveTo>
                    <a:pt x="5574" y="0"/>
                  </a:moveTo>
                  <a:cubicBezTo>
                    <a:pt x="5317" y="0"/>
                    <a:pt x="2864" y="36"/>
                    <a:pt x="1" y="1369"/>
                  </a:cubicBezTo>
                  <a:lnTo>
                    <a:pt x="73" y="2424"/>
                  </a:lnTo>
                  <a:cubicBezTo>
                    <a:pt x="73" y="2424"/>
                    <a:pt x="2343" y="282"/>
                    <a:pt x="5596" y="1"/>
                  </a:cubicBezTo>
                  <a:cubicBezTo>
                    <a:pt x="5596" y="1"/>
                    <a:pt x="5588" y="0"/>
                    <a:pt x="5574" y="0"/>
                  </a:cubicBezTo>
                  <a:close/>
                </a:path>
              </a:pathLst>
            </a:custGeom>
            <a:solidFill>
              <a:srgbClr val="EBD5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0"/>
            <p:cNvSpPr/>
            <p:nvPr/>
          </p:nvSpPr>
          <p:spPr>
            <a:xfrm>
              <a:off x="2566900" y="2563850"/>
              <a:ext cx="139700" cy="60600"/>
            </a:xfrm>
            <a:custGeom>
              <a:avLst/>
              <a:gdLst/>
              <a:ahLst/>
              <a:cxnLst/>
              <a:rect l="l" t="t" r="r" b="b"/>
              <a:pathLst>
                <a:path w="5588" h="2424" extrusionOk="0">
                  <a:moveTo>
                    <a:pt x="23" y="0"/>
                  </a:moveTo>
                  <a:cubicBezTo>
                    <a:pt x="8" y="0"/>
                    <a:pt x="1" y="1"/>
                    <a:pt x="1" y="1"/>
                  </a:cubicBezTo>
                  <a:cubicBezTo>
                    <a:pt x="3245" y="282"/>
                    <a:pt x="5515" y="2424"/>
                    <a:pt x="5515" y="2424"/>
                  </a:cubicBezTo>
                  <a:lnTo>
                    <a:pt x="5588" y="1369"/>
                  </a:lnTo>
                  <a:cubicBezTo>
                    <a:pt x="2724" y="36"/>
                    <a:pt x="279" y="0"/>
                    <a:pt x="23" y="0"/>
                  </a:cubicBezTo>
                  <a:close/>
                </a:path>
              </a:pathLst>
            </a:custGeom>
            <a:solidFill>
              <a:srgbClr val="EBD5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0"/>
            <p:cNvSpPr/>
            <p:nvPr/>
          </p:nvSpPr>
          <p:spPr>
            <a:xfrm>
              <a:off x="2774800" y="3050550"/>
              <a:ext cx="153800" cy="592875"/>
            </a:xfrm>
            <a:custGeom>
              <a:avLst/>
              <a:gdLst/>
              <a:ahLst/>
              <a:cxnLst/>
              <a:rect l="l" t="t" r="r" b="b"/>
              <a:pathLst>
                <a:path w="6152" h="23715" extrusionOk="0">
                  <a:moveTo>
                    <a:pt x="5956" y="1"/>
                  </a:moveTo>
                  <a:cubicBezTo>
                    <a:pt x="5881" y="1"/>
                    <a:pt x="5809" y="52"/>
                    <a:pt x="5789" y="127"/>
                  </a:cubicBezTo>
                  <a:lnTo>
                    <a:pt x="25" y="23505"/>
                  </a:lnTo>
                  <a:cubicBezTo>
                    <a:pt x="1" y="23594"/>
                    <a:pt x="57" y="23690"/>
                    <a:pt x="146" y="23715"/>
                  </a:cubicBezTo>
                  <a:lnTo>
                    <a:pt x="186" y="23715"/>
                  </a:lnTo>
                  <a:cubicBezTo>
                    <a:pt x="266" y="23715"/>
                    <a:pt x="339" y="23658"/>
                    <a:pt x="355" y="23586"/>
                  </a:cubicBezTo>
                  <a:lnTo>
                    <a:pt x="6127" y="216"/>
                  </a:lnTo>
                  <a:cubicBezTo>
                    <a:pt x="6151" y="119"/>
                    <a:pt x="6095" y="22"/>
                    <a:pt x="5998" y="6"/>
                  </a:cubicBezTo>
                  <a:cubicBezTo>
                    <a:pt x="5984" y="3"/>
                    <a:pt x="5970" y="1"/>
                    <a:pt x="5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0"/>
            <p:cNvSpPr/>
            <p:nvPr/>
          </p:nvSpPr>
          <p:spPr>
            <a:xfrm>
              <a:off x="2081475" y="4443800"/>
              <a:ext cx="1022400" cy="30425"/>
            </a:xfrm>
            <a:custGeom>
              <a:avLst/>
              <a:gdLst/>
              <a:ahLst/>
              <a:cxnLst/>
              <a:rect l="l" t="t" r="r" b="b"/>
              <a:pathLst>
                <a:path w="40896" h="1217" extrusionOk="0">
                  <a:moveTo>
                    <a:pt x="171" y="0"/>
                  </a:moveTo>
                  <a:cubicBezTo>
                    <a:pt x="74" y="0"/>
                    <a:pt x="1" y="78"/>
                    <a:pt x="8" y="170"/>
                  </a:cubicBezTo>
                  <a:cubicBezTo>
                    <a:pt x="0" y="266"/>
                    <a:pt x="81" y="347"/>
                    <a:pt x="177" y="347"/>
                  </a:cubicBezTo>
                  <a:lnTo>
                    <a:pt x="40711" y="1216"/>
                  </a:lnTo>
                  <a:cubicBezTo>
                    <a:pt x="40807" y="1216"/>
                    <a:pt x="40888" y="1144"/>
                    <a:pt x="40888" y="1047"/>
                  </a:cubicBezTo>
                  <a:cubicBezTo>
                    <a:pt x="40896" y="951"/>
                    <a:pt x="40815" y="870"/>
                    <a:pt x="40719" y="870"/>
                  </a:cubicBezTo>
                  <a:lnTo>
                    <a:pt x="185" y="1"/>
                  </a:lnTo>
                  <a:cubicBezTo>
                    <a:pt x="181" y="0"/>
                    <a:pt x="176"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0"/>
            <p:cNvSpPr/>
            <p:nvPr/>
          </p:nvSpPr>
          <p:spPr>
            <a:xfrm>
              <a:off x="2248325" y="3021650"/>
              <a:ext cx="115125" cy="614525"/>
            </a:xfrm>
            <a:custGeom>
              <a:avLst/>
              <a:gdLst/>
              <a:ahLst/>
              <a:cxnLst/>
              <a:rect l="l" t="t" r="r" b="b"/>
              <a:pathLst>
                <a:path w="4605" h="24581" extrusionOk="0">
                  <a:moveTo>
                    <a:pt x="189" y="1"/>
                  </a:moveTo>
                  <a:cubicBezTo>
                    <a:pt x="179" y="1"/>
                    <a:pt x="170" y="1"/>
                    <a:pt x="161" y="3"/>
                  </a:cubicBezTo>
                  <a:cubicBezTo>
                    <a:pt x="64" y="19"/>
                    <a:pt x="0" y="108"/>
                    <a:pt x="16" y="204"/>
                  </a:cubicBezTo>
                  <a:lnTo>
                    <a:pt x="4251" y="24444"/>
                  </a:lnTo>
                  <a:cubicBezTo>
                    <a:pt x="4259" y="24524"/>
                    <a:pt x="4331" y="24581"/>
                    <a:pt x="4420" y="24581"/>
                  </a:cubicBezTo>
                  <a:lnTo>
                    <a:pt x="4452" y="24581"/>
                  </a:lnTo>
                  <a:cubicBezTo>
                    <a:pt x="4540" y="24565"/>
                    <a:pt x="4605" y="24476"/>
                    <a:pt x="4589" y="24379"/>
                  </a:cubicBezTo>
                  <a:lnTo>
                    <a:pt x="362" y="140"/>
                  </a:lnTo>
                  <a:cubicBezTo>
                    <a:pt x="341" y="61"/>
                    <a:pt x="267" y="1"/>
                    <a:pt x="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0"/>
            <p:cNvSpPr/>
            <p:nvPr/>
          </p:nvSpPr>
          <p:spPr>
            <a:xfrm>
              <a:off x="3784125" y="2885875"/>
              <a:ext cx="232875" cy="98275"/>
            </a:xfrm>
            <a:custGeom>
              <a:avLst/>
              <a:gdLst/>
              <a:ahLst/>
              <a:cxnLst/>
              <a:rect l="l" t="t" r="r" b="b"/>
              <a:pathLst>
                <a:path w="9315" h="3931" extrusionOk="0">
                  <a:moveTo>
                    <a:pt x="9290" y="0"/>
                  </a:moveTo>
                  <a:lnTo>
                    <a:pt x="298" y="97"/>
                  </a:lnTo>
                  <a:cubicBezTo>
                    <a:pt x="0" y="1481"/>
                    <a:pt x="934" y="3574"/>
                    <a:pt x="934" y="3574"/>
                  </a:cubicBezTo>
                  <a:cubicBezTo>
                    <a:pt x="934" y="3574"/>
                    <a:pt x="3241" y="3931"/>
                    <a:pt x="5413" y="3931"/>
                  </a:cubicBezTo>
                  <a:cubicBezTo>
                    <a:pt x="6890" y="3931"/>
                    <a:pt x="8304" y="3766"/>
                    <a:pt x="8888" y="3212"/>
                  </a:cubicBezTo>
                  <a:cubicBezTo>
                    <a:pt x="9314" y="2818"/>
                    <a:pt x="9290" y="0"/>
                    <a:pt x="9290" y="0"/>
                  </a:cubicBezTo>
                  <a:close/>
                </a:path>
              </a:pathLst>
            </a:custGeom>
            <a:solidFill>
              <a:srgbClr val="C4C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0"/>
            <p:cNvSpPr/>
            <p:nvPr/>
          </p:nvSpPr>
          <p:spPr>
            <a:xfrm>
              <a:off x="3354025" y="4602400"/>
              <a:ext cx="1161075" cy="783925"/>
            </a:xfrm>
            <a:custGeom>
              <a:avLst/>
              <a:gdLst/>
              <a:ahLst/>
              <a:cxnLst/>
              <a:rect l="l" t="t" r="r" b="b"/>
              <a:pathLst>
                <a:path w="46443" h="31357" extrusionOk="0">
                  <a:moveTo>
                    <a:pt x="3019" y="0"/>
                  </a:moveTo>
                  <a:cubicBezTo>
                    <a:pt x="1562" y="11070"/>
                    <a:pt x="604" y="21567"/>
                    <a:pt x="1" y="31356"/>
                  </a:cubicBezTo>
                  <a:lnTo>
                    <a:pt x="21559" y="31356"/>
                  </a:lnTo>
                  <a:cubicBezTo>
                    <a:pt x="21688" y="29312"/>
                    <a:pt x="21825" y="27444"/>
                    <a:pt x="21962" y="25874"/>
                  </a:cubicBezTo>
                  <a:cubicBezTo>
                    <a:pt x="21970" y="25705"/>
                    <a:pt x="22058" y="25544"/>
                    <a:pt x="22187" y="25439"/>
                  </a:cubicBezTo>
                  <a:cubicBezTo>
                    <a:pt x="22324" y="25544"/>
                    <a:pt x="22405" y="25705"/>
                    <a:pt x="22421" y="25874"/>
                  </a:cubicBezTo>
                  <a:cubicBezTo>
                    <a:pt x="22558" y="27444"/>
                    <a:pt x="22759" y="29312"/>
                    <a:pt x="23000" y="31356"/>
                  </a:cubicBezTo>
                  <a:lnTo>
                    <a:pt x="46443" y="31356"/>
                  </a:lnTo>
                  <a:cubicBezTo>
                    <a:pt x="45839" y="21567"/>
                    <a:pt x="44873" y="11070"/>
                    <a:pt x="43424" y="0"/>
                  </a:cubicBezTo>
                  <a:lnTo>
                    <a:pt x="23218" y="81"/>
                  </a:lnTo>
                  <a:lnTo>
                    <a:pt x="30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0"/>
            <p:cNvSpPr/>
            <p:nvPr/>
          </p:nvSpPr>
          <p:spPr>
            <a:xfrm>
              <a:off x="3356650" y="3112900"/>
              <a:ext cx="1081375" cy="1576800"/>
            </a:xfrm>
            <a:custGeom>
              <a:avLst/>
              <a:gdLst/>
              <a:ahLst/>
              <a:cxnLst/>
              <a:rect l="l" t="t" r="r" b="b"/>
              <a:pathLst>
                <a:path w="43255" h="63072" extrusionOk="0">
                  <a:moveTo>
                    <a:pt x="27315" y="0"/>
                  </a:moveTo>
                  <a:cubicBezTo>
                    <a:pt x="20251" y="0"/>
                    <a:pt x="7761" y="1063"/>
                    <a:pt x="7761" y="1063"/>
                  </a:cubicBezTo>
                  <a:cubicBezTo>
                    <a:pt x="7761" y="1063"/>
                    <a:pt x="1095" y="2656"/>
                    <a:pt x="387" y="7519"/>
                  </a:cubicBezTo>
                  <a:cubicBezTo>
                    <a:pt x="0" y="10167"/>
                    <a:pt x="2842" y="60828"/>
                    <a:pt x="2842" y="60828"/>
                  </a:cubicBezTo>
                  <a:cubicBezTo>
                    <a:pt x="2842" y="60828"/>
                    <a:pt x="11573" y="63071"/>
                    <a:pt x="22571" y="63071"/>
                  </a:cubicBezTo>
                  <a:cubicBezTo>
                    <a:pt x="29117" y="63071"/>
                    <a:pt x="36466" y="62277"/>
                    <a:pt x="43255" y="59741"/>
                  </a:cubicBezTo>
                  <a:lnTo>
                    <a:pt x="40163" y="10151"/>
                  </a:lnTo>
                  <a:cubicBezTo>
                    <a:pt x="39833" y="4870"/>
                    <a:pt x="35719" y="579"/>
                    <a:pt x="30455" y="113"/>
                  </a:cubicBezTo>
                  <a:lnTo>
                    <a:pt x="30285" y="96"/>
                  </a:lnTo>
                  <a:cubicBezTo>
                    <a:pt x="29496" y="29"/>
                    <a:pt x="28479" y="0"/>
                    <a:pt x="27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0"/>
            <p:cNvSpPr/>
            <p:nvPr/>
          </p:nvSpPr>
          <p:spPr>
            <a:xfrm>
              <a:off x="3657725" y="3535125"/>
              <a:ext cx="69850" cy="69850"/>
            </a:xfrm>
            <a:custGeom>
              <a:avLst/>
              <a:gdLst/>
              <a:ahLst/>
              <a:cxnLst/>
              <a:rect l="l" t="t" r="r" b="b"/>
              <a:pathLst>
                <a:path w="2794" h="2794" extrusionOk="0">
                  <a:moveTo>
                    <a:pt x="1393" y="0"/>
                  </a:moveTo>
                  <a:cubicBezTo>
                    <a:pt x="620" y="0"/>
                    <a:pt x="0" y="620"/>
                    <a:pt x="0" y="1393"/>
                  </a:cubicBezTo>
                  <a:cubicBezTo>
                    <a:pt x="0" y="2166"/>
                    <a:pt x="620" y="2794"/>
                    <a:pt x="1393" y="2794"/>
                  </a:cubicBezTo>
                  <a:cubicBezTo>
                    <a:pt x="2166" y="2794"/>
                    <a:pt x="2794" y="2166"/>
                    <a:pt x="2794" y="1393"/>
                  </a:cubicBezTo>
                  <a:cubicBezTo>
                    <a:pt x="2794" y="620"/>
                    <a:pt x="216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0"/>
            <p:cNvSpPr/>
            <p:nvPr/>
          </p:nvSpPr>
          <p:spPr>
            <a:xfrm>
              <a:off x="3985175" y="3535125"/>
              <a:ext cx="70050" cy="69850"/>
            </a:xfrm>
            <a:custGeom>
              <a:avLst/>
              <a:gdLst/>
              <a:ahLst/>
              <a:cxnLst/>
              <a:rect l="l" t="t" r="r" b="b"/>
              <a:pathLst>
                <a:path w="2802" h="2794" extrusionOk="0">
                  <a:moveTo>
                    <a:pt x="1401" y="0"/>
                  </a:moveTo>
                  <a:cubicBezTo>
                    <a:pt x="628" y="0"/>
                    <a:pt x="0" y="620"/>
                    <a:pt x="0" y="1393"/>
                  </a:cubicBezTo>
                  <a:cubicBezTo>
                    <a:pt x="0" y="2166"/>
                    <a:pt x="628" y="2794"/>
                    <a:pt x="1401" y="2794"/>
                  </a:cubicBezTo>
                  <a:cubicBezTo>
                    <a:pt x="2174" y="2794"/>
                    <a:pt x="2802" y="2166"/>
                    <a:pt x="2802" y="1393"/>
                  </a:cubicBezTo>
                  <a:cubicBezTo>
                    <a:pt x="2802" y="620"/>
                    <a:pt x="2174" y="0"/>
                    <a:pt x="14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0"/>
            <p:cNvSpPr/>
            <p:nvPr/>
          </p:nvSpPr>
          <p:spPr>
            <a:xfrm>
              <a:off x="3657725" y="3770600"/>
              <a:ext cx="69850" cy="70050"/>
            </a:xfrm>
            <a:custGeom>
              <a:avLst/>
              <a:gdLst/>
              <a:ahLst/>
              <a:cxnLst/>
              <a:rect l="l" t="t" r="r" b="b"/>
              <a:pathLst>
                <a:path w="2794" h="2802" extrusionOk="0">
                  <a:moveTo>
                    <a:pt x="1393" y="0"/>
                  </a:moveTo>
                  <a:cubicBezTo>
                    <a:pt x="620" y="0"/>
                    <a:pt x="0" y="628"/>
                    <a:pt x="0" y="1401"/>
                  </a:cubicBezTo>
                  <a:cubicBezTo>
                    <a:pt x="0" y="2174"/>
                    <a:pt x="620" y="2802"/>
                    <a:pt x="1393" y="2802"/>
                  </a:cubicBezTo>
                  <a:cubicBezTo>
                    <a:pt x="2166" y="2802"/>
                    <a:pt x="2794" y="2174"/>
                    <a:pt x="2794" y="1401"/>
                  </a:cubicBezTo>
                  <a:cubicBezTo>
                    <a:pt x="2794" y="628"/>
                    <a:pt x="2166" y="0"/>
                    <a:pt x="1393" y="0"/>
                  </a:cubicBezTo>
                  <a:close/>
                </a:path>
              </a:pathLst>
            </a:custGeom>
            <a:solidFill>
              <a:srgbClr val="B6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0"/>
            <p:cNvSpPr/>
            <p:nvPr/>
          </p:nvSpPr>
          <p:spPr>
            <a:xfrm>
              <a:off x="3985175" y="3770600"/>
              <a:ext cx="70050" cy="70050"/>
            </a:xfrm>
            <a:custGeom>
              <a:avLst/>
              <a:gdLst/>
              <a:ahLst/>
              <a:cxnLst/>
              <a:rect l="l" t="t" r="r" b="b"/>
              <a:pathLst>
                <a:path w="2802" h="2802" extrusionOk="0">
                  <a:moveTo>
                    <a:pt x="1401" y="0"/>
                  </a:moveTo>
                  <a:cubicBezTo>
                    <a:pt x="628" y="0"/>
                    <a:pt x="0" y="628"/>
                    <a:pt x="0" y="1401"/>
                  </a:cubicBezTo>
                  <a:cubicBezTo>
                    <a:pt x="0" y="2174"/>
                    <a:pt x="628" y="2802"/>
                    <a:pt x="1401" y="2802"/>
                  </a:cubicBezTo>
                  <a:cubicBezTo>
                    <a:pt x="2174" y="2802"/>
                    <a:pt x="2802" y="2174"/>
                    <a:pt x="2802" y="1401"/>
                  </a:cubicBezTo>
                  <a:cubicBezTo>
                    <a:pt x="2802" y="628"/>
                    <a:pt x="2174" y="0"/>
                    <a:pt x="1401" y="0"/>
                  </a:cubicBezTo>
                  <a:close/>
                </a:path>
              </a:pathLst>
            </a:custGeom>
            <a:solidFill>
              <a:srgbClr val="B6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0"/>
            <p:cNvSpPr/>
            <p:nvPr/>
          </p:nvSpPr>
          <p:spPr>
            <a:xfrm>
              <a:off x="3657725" y="4006275"/>
              <a:ext cx="69850" cy="69850"/>
            </a:xfrm>
            <a:custGeom>
              <a:avLst/>
              <a:gdLst/>
              <a:ahLst/>
              <a:cxnLst/>
              <a:rect l="l" t="t" r="r" b="b"/>
              <a:pathLst>
                <a:path w="2794" h="2794" extrusionOk="0">
                  <a:moveTo>
                    <a:pt x="1393" y="0"/>
                  </a:moveTo>
                  <a:cubicBezTo>
                    <a:pt x="620" y="0"/>
                    <a:pt x="0" y="628"/>
                    <a:pt x="0" y="1401"/>
                  </a:cubicBezTo>
                  <a:cubicBezTo>
                    <a:pt x="0" y="2174"/>
                    <a:pt x="620" y="2794"/>
                    <a:pt x="1393" y="2794"/>
                  </a:cubicBezTo>
                  <a:cubicBezTo>
                    <a:pt x="2166" y="2794"/>
                    <a:pt x="2794" y="2174"/>
                    <a:pt x="2794" y="1401"/>
                  </a:cubicBezTo>
                  <a:cubicBezTo>
                    <a:pt x="2794" y="628"/>
                    <a:pt x="216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0"/>
            <p:cNvSpPr/>
            <p:nvPr/>
          </p:nvSpPr>
          <p:spPr>
            <a:xfrm>
              <a:off x="3985175" y="4006275"/>
              <a:ext cx="70050" cy="69850"/>
            </a:xfrm>
            <a:custGeom>
              <a:avLst/>
              <a:gdLst/>
              <a:ahLst/>
              <a:cxnLst/>
              <a:rect l="l" t="t" r="r" b="b"/>
              <a:pathLst>
                <a:path w="2802" h="2794" extrusionOk="0">
                  <a:moveTo>
                    <a:pt x="1401" y="0"/>
                  </a:moveTo>
                  <a:cubicBezTo>
                    <a:pt x="628" y="0"/>
                    <a:pt x="0" y="628"/>
                    <a:pt x="0" y="1401"/>
                  </a:cubicBezTo>
                  <a:cubicBezTo>
                    <a:pt x="0" y="2174"/>
                    <a:pt x="628" y="2794"/>
                    <a:pt x="1401" y="2794"/>
                  </a:cubicBezTo>
                  <a:cubicBezTo>
                    <a:pt x="2174" y="2794"/>
                    <a:pt x="2802" y="2174"/>
                    <a:pt x="2802" y="1401"/>
                  </a:cubicBezTo>
                  <a:cubicBezTo>
                    <a:pt x="2802" y="628"/>
                    <a:pt x="2174" y="0"/>
                    <a:pt x="14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0"/>
            <p:cNvSpPr/>
            <p:nvPr/>
          </p:nvSpPr>
          <p:spPr>
            <a:xfrm>
              <a:off x="3657725" y="4241950"/>
              <a:ext cx="69850" cy="69850"/>
            </a:xfrm>
            <a:custGeom>
              <a:avLst/>
              <a:gdLst/>
              <a:ahLst/>
              <a:cxnLst/>
              <a:rect l="l" t="t" r="r" b="b"/>
              <a:pathLst>
                <a:path w="2794" h="2794" extrusionOk="0">
                  <a:moveTo>
                    <a:pt x="1393" y="0"/>
                  </a:moveTo>
                  <a:cubicBezTo>
                    <a:pt x="620" y="0"/>
                    <a:pt x="0" y="628"/>
                    <a:pt x="0" y="1401"/>
                  </a:cubicBezTo>
                  <a:cubicBezTo>
                    <a:pt x="0" y="2166"/>
                    <a:pt x="620" y="2794"/>
                    <a:pt x="1393" y="2794"/>
                  </a:cubicBezTo>
                  <a:cubicBezTo>
                    <a:pt x="2166" y="2794"/>
                    <a:pt x="2794" y="2166"/>
                    <a:pt x="2794" y="1401"/>
                  </a:cubicBezTo>
                  <a:cubicBezTo>
                    <a:pt x="2794" y="628"/>
                    <a:pt x="216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0"/>
            <p:cNvSpPr/>
            <p:nvPr/>
          </p:nvSpPr>
          <p:spPr>
            <a:xfrm>
              <a:off x="3985175" y="4241950"/>
              <a:ext cx="70050" cy="69850"/>
            </a:xfrm>
            <a:custGeom>
              <a:avLst/>
              <a:gdLst/>
              <a:ahLst/>
              <a:cxnLst/>
              <a:rect l="l" t="t" r="r" b="b"/>
              <a:pathLst>
                <a:path w="2802" h="2794" extrusionOk="0">
                  <a:moveTo>
                    <a:pt x="1401" y="0"/>
                  </a:moveTo>
                  <a:cubicBezTo>
                    <a:pt x="628" y="0"/>
                    <a:pt x="0" y="628"/>
                    <a:pt x="0" y="1401"/>
                  </a:cubicBezTo>
                  <a:cubicBezTo>
                    <a:pt x="0" y="2166"/>
                    <a:pt x="628" y="2794"/>
                    <a:pt x="1401" y="2794"/>
                  </a:cubicBezTo>
                  <a:cubicBezTo>
                    <a:pt x="2174" y="2794"/>
                    <a:pt x="2802" y="2166"/>
                    <a:pt x="2802" y="1401"/>
                  </a:cubicBezTo>
                  <a:cubicBezTo>
                    <a:pt x="2802" y="628"/>
                    <a:pt x="2174" y="0"/>
                    <a:pt x="14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0"/>
            <p:cNvSpPr/>
            <p:nvPr/>
          </p:nvSpPr>
          <p:spPr>
            <a:xfrm>
              <a:off x="3657725" y="4477625"/>
              <a:ext cx="69850" cy="69850"/>
            </a:xfrm>
            <a:custGeom>
              <a:avLst/>
              <a:gdLst/>
              <a:ahLst/>
              <a:cxnLst/>
              <a:rect l="l" t="t" r="r" b="b"/>
              <a:pathLst>
                <a:path w="2794" h="2794" extrusionOk="0">
                  <a:moveTo>
                    <a:pt x="1393" y="0"/>
                  </a:moveTo>
                  <a:cubicBezTo>
                    <a:pt x="620" y="0"/>
                    <a:pt x="0" y="620"/>
                    <a:pt x="0" y="1393"/>
                  </a:cubicBezTo>
                  <a:cubicBezTo>
                    <a:pt x="0" y="2166"/>
                    <a:pt x="620" y="2794"/>
                    <a:pt x="1393" y="2794"/>
                  </a:cubicBezTo>
                  <a:cubicBezTo>
                    <a:pt x="2166" y="2794"/>
                    <a:pt x="2794" y="2166"/>
                    <a:pt x="2794" y="1393"/>
                  </a:cubicBezTo>
                  <a:cubicBezTo>
                    <a:pt x="2794" y="620"/>
                    <a:pt x="216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0"/>
            <p:cNvSpPr/>
            <p:nvPr/>
          </p:nvSpPr>
          <p:spPr>
            <a:xfrm>
              <a:off x="3985175" y="4477625"/>
              <a:ext cx="70050" cy="69850"/>
            </a:xfrm>
            <a:custGeom>
              <a:avLst/>
              <a:gdLst/>
              <a:ahLst/>
              <a:cxnLst/>
              <a:rect l="l" t="t" r="r" b="b"/>
              <a:pathLst>
                <a:path w="2802" h="2794" extrusionOk="0">
                  <a:moveTo>
                    <a:pt x="1401" y="0"/>
                  </a:moveTo>
                  <a:cubicBezTo>
                    <a:pt x="628" y="0"/>
                    <a:pt x="0" y="620"/>
                    <a:pt x="0" y="1393"/>
                  </a:cubicBezTo>
                  <a:cubicBezTo>
                    <a:pt x="0" y="2166"/>
                    <a:pt x="628" y="2794"/>
                    <a:pt x="1401" y="2794"/>
                  </a:cubicBezTo>
                  <a:cubicBezTo>
                    <a:pt x="2174" y="2794"/>
                    <a:pt x="2802" y="2166"/>
                    <a:pt x="2802" y="1393"/>
                  </a:cubicBezTo>
                  <a:cubicBezTo>
                    <a:pt x="2802" y="620"/>
                    <a:pt x="2174" y="0"/>
                    <a:pt x="14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0"/>
            <p:cNvSpPr/>
            <p:nvPr/>
          </p:nvSpPr>
          <p:spPr>
            <a:xfrm>
              <a:off x="3743250" y="2913225"/>
              <a:ext cx="290850" cy="417650"/>
            </a:xfrm>
            <a:custGeom>
              <a:avLst/>
              <a:gdLst/>
              <a:ahLst/>
              <a:cxnLst/>
              <a:rect l="l" t="t" r="r" b="b"/>
              <a:pathLst>
                <a:path w="11634" h="16706" extrusionOk="0">
                  <a:moveTo>
                    <a:pt x="8945" y="1"/>
                  </a:moveTo>
                  <a:lnTo>
                    <a:pt x="1329" y="73"/>
                  </a:lnTo>
                  <a:cubicBezTo>
                    <a:pt x="830" y="3205"/>
                    <a:pt x="436" y="8405"/>
                    <a:pt x="1" y="9235"/>
                  </a:cubicBezTo>
                  <a:cubicBezTo>
                    <a:pt x="1" y="9235"/>
                    <a:pt x="328" y="16706"/>
                    <a:pt x="6419" y="16706"/>
                  </a:cubicBezTo>
                  <a:cubicBezTo>
                    <a:pt x="6445" y="16706"/>
                    <a:pt x="6471" y="16706"/>
                    <a:pt x="6497" y="16705"/>
                  </a:cubicBezTo>
                  <a:cubicBezTo>
                    <a:pt x="8921" y="16681"/>
                    <a:pt x="11634" y="12962"/>
                    <a:pt x="11070" y="9235"/>
                  </a:cubicBezTo>
                  <a:cubicBezTo>
                    <a:pt x="10845" y="7778"/>
                    <a:pt x="9549" y="4187"/>
                    <a:pt x="8945"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0"/>
            <p:cNvSpPr/>
            <p:nvPr/>
          </p:nvSpPr>
          <p:spPr>
            <a:xfrm>
              <a:off x="3771425" y="2937375"/>
              <a:ext cx="234900" cy="145750"/>
            </a:xfrm>
            <a:custGeom>
              <a:avLst/>
              <a:gdLst/>
              <a:ahLst/>
              <a:cxnLst/>
              <a:rect l="l" t="t" r="r" b="b"/>
              <a:pathLst>
                <a:path w="9396" h="5830" extrusionOk="0">
                  <a:moveTo>
                    <a:pt x="7955" y="1"/>
                  </a:moveTo>
                  <a:lnTo>
                    <a:pt x="1" y="363"/>
                  </a:lnTo>
                  <a:cubicBezTo>
                    <a:pt x="1" y="363"/>
                    <a:pt x="2794" y="5829"/>
                    <a:pt x="9396" y="5829"/>
                  </a:cubicBezTo>
                  <a:cubicBezTo>
                    <a:pt x="9396" y="5829"/>
                    <a:pt x="7882" y="130"/>
                    <a:pt x="7955" y="1"/>
                  </a:cubicBezTo>
                  <a:close/>
                </a:path>
              </a:pathLst>
            </a:custGeom>
            <a:solidFill>
              <a:srgbClr val="CF82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0"/>
            <p:cNvSpPr/>
            <p:nvPr/>
          </p:nvSpPr>
          <p:spPr>
            <a:xfrm>
              <a:off x="3771425" y="2913025"/>
              <a:ext cx="198875" cy="124625"/>
            </a:xfrm>
            <a:custGeom>
              <a:avLst/>
              <a:gdLst/>
              <a:ahLst/>
              <a:cxnLst/>
              <a:rect l="l" t="t" r="r" b="b"/>
              <a:pathLst>
                <a:path w="7955" h="4985" extrusionOk="0">
                  <a:moveTo>
                    <a:pt x="7818" y="1"/>
                  </a:moveTo>
                  <a:lnTo>
                    <a:pt x="202" y="81"/>
                  </a:lnTo>
                  <a:cubicBezTo>
                    <a:pt x="138" y="452"/>
                    <a:pt x="73" y="870"/>
                    <a:pt x="1" y="1329"/>
                  </a:cubicBezTo>
                  <a:cubicBezTo>
                    <a:pt x="226" y="1933"/>
                    <a:pt x="500" y="2513"/>
                    <a:pt x="862" y="2963"/>
                  </a:cubicBezTo>
                  <a:cubicBezTo>
                    <a:pt x="1941" y="4308"/>
                    <a:pt x="3108" y="4871"/>
                    <a:pt x="3954" y="4984"/>
                  </a:cubicBezTo>
                  <a:cubicBezTo>
                    <a:pt x="4799" y="4855"/>
                    <a:pt x="5950" y="4260"/>
                    <a:pt x="7013" y="2899"/>
                  </a:cubicBezTo>
                  <a:cubicBezTo>
                    <a:pt x="7423" y="2368"/>
                    <a:pt x="7729" y="1691"/>
                    <a:pt x="7955" y="975"/>
                  </a:cubicBezTo>
                  <a:cubicBezTo>
                    <a:pt x="7914" y="645"/>
                    <a:pt x="7866" y="323"/>
                    <a:pt x="7818" y="1"/>
                  </a:cubicBezTo>
                  <a:close/>
                </a:path>
              </a:pathLst>
            </a:custGeom>
            <a:solidFill>
              <a:srgbClr val="CF82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0"/>
            <p:cNvSpPr/>
            <p:nvPr/>
          </p:nvSpPr>
          <p:spPr>
            <a:xfrm>
              <a:off x="3736350" y="2664750"/>
              <a:ext cx="253675" cy="336250"/>
            </a:xfrm>
            <a:custGeom>
              <a:avLst/>
              <a:gdLst/>
              <a:ahLst/>
              <a:cxnLst/>
              <a:rect l="l" t="t" r="r" b="b"/>
              <a:pathLst>
                <a:path w="10147" h="13450" extrusionOk="0">
                  <a:moveTo>
                    <a:pt x="5714" y="0"/>
                  </a:moveTo>
                  <a:cubicBezTo>
                    <a:pt x="5472" y="0"/>
                    <a:pt x="5216" y="15"/>
                    <a:pt x="4946" y="46"/>
                  </a:cubicBezTo>
                  <a:cubicBezTo>
                    <a:pt x="4726" y="26"/>
                    <a:pt x="4516" y="16"/>
                    <a:pt x="4317" y="16"/>
                  </a:cubicBezTo>
                  <a:cubicBezTo>
                    <a:pt x="0" y="16"/>
                    <a:pt x="567" y="4562"/>
                    <a:pt x="567" y="4562"/>
                  </a:cubicBezTo>
                  <a:cubicBezTo>
                    <a:pt x="567" y="4562"/>
                    <a:pt x="478" y="9232"/>
                    <a:pt x="2257" y="11429"/>
                  </a:cubicBezTo>
                  <a:cubicBezTo>
                    <a:pt x="3336" y="12766"/>
                    <a:pt x="4495" y="13337"/>
                    <a:pt x="5349" y="13450"/>
                  </a:cubicBezTo>
                  <a:cubicBezTo>
                    <a:pt x="6194" y="13313"/>
                    <a:pt x="7345" y="12725"/>
                    <a:pt x="8400" y="11365"/>
                  </a:cubicBezTo>
                  <a:cubicBezTo>
                    <a:pt x="10147" y="9127"/>
                    <a:pt x="9994" y="4466"/>
                    <a:pt x="9994" y="4466"/>
                  </a:cubicBezTo>
                  <a:cubicBezTo>
                    <a:pt x="9994" y="4466"/>
                    <a:pt x="9943" y="0"/>
                    <a:pt x="5714"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0"/>
            <p:cNvSpPr/>
            <p:nvPr/>
          </p:nvSpPr>
          <p:spPr>
            <a:xfrm>
              <a:off x="3757750" y="2819075"/>
              <a:ext cx="225025" cy="181925"/>
            </a:xfrm>
            <a:custGeom>
              <a:avLst/>
              <a:gdLst/>
              <a:ahLst/>
              <a:cxnLst/>
              <a:rect l="l" t="t" r="r" b="b"/>
              <a:pathLst>
                <a:path w="9001" h="7277" extrusionOk="0">
                  <a:moveTo>
                    <a:pt x="4569" y="1"/>
                  </a:moveTo>
                  <a:cubicBezTo>
                    <a:pt x="4134" y="1"/>
                    <a:pt x="3724" y="283"/>
                    <a:pt x="3518" y="555"/>
                  </a:cubicBezTo>
                  <a:cubicBezTo>
                    <a:pt x="2721" y="1618"/>
                    <a:pt x="57" y="1601"/>
                    <a:pt x="0" y="1609"/>
                  </a:cubicBezTo>
                  <a:cubicBezTo>
                    <a:pt x="226" y="2906"/>
                    <a:pt x="636" y="4306"/>
                    <a:pt x="1409" y="5256"/>
                  </a:cubicBezTo>
                  <a:cubicBezTo>
                    <a:pt x="2488" y="6593"/>
                    <a:pt x="3647" y="7164"/>
                    <a:pt x="4493" y="7277"/>
                  </a:cubicBezTo>
                  <a:cubicBezTo>
                    <a:pt x="5161" y="7172"/>
                    <a:pt x="6014" y="6762"/>
                    <a:pt x="6867" y="5932"/>
                  </a:cubicBezTo>
                  <a:cubicBezTo>
                    <a:pt x="8292" y="4661"/>
                    <a:pt x="9001" y="2117"/>
                    <a:pt x="8896" y="1561"/>
                  </a:cubicBezTo>
                  <a:lnTo>
                    <a:pt x="8896" y="1521"/>
                  </a:lnTo>
                  <a:cubicBezTo>
                    <a:pt x="8575" y="1631"/>
                    <a:pt x="8248" y="1678"/>
                    <a:pt x="7929" y="1678"/>
                  </a:cubicBezTo>
                  <a:cubicBezTo>
                    <a:pt x="6806" y="1678"/>
                    <a:pt x="5791" y="1101"/>
                    <a:pt x="5571" y="700"/>
                  </a:cubicBezTo>
                  <a:cubicBezTo>
                    <a:pt x="5284" y="183"/>
                    <a:pt x="4919" y="1"/>
                    <a:pt x="4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0"/>
            <p:cNvSpPr/>
            <p:nvPr/>
          </p:nvSpPr>
          <p:spPr>
            <a:xfrm>
              <a:off x="3725750" y="2789925"/>
              <a:ext cx="31625" cy="69400"/>
            </a:xfrm>
            <a:custGeom>
              <a:avLst/>
              <a:gdLst/>
              <a:ahLst/>
              <a:cxnLst/>
              <a:rect l="l" t="t" r="r" b="b"/>
              <a:pathLst>
                <a:path w="1265" h="2776" extrusionOk="0">
                  <a:moveTo>
                    <a:pt x="536" y="0"/>
                  </a:moveTo>
                  <a:cubicBezTo>
                    <a:pt x="426" y="0"/>
                    <a:pt x="326" y="26"/>
                    <a:pt x="274" y="103"/>
                  </a:cubicBezTo>
                  <a:cubicBezTo>
                    <a:pt x="121" y="336"/>
                    <a:pt x="0" y="1270"/>
                    <a:pt x="443" y="1898"/>
                  </a:cubicBezTo>
                  <a:cubicBezTo>
                    <a:pt x="878" y="2526"/>
                    <a:pt x="1264" y="2775"/>
                    <a:pt x="1264" y="2775"/>
                  </a:cubicBezTo>
                  <a:lnTo>
                    <a:pt x="991" y="95"/>
                  </a:lnTo>
                  <a:cubicBezTo>
                    <a:pt x="991" y="95"/>
                    <a:pt x="746" y="0"/>
                    <a:pt x="536"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0"/>
            <p:cNvSpPr/>
            <p:nvPr/>
          </p:nvSpPr>
          <p:spPr>
            <a:xfrm>
              <a:off x="3980350" y="2787200"/>
              <a:ext cx="31200" cy="69700"/>
            </a:xfrm>
            <a:custGeom>
              <a:avLst/>
              <a:gdLst/>
              <a:ahLst/>
              <a:cxnLst/>
              <a:rect l="l" t="t" r="r" b="b"/>
              <a:pathLst>
                <a:path w="1248" h="2788" extrusionOk="0">
                  <a:moveTo>
                    <a:pt x="712" y="1"/>
                  </a:moveTo>
                  <a:cubicBezTo>
                    <a:pt x="498" y="1"/>
                    <a:pt x="242" y="107"/>
                    <a:pt x="242" y="107"/>
                  </a:cubicBezTo>
                  <a:lnTo>
                    <a:pt x="0" y="2788"/>
                  </a:lnTo>
                  <a:cubicBezTo>
                    <a:pt x="0" y="2788"/>
                    <a:pt x="387" y="2530"/>
                    <a:pt x="813" y="1894"/>
                  </a:cubicBezTo>
                  <a:cubicBezTo>
                    <a:pt x="1248" y="1258"/>
                    <a:pt x="1111" y="324"/>
                    <a:pt x="958" y="99"/>
                  </a:cubicBezTo>
                  <a:cubicBezTo>
                    <a:pt x="908" y="26"/>
                    <a:pt x="815" y="1"/>
                    <a:pt x="712"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0"/>
            <p:cNvSpPr/>
            <p:nvPr/>
          </p:nvSpPr>
          <p:spPr>
            <a:xfrm>
              <a:off x="3718700" y="2629000"/>
              <a:ext cx="284400" cy="159275"/>
            </a:xfrm>
            <a:custGeom>
              <a:avLst/>
              <a:gdLst/>
              <a:ahLst/>
              <a:cxnLst/>
              <a:rect l="l" t="t" r="r" b="b"/>
              <a:pathLst>
                <a:path w="11376" h="6371" extrusionOk="0">
                  <a:moveTo>
                    <a:pt x="7014" y="0"/>
                  </a:moveTo>
                  <a:cubicBezTo>
                    <a:pt x="6402" y="0"/>
                    <a:pt x="5790" y="106"/>
                    <a:pt x="5217" y="325"/>
                  </a:cubicBezTo>
                  <a:cubicBezTo>
                    <a:pt x="4871" y="462"/>
                    <a:pt x="4541" y="631"/>
                    <a:pt x="4179" y="695"/>
                  </a:cubicBezTo>
                  <a:cubicBezTo>
                    <a:pt x="4007" y="728"/>
                    <a:pt x="3833" y="737"/>
                    <a:pt x="3658" y="737"/>
                  </a:cubicBezTo>
                  <a:cubicBezTo>
                    <a:pt x="3461" y="737"/>
                    <a:pt x="3262" y="726"/>
                    <a:pt x="3064" y="726"/>
                  </a:cubicBezTo>
                  <a:cubicBezTo>
                    <a:pt x="2920" y="726"/>
                    <a:pt x="2776" y="731"/>
                    <a:pt x="2633" y="752"/>
                  </a:cubicBezTo>
                  <a:cubicBezTo>
                    <a:pt x="1965" y="840"/>
                    <a:pt x="1369" y="1243"/>
                    <a:pt x="886" y="1710"/>
                  </a:cubicBezTo>
                  <a:cubicBezTo>
                    <a:pt x="500" y="2088"/>
                    <a:pt x="162" y="2539"/>
                    <a:pt x="57" y="3062"/>
                  </a:cubicBezTo>
                  <a:cubicBezTo>
                    <a:pt x="1" y="3392"/>
                    <a:pt x="9" y="3738"/>
                    <a:pt x="89" y="4068"/>
                  </a:cubicBezTo>
                  <a:cubicBezTo>
                    <a:pt x="196" y="4601"/>
                    <a:pt x="784" y="6006"/>
                    <a:pt x="1287" y="6006"/>
                  </a:cubicBezTo>
                  <a:cubicBezTo>
                    <a:pt x="1469" y="6006"/>
                    <a:pt x="1639" y="5823"/>
                    <a:pt x="1772" y="5348"/>
                  </a:cubicBezTo>
                  <a:cubicBezTo>
                    <a:pt x="1868" y="4994"/>
                    <a:pt x="1844" y="4624"/>
                    <a:pt x="1925" y="4262"/>
                  </a:cubicBezTo>
                  <a:cubicBezTo>
                    <a:pt x="2102" y="3545"/>
                    <a:pt x="2681" y="2998"/>
                    <a:pt x="3406" y="2853"/>
                  </a:cubicBezTo>
                  <a:cubicBezTo>
                    <a:pt x="3458" y="2841"/>
                    <a:pt x="3511" y="2835"/>
                    <a:pt x="3563" y="2835"/>
                  </a:cubicBezTo>
                  <a:cubicBezTo>
                    <a:pt x="3615" y="2835"/>
                    <a:pt x="3668" y="2841"/>
                    <a:pt x="3720" y="2853"/>
                  </a:cubicBezTo>
                  <a:cubicBezTo>
                    <a:pt x="3849" y="2917"/>
                    <a:pt x="3961" y="2998"/>
                    <a:pt x="4058" y="3102"/>
                  </a:cubicBezTo>
                  <a:cubicBezTo>
                    <a:pt x="4354" y="3346"/>
                    <a:pt x="4724" y="3433"/>
                    <a:pt x="5112" y="3433"/>
                  </a:cubicBezTo>
                  <a:cubicBezTo>
                    <a:pt x="5453" y="3433"/>
                    <a:pt x="5807" y="3366"/>
                    <a:pt x="6135" y="3279"/>
                  </a:cubicBezTo>
                  <a:cubicBezTo>
                    <a:pt x="6616" y="3158"/>
                    <a:pt x="7123" y="3006"/>
                    <a:pt x="7610" y="3006"/>
                  </a:cubicBezTo>
                  <a:cubicBezTo>
                    <a:pt x="7833" y="3006"/>
                    <a:pt x="8051" y="3038"/>
                    <a:pt x="8260" y="3118"/>
                  </a:cubicBezTo>
                  <a:cubicBezTo>
                    <a:pt x="8912" y="3368"/>
                    <a:pt x="9315" y="4020"/>
                    <a:pt x="9605" y="4640"/>
                  </a:cubicBezTo>
                  <a:cubicBezTo>
                    <a:pt x="9903" y="5268"/>
                    <a:pt x="10176" y="5944"/>
                    <a:pt x="10724" y="6371"/>
                  </a:cubicBezTo>
                  <a:cubicBezTo>
                    <a:pt x="11376" y="5501"/>
                    <a:pt x="11360" y="4334"/>
                    <a:pt x="11311" y="3247"/>
                  </a:cubicBezTo>
                  <a:cubicBezTo>
                    <a:pt x="11287" y="2845"/>
                    <a:pt x="11271" y="2442"/>
                    <a:pt x="11102" y="2072"/>
                  </a:cubicBezTo>
                  <a:cubicBezTo>
                    <a:pt x="10957" y="1790"/>
                    <a:pt x="10764" y="1532"/>
                    <a:pt x="10522" y="1331"/>
                  </a:cubicBezTo>
                  <a:cubicBezTo>
                    <a:pt x="9585" y="465"/>
                    <a:pt x="8298" y="0"/>
                    <a:pt x="7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0"/>
            <p:cNvSpPr/>
            <p:nvPr/>
          </p:nvSpPr>
          <p:spPr>
            <a:xfrm>
              <a:off x="3827375" y="2787050"/>
              <a:ext cx="12500" cy="26000"/>
            </a:xfrm>
            <a:custGeom>
              <a:avLst/>
              <a:gdLst/>
              <a:ahLst/>
              <a:cxnLst/>
              <a:rect l="l" t="t" r="r" b="b"/>
              <a:pathLst>
                <a:path w="500" h="1040" extrusionOk="0">
                  <a:moveTo>
                    <a:pt x="275" y="0"/>
                  </a:moveTo>
                  <a:cubicBezTo>
                    <a:pt x="146" y="0"/>
                    <a:pt x="25" y="226"/>
                    <a:pt x="17" y="516"/>
                  </a:cubicBezTo>
                  <a:cubicBezTo>
                    <a:pt x="1" y="797"/>
                    <a:pt x="97" y="1039"/>
                    <a:pt x="234" y="1039"/>
                  </a:cubicBezTo>
                  <a:cubicBezTo>
                    <a:pt x="237" y="1039"/>
                    <a:pt x="239" y="1039"/>
                    <a:pt x="241" y="1039"/>
                  </a:cubicBezTo>
                  <a:cubicBezTo>
                    <a:pt x="367" y="1039"/>
                    <a:pt x="476" y="816"/>
                    <a:pt x="492" y="532"/>
                  </a:cubicBezTo>
                  <a:cubicBezTo>
                    <a:pt x="500" y="250"/>
                    <a:pt x="403" y="8"/>
                    <a:pt x="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0"/>
            <p:cNvSpPr/>
            <p:nvPr/>
          </p:nvSpPr>
          <p:spPr>
            <a:xfrm>
              <a:off x="3777075" y="2740600"/>
              <a:ext cx="78300" cy="31375"/>
            </a:xfrm>
            <a:custGeom>
              <a:avLst/>
              <a:gdLst/>
              <a:ahLst/>
              <a:cxnLst/>
              <a:rect l="l" t="t" r="r" b="b"/>
              <a:pathLst>
                <a:path w="3132" h="1255" extrusionOk="0">
                  <a:moveTo>
                    <a:pt x="1593" y="1"/>
                  </a:moveTo>
                  <a:cubicBezTo>
                    <a:pt x="1316" y="1"/>
                    <a:pt x="1029" y="83"/>
                    <a:pt x="781" y="321"/>
                  </a:cubicBezTo>
                  <a:cubicBezTo>
                    <a:pt x="0" y="1062"/>
                    <a:pt x="456" y="1255"/>
                    <a:pt x="596" y="1255"/>
                  </a:cubicBezTo>
                  <a:cubicBezTo>
                    <a:pt x="599" y="1255"/>
                    <a:pt x="601" y="1255"/>
                    <a:pt x="604" y="1255"/>
                  </a:cubicBezTo>
                  <a:cubicBezTo>
                    <a:pt x="708" y="1249"/>
                    <a:pt x="1575" y="798"/>
                    <a:pt x="2167" y="798"/>
                  </a:cubicBezTo>
                  <a:cubicBezTo>
                    <a:pt x="2356" y="798"/>
                    <a:pt x="2517" y="844"/>
                    <a:pt x="2617" y="965"/>
                  </a:cubicBezTo>
                  <a:cubicBezTo>
                    <a:pt x="2616" y="965"/>
                    <a:pt x="2623" y="965"/>
                    <a:pt x="2635" y="965"/>
                  </a:cubicBezTo>
                  <a:cubicBezTo>
                    <a:pt x="2729" y="965"/>
                    <a:pt x="3132" y="934"/>
                    <a:pt x="2770" y="401"/>
                  </a:cubicBezTo>
                  <a:cubicBezTo>
                    <a:pt x="2770" y="401"/>
                    <a:pt x="2205" y="1"/>
                    <a:pt x="15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0"/>
            <p:cNvSpPr/>
            <p:nvPr/>
          </p:nvSpPr>
          <p:spPr>
            <a:xfrm>
              <a:off x="3899425" y="2787050"/>
              <a:ext cx="12500" cy="26000"/>
            </a:xfrm>
            <a:custGeom>
              <a:avLst/>
              <a:gdLst/>
              <a:ahLst/>
              <a:cxnLst/>
              <a:rect l="l" t="t" r="r" b="b"/>
              <a:pathLst>
                <a:path w="500" h="1040" extrusionOk="0">
                  <a:moveTo>
                    <a:pt x="226" y="0"/>
                  </a:moveTo>
                  <a:cubicBezTo>
                    <a:pt x="97" y="8"/>
                    <a:pt x="1" y="242"/>
                    <a:pt x="17" y="532"/>
                  </a:cubicBezTo>
                  <a:cubicBezTo>
                    <a:pt x="25" y="816"/>
                    <a:pt x="134" y="1039"/>
                    <a:pt x="267" y="1039"/>
                  </a:cubicBezTo>
                  <a:cubicBezTo>
                    <a:pt x="270" y="1039"/>
                    <a:pt x="272" y="1039"/>
                    <a:pt x="275" y="1039"/>
                  </a:cubicBezTo>
                  <a:cubicBezTo>
                    <a:pt x="403" y="1039"/>
                    <a:pt x="500" y="797"/>
                    <a:pt x="492" y="516"/>
                  </a:cubicBezTo>
                  <a:cubicBezTo>
                    <a:pt x="476" y="226"/>
                    <a:pt x="363"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0"/>
            <p:cNvSpPr/>
            <p:nvPr/>
          </p:nvSpPr>
          <p:spPr>
            <a:xfrm>
              <a:off x="3884125" y="2740600"/>
              <a:ext cx="78325" cy="31375"/>
            </a:xfrm>
            <a:custGeom>
              <a:avLst/>
              <a:gdLst/>
              <a:ahLst/>
              <a:cxnLst/>
              <a:rect l="l" t="t" r="r" b="b"/>
              <a:pathLst>
                <a:path w="3133" h="1255" extrusionOk="0">
                  <a:moveTo>
                    <a:pt x="1532" y="1"/>
                  </a:moveTo>
                  <a:cubicBezTo>
                    <a:pt x="920" y="1"/>
                    <a:pt x="355" y="401"/>
                    <a:pt x="355" y="401"/>
                  </a:cubicBezTo>
                  <a:cubicBezTo>
                    <a:pt x="0" y="934"/>
                    <a:pt x="397" y="965"/>
                    <a:pt x="495" y="965"/>
                  </a:cubicBezTo>
                  <a:cubicBezTo>
                    <a:pt x="508" y="965"/>
                    <a:pt x="516" y="965"/>
                    <a:pt x="516" y="965"/>
                  </a:cubicBezTo>
                  <a:cubicBezTo>
                    <a:pt x="616" y="844"/>
                    <a:pt x="776" y="798"/>
                    <a:pt x="964" y="798"/>
                  </a:cubicBezTo>
                  <a:cubicBezTo>
                    <a:pt x="1554" y="798"/>
                    <a:pt x="2417" y="1249"/>
                    <a:pt x="2521" y="1255"/>
                  </a:cubicBezTo>
                  <a:cubicBezTo>
                    <a:pt x="2524" y="1255"/>
                    <a:pt x="2527" y="1255"/>
                    <a:pt x="2530" y="1255"/>
                  </a:cubicBezTo>
                  <a:cubicBezTo>
                    <a:pt x="2677" y="1255"/>
                    <a:pt x="3132" y="1062"/>
                    <a:pt x="2344" y="321"/>
                  </a:cubicBezTo>
                  <a:cubicBezTo>
                    <a:pt x="2095" y="83"/>
                    <a:pt x="1809" y="1"/>
                    <a:pt x="15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0"/>
            <p:cNvSpPr/>
            <p:nvPr/>
          </p:nvSpPr>
          <p:spPr>
            <a:xfrm>
              <a:off x="3706425" y="2283750"/>
              <a:ext cx="308950" cy="466100"/>
            </a:xfrm>
            <a:custGeom>
              <a:avLst/>
              <a:gdLst/>
              <a:ahLst/>
              <a:cxnLst/>
              <a:rect l="l" t="t" r="r" b="b"/>
              <a:pathLst>
                <a:path w="12358" h="18644" extrusionOk="0">
                  <a:moveTo>
                    <a:pt x="6176" y="1"/>
                  </a:moveTo>
                  <a:cubicBezTo>
                    <a:pt x="6006" y="1"/>
                    <a:pt x="5837" y="43"/>
                    <a:pt x="5684" y="127"/>
                  </a:cubicBezTo>
                  <a:lnTo>
                    <a:pt x="1796" y="2204"/>
                  </a:lnTo>
                  <a:cubicBezTo>
                    <a:pt x="1474" y="2373"/>
                    <a:pt x="1273" y="2687"/>
                    <a:pt x="1240" y="3042"/>
                  </a:cubicBezTo>
                  <a:lnTo>
                    <a:pt x="1" y="18506"/>
                  </a:lnTo>
                  <a:lnTo>
                    <a:pt x="468" y="18643"/>
                  </a:lnTo>
                  <a:cubicBezTo>
                    <a:pt x="1071" y="15656"/>
                    <a:pt x="5064" y="15069"/>
                    <a:pt x="6046" y="14972"/>
                  </a:cubicBezTo>
                  <a:cubicBezTo>
                    <a:pt x="6075" y="14968"/>
                    <a:pt x="6105" y="14966"/>
                    <a:pt x="6136" y="14966"/>
                  </a:cubicBezTo>
                  <a:cubicBezTo>
                    <a:pt x="6167" y="14966"/>
                    <a:pt x="6199" y="14968"/>
                    <a:pt x="6232" y="14972"/>
                  </a:cubicBezTo>
                  <a:cubicBezTo>
                    <a:pt x="7222" y="15077"/>
                    <a:pt x="11287" y="15656"/>
                    <a:pt x="11891" y="18643"/>
                  </a:cubicBezTo>
                  <a:lnTo>
                    <a:pt x="12358" y="18506"/>
                  </a:lnTo>
                  <a:lnTo>
                    <a:pt x="11118" y="3042"/>
                  </a:lnTo>
                  <a:cubicBezTo>
                    <a:pt x="11086" y="2687"/>
                    <a:pt x="10877" y="2373"/>
                    <a:pt x="10563" y="2204"/>
                  </a:cubicBezTo>
                  <a:lnTo>
                    <a:pt x="6674" y="127"/>
                  </a:lnTo>
                  <a:cubicBezTo>
                    <a:pt x="6517" y="43"/>
                    <a:pt x="6346" y="1"/>
                    <a:pt x="6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0"/>
            <p:cNvSpPr/>
            <p:nvPr/>
          </p:nvSpPr>
          <p:spPr>
            <a:xfrm>
              <a:off x="3741650" y="2317300"/>
              <a:ext cx="236700" cy="343775"/>
            </a:xfrm>
            <a:custGeom>
              <a:avLst/>
              <a:gdLst/>
              <a:ahLst/>
              <a:cxnLst/>
              <a:rect l="l" t="t" r="r" b="b"/>
              <a:pathLst>
                <a:path w="9468" h="13751" extrusionOk="0">
                  <a:moveTo>
                    <a:pt x="4734" y="1"/>
                  </a:moveTo>
                  <a:lnTo>
                    <a:pt x="4227" y="10265"/>
                  </a:lnTo>
                  <a:lnTo>
                    <a:pt x="2890" y="10660"/>
                  </a:lnTo>
                  <a:lnTo>
                    <a:pt x="2367" y="1329"/>
                  </a:lnTo>
                  <a:lnTo>
                    <a:pt x="1771" y="11271"/>
                  </a:lnTo>
                  <a:lnTo>
                    <a:pt x="781" y="11827"/>
                  </a:lnTo>
                  <a:lnTo>
                    <a:pt x="467" y="3624"/>
                  </a:lnTo>
                  <a:lnTo>
                    <a:pt x="0" y="13751"/>
                  </a:lnTo>
                  <a:cubicBezTo>
                    <a:pt x="1812" y="11287"/>
                    <a:pt x="4734" y="11255"/>
                    <a:pt x="4734" y="11255"/>
                  </a:cubicBezTo>
                  <a:cubicBezTo>
                    <a:pt x="4734" y="11255"/>
                    <a:pt x="7648" y="11287"/>
                    <a:pt x="9468" y="13751"/>
                  </a:cubicBezTo>
                  <a:lnTo>
                    <a:pt x="9001" y="3624"/>
                  </a:lnTo>
                  <a:lnTo>
                    <a:pt x="8687" y="11827"/>
                  </a:lnTo>
                  <a:lnTo>
                    <a:pt x="7697" y="11271"/>
                  </a:lnTo>
                  <a:lnTo>
                    <a:pt x="7101" y="1329"/>
                  </a:lnTo>
                  <a:lnTo>
                    <a:pt x="6578" y="10660"/>
                  </a:lnTo>
                  <a:lnTo>
                    <a:pt x="5241" y="10265"/>
                  </a:lnTo>
                  <a:lnTo>
                    <a:pt x="47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0"/>
            <p:cNvSpPr/>
            <p:nvPr/>
          </p:nvSpPr>
          <p:spPr>
            <a:xfrm>
              <a:off x="3044625" y="3179300"/>
              <a:ext cx="602050" cy="1018375"/>
            </a:xfrm>
            <a:custGeom>
              <a:avLst/>
              <a:gdLst/>
              <a:ahLst/>
              <a:cxnLst/>
              <a:rect l="l" t="t" r="r" b="b"/>
              <a:pathLst>
                <a:path w="24082" h="40735" extrusionOk="0">
                  <a:moveTo>
                    <a:pt x="16619" y="0"/>
                  </a:moveTo>
                  <a:cubicBezTo>
                    <a:pt x="16619" y="0"/>
                    <a:pt x="5534" y="7608"/>
                    <a:pt x="1195" y="31518"/>
                  </a:cubicBezTo>
                  <a:cubicBezTo>
                    <a:pt x="1" y="38056"/>
                    <a:pt x="9137" y="40734"/>
                    <a:pt x="18503" y="40734"/>
                  </a:cubicBezTo>
                  <a:cubicBezTo>
                    <a:pt x="20381" y="40734"/>
                    <a:pt x="22267" y="40627"/>
                    <a:pt x="24082" y="40421"/>
                  </a:cubicBezTo>
                  <a:lnTo>
                    <a:pt x="16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0"/>
            <p:cNvSpPr/>
            <p:nvPr/>
          </p:nvSpPr>
          <p:spPr>
            <a:xfrm>
              <a:off x="3513625" y="3556800"/>
              <a:ext cx="55775" cy="210000"/>
            </a:xfrm>
            <a:custGeom>
              <a:avLst/>
              <a:gdLst/>
              <a:ahLst/>
              <a:cxnLst/>
              <a:rect l="l" t="t" r="r" b="b"/>
              <a:pathLst>
                <a:path w="2231" h="8400" extrusionOk="0">
                  <a:moveTo>
                    <a:pt x="2047" y="0"/>
                  </a:moveTo>
                  <a:cubicBezTo>
                    <a:pt x="1970" y="0"/>
                    <a:pt x="1898" y="54"/>
                    <a:pt x="1884" y="140"/>
                  </a:cubicBezTo>
                  <a:cubicBezTo>
                    <a:pt x="1876" y="188"/>
                    <a:pt x="958" y="5397"/>
                    <a:pt x="33" y="8174"/>
                  </a:cubicBezTo>
                  <a:cubicBezTo>
                    <a:pt x="0" y="8263"/>
                    <a:pt x="41" y="8351"/>
                    <a:pt x="129" y="8383"/>
                  </a:cubicBezTo>
                  <a:cubicBezTo>
                    <a:pt x="145" y="8391"/>
                    <a:pt x="161" y="8391"/>
                    <a:pt x="186" y="8399"/>
                  </a:cubicBezTo>
                  <a:cubicBezTo>
                    <a:pt x="258" y="8399"/>
                    <a:pt x="322" y="8351"/>
                    <a:pt x="347" y="8279"/>
                  </a:cubicBezTo>
                  <a:cubicBezTo>
                    <a:pt x="1280" y="5477"/>
                    <a:pt x="2206" y="244"/>
                    <a:pt x="2214" y="196"/>
                  </a:cubicBezTo>
                  <a:cubicBezTo>
                    <a:pt x="2230" y="99"/>
                    <a:pt x="2166" y="19"/>
                    <a:pt x="2077" y="3"/>
                  </a:cubicBezTo>
                  <a:cubicBezTo>
                    <a:pt x="2067" y="1"/>
                    <a:pt x="2057" y="0"/>
                    <a:pt x="2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0"/>
            <p:cNvSpPr/>
            <p:nvPr/>
          </p:nvSpPr>
          <p:spPr>
            <a:xfrm>
              <a:off x="4079350" y="3175875"/>
              <a:ext cx="624150" cy="1016600"/>
            </a:xfrm>
            <a:custGeom>
              <a:avLst/>
              <a:gdLst/>
              <a:ahLst/>
              <a:cxnLst/>
              <a:rect l="l" t="t" r="r" b="b"/>
              <a:pathLst>
                <a:path w="24966" h="40664" extrusionOk="0">
                  <a:moveTo>
                    <a:pt x="7391" y="1"/>
                  </a:moveTo>
                  <a:lnTo>
                    <a:pt x="1" y="35559"/>
                  </a:lnTo>
                  <a:cubicBezTo>
                    <a:pt x="5197" y="39142"/>
                    <a:pt x="10450" y="40664"/>
                    <a:pt x="14732" y="40664"/>
                  </a:cubicBezTo>
                  <a:cubicBezTo>
                    <a:pt x="20837" y="40664"/>
                    <a:pt x="24965" y="37569"/>
                    <a:pt x="24128" y="32951"/>
                  </a:cubicBezTo>
                  <a:cubicBezTo>
                    <a:pt x="19780" y="9057"/>
                    <a:pt x="7391" y="1"/>
                    <a:pt x="7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0"/>
            <p:cNvSpPr/>
            <p:nvPr/>
          </p:nvSpPr>
          <p:spPr>
            <a:xfrm>
              <a:off x="4222400" y="3586950"/>
              <a:ext cx="125875" cy="239225"/>
            </a:xfrm>
            <a:custGeom>
              <a:avLst/>
              <a:gdLst/>
              <a:ahLst/>
              <a:cxnLst/>
              <a:rect l="l" t="t" r="r" b="b"/>
              <a:pathLst>
                <a:path w="5035" h="9569" extrusionOk="0">
                  <a:moveTo>
                    <a:pt x="187" y="0"/>
                  </a:moveTo>
                  <a:cubicBezTo>
                    <a:pt x="95" y="0"/>
                    <a:pt x="1" y="69"/>
                    <a:pt x="19" y="190"/>
                  </a:cubicBezTo>
                  <a:cubicBezTo>
                    <a:pt x="59" y="455"/>
                    <a:pt x="1033" y="6735"/>
                    <a:pt x="4696" y="9528"/>
                  </a:cubicBezTo>
                  <a:cubicBezTo>
                    <a:pt x="4728" y="9552"/>
                    <a:pt x="4760" y="9560"/>
                    <a:pt x="4801" y="9560"/>
                  </a:cubicBezTo>
                  <a:lnTo>
                    <a:pt x="4801" y="9568"/>
                  </a:lnTo>
                  <a:cubicBezTo>
                    <a:pt x="4962" y="9568"/>
                    <a:pt x="5034" y="9359"/>
                    <a:pt x="4905" y="9262"/>
                  </a:cubicBezTo>
                  <a:cubicBezTo>
                    <a:pt x="1339" y="6549"/>
                    <a:pt x="357" y="206"/>
                    <a:pt x="349" y="141"/>
                  </a:cubicBezTo>
                  <a:cubicBezTo>
                    <a:pt x="334" y="45"/>
                    <a:pt x="261" y="0"/>
                    <a:pt x="1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0"/>
            <p:cNvSpPr/>
            <p:nvPr/>
          </p:nvSpPr>
          <p:spPr>
            <a:xfrm>
              <a:off x="4021400" y="3746250"/>
              <a:ext cx="304525" cy="180950"/>
            </a:xfrm>
            <a:custGeom>
              <a:avLst/>
              <a:gdLst/>
              <a:ahLst/>
              <a:cxnLst/>
              <a:rect l="l" t="t" r="r" b="b"/>
              <a:pathLst>
                <a:path w="12181" h="7238" extrusionOk="0">
                  <a:moveTo>
                    <a:pt x="0" y="0"/>
                  </a:moveTo>
                  <a:lnTo>
                    <a:pt x="2898" y="7237"/>
                  </a:lnTo>
                  <a:lnTo>
                    <a:pt x="12181" y="4581"/>
                  </a:lnTo>
                  <a:cubicBezTo>
                    <a:pt x="10667" y="189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0"/>
            <p:cNvSpPr/>
            <p:nvPr/>
          </p:nvSpPr>
          <p:spPr>
            <a:xfrm>
              <a:off x="3563325" y="3158850"/>
              <a:ext cx="625550" cy="1444975"/>
            </a:xfrm>
            <a:custGeom>
              <a:avLst/>
              <a:gdLst/>
              <a:ahLst/>
              <a:cxnLst/>
              <a:rect l="l" t="t" r="r" b="b"/>
              <a:pathLst>
                <a:path w="25022" h="57799" extrusionOk="0">
                  <a:moveTo>
                    <a:pt x="190" y="1"/>
                  </a:moveTo>
                  <a:cubicBezTo>
                    <a:pt x="142" y="1"/>
                    <a:pt x="93" y="21"/>
                    <a:pt x="57" y="62"/>
                  </a:cubicBezTo>
                  <a:cubicBezTo>
                    <a:pt x="1" y="134"/>
                    <a:pt x="9" y="239"/>
                    <a:pt x="81" y="295"/>
                  </a:cubicBezTo>
                  <a:cubicBezTo>
                    <a:pt x="3366" y="3024"/>
                    <a:pt x="22510" y="16267"/>
                    <a:pt x="23830" y="17185"/>
                  </a:cubicBezTo>
                  <a:lnTo>
                    <a:pt x="24691" y="57638"/>
                  </a:lnTo>
                  <a:cubicBezTo>
                    <a:pt x="24699" y="57726"/>
                    <a:pt x="24772" y="57799"/>
                    <a:pt x="24860" y="57799"/>
                  </a:cubicBezTo>
                  <a:cubicBezTo>
                    <a:pt x="24949" y="57799"/>
                    <a:pt x="25021" y="57718"/>
                    <a:pt x="25021" y="57630"/>
                  </a:cubicBezTo>
                  <a:lnTo>
                    <a:pt x="24160" y="17088"/>
                  </a:lnTo>
                  <a:cubicBezTo>
                    <a:pt x="24160" y="17040"/>
                    <a:pt x="24128" y="16992"/>
                    <a:pt x="24087" y="16959"/>
                  </a:cubicBezTo>
                  <a:cubicBezTo>
                    <a:pt x="23886" y="16814"/>
                    <a:pt x="3664" y="2839"/>
                    <a:pt x="291" y="38"/>
                  </a:cubicBezTo>
                  <a:cubicBezTo>
                    <a:pt x="262" y="13"/>
                    <a:pt x="227" y="1"/>
                    <a:pt x="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0"/>
            <p:cNvSpPr/>
            <p:nvPr/>
          </p:nvSpPr>
          <p:spPr>
            <a:xfrm>
              <a:off x="3710050" y="3069200"/>
              <a:ext cx="341750" cy="269325"/>
            </a:xfrm>
            <a:custGeom>
              <a:avLst/>
              <a:gdLst/>
              <a:ahLst/>
              <a:cxnLst/>
              <a:rect l="l" t="t" r="r" b="b"/>
              <a:pathLst>
                <a:path w="13670" h="10773" extrusionOk="0">
                  <a:moveTo>
                    <a:pt x="1828" y="1"/>
                  </a:moveTo>
                  <a:lnTo>
                    <a:pt x="1007" y="1877"/>
                  </a:lnTo>
                  <a:lnTo>
                    <a:pt x="1" y="2505"/>
                  </a:lnTo>
                  <a:cubicBezTo>
                    <a:pt x="1" y="2505"/>
                    <a:pt x="1691" y="9219"/>
                    <a:pt x="6658" y="10539"/>
                  </a:cubicBezTo>
                  <a:lnTo>
                    <a:pt x="6650" y="10772"/>
                  </a:lnTo>
                  <a:cubicBezTo>
                    <a:pt x="6867" y="10748"/>
                    <a:pt x="7085" y="10708"/>
                    <a:pt x="7302" y="10652"/>
                  </a:cubicBezTo>
                  <a:cubicBezTo>
                    <a:pt x="7439" y="10676"/>
                    <a:pt x="7560" y="10716"/>
                    <a:pt x="7697" y="10724"/>
                  </a:cubicBezTo>
                  <a:lnTo>
                    <a:pt x="7689" y="10587"/>
                  </a:lnTo>
                  <a:cubicBezTo>
                    <a:pt x="12567" y="9259"/>
                    <a:pt x="13670" y="2505"/>
                    <a:pt x="13670" y="2505"/>
                  </a:cubicBezTo>
                  <a:lnTo>
                    <a:pt x="12664" y="1877"/>
                  </a:lnTo>
                  <a:lnTo>
                    <a:pt x="11843" y="1"/>
                  </a:lnTo>
                  <a:cubicBezTo>
                    <a:pt x="11601" y="1563"/>
                    <a:pt x="8075" y="5483"/>
                    <a:pt x="7045" y="6610"/>
                  </a:cubicBezTo>
                  <a:cubicBezTo>
                    <a:pt x="5789" y="5354"/>
                    <a:pt x="2069" y="1522"/>
                    <a:pt x="18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0"/>
            <p:cNvSpPr/>
            <p:nvPr/>
          </p:nvSpPr>
          <p:spPr>
            <a:xfrm>
              <a:off x="3904475" y="3304250"/>
              <a:ext cx="135050" cy="151200"/>
            </a:xfrm>
            <a:custGeom>
              <a:avLst/>
              <a:gdLst/>
              <a:ahLst/>
              <a:cxnLst/>
              <a:rect l="l" t="t" r="r" b="b"/>
              <a:pathLst>
                <a:path w="5402" h="6048" extrusionOk="0">
                  <a:moveTo>
                    <a:pt x="333" y="1"/>
                  </a:moveTo>
                  <a:cubicBezTo>
                    <a:pt x="206" y="1"/>
                    <a:pt x="90" y="14"/>
                    <a:pt x="0" y="50"/>
                  </a:cubicBezTo>
                  <a:cubicBezTo>
                    <a:pt x="998" y="1829"/>
                    <a:pt x="797" y="4019"/>
                    <a:pt x="572" y="6048"/>
                  </a:cubicBezTo>
                  <a:cubicBezTo>
                    <a:pt x="1377" y="5315"/>
                    <a:pt x="2238" y="4494"/>
                    <a:pt x="2383" y="3415"/>
                  </a:cubicBezTo>
                  <a:cubicBezTo>
                    <a:pt x="3211" y="4109"/>
                    <a:pt x="4255" y="4486"/>
                    <a:pt x="5334" y="4486"/>
                  </a:cubicBezTo>
                  <a:cubicBezTo>
                    <a:pt x="5357" y="4486"/>
                    <a:pt x="5379" y="4486"/>
                    <a:pt x="5402" y="4486"/>
                  </a:cubicBezTo>
                  <a:cubicBezTo>
                    <a:pt x="5386" y="2143"/>
                    <a:pt x="3550" y="219"/>
                    <a:pt x="1216" y="82"/>
                  </a:cubicBezTo>
                  <a:cubicBezTo>
                    <a:pt x="985" y="71"/>
                    <a:pt x="628"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0"/>
            <p:cNvSpPr/>
            <p:nvPr/>
          </p:nvSpPr>
          <p:spPr>
            <a:xfrm>
              <a:off x="3411775" y="4606825"/>
              <a:ext cx="1041150" cy="111925"/>
            </a:xfrm>
            <a:custGeom>
              <a:avLst/>
              <a:gdLst/>
              <a:ahLst/>
              <a:cxnLst/>
              <a:rect l="l" t="t" r="r" b="b"/>
              <a:pathLst>
                <a:path w="41646" h="4477" extrusionOk="0">
                  <a:moveTo>
                    <a:pt x="677" y="0"/>
                  </a:moveTo>
                  <a:lnTo>
                    <a:pt x="1" y="4380"/>
                  </a:lnTo>
                  <a:lnTo>
                    <a:pt x="41645" y="4476"/>
                  </a:lnTo>
                  <a:lnTo>
                    <a:pt x="41645" y="4476"/>
                  </a:lnTo>
                  <a:lnTo>
                    <a:pt x="41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0"/>
            <p:cNvSpPr/>
            <p:nvPr/>
          </p:nvSpPr>
          <p:spPr>
            <a:xfrm>
              <a:off x="3425275" y="4598175"/>
              <a:ext cx="1018175" cy="12300"/>
            </a:xfrm>
            <a:custGeom>
              <a:avLst/>
              <a:gdLst/>
              <a:ahLst/>
              <a:cxnLst/>
              <a:rect l="l" t="t" r="r" b="b"/>
              <a:pathLst>
                <a:path w="40727" h="492" extrusionOk="0">
                  <a:moveTo>
                    <a:pt x="169" y="0"/>
                  </a:moveTo>
                  <a:cubicBezTo>
                    <a:pt x="73" y="0"/>
                    <a:pt x="0" y="73"/>
                    <a:pt x="0" y="169"/>
                  </a:cubicBezTo>
                  <a:cubicBezTo>
                    <a:pt x="0" y="258"/>
                    <a:pt x="73" y="338"/>
                    <a:pt x="161" y="338"/>
                  </a:cubicBezTo>
                  <a:lnTo>
                    <a:pt x="40510" y="491"/>
                  </a:lnTo>
                  <a:cubicBezTo>
                    <a:pt x="40727" y="491"/>
                    <a:pt x="40727" y="161"/>
                    <a:pt x="40510" y="161"/>
                  </a:cubicBezTo>
                  <a:lnTo>
                    <a:pt x="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0"/>
            <p:cNvSpPr/>
            <p:nvPr/>
          </p:nvSpPr>
          <p:spPr>
            <a:xfrm>
              <a:off x="3075075" y="3749875"/>
              <a:ext cx="828400" cy="385375"/>
            </a:xfrm>
            <a:custGeom>
              <a:avLst/>
              <a:gdLst/>
              <a:ahLst/>
              <a:cxnLst/>
              <a:rect l="l" t="t" r="r" b="b"/>
              <a:pathLst>
                <a:path w="33136" h="15415" extrusionOk="0">
                  <a:moveTo>
                    <a:pt x="32186" y="0"/>
                  </a:moveTo>
                  <a:cubicBezTo>
                    <a:pt x="32186" y="0"/>
                    <a:pt x="6811" y="2166"/>
                    <a:pt x="3438" y="5547"/>
                  </a:cubicBezTo>
                  <a:cubicBezTo>
                    <a:pt x="3438" y="5547"/>
                    <a:pt x="1" y="14137"/>
                    <a:pt x="7343" y="15304"/>
                  </a:cubicBezTo>
                  <a:cubicBezTo>
                    <a:pt x="7815" y="15379"/>
                    <a:pt x="8314" y="15415"/>
                    <a:pt x="8833" y="15415"/>
                  </a:cubicBezTo>
                  <a:cubicBezTo>
                    <a:pt x="17813" y="15415"/>
                    <a:pt x="33136" y="4782"/>
                    <a:pt x="33136" y="4782"/>
                  </a:cubicBezTo>
                  <a:lnTo>
                    <a:pt x="32186" y="0"/>
                  </a:ln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0"/>
            <p:cNvSpPr/>
            <p:nvPr/>
          </p:nvSpPr>
          <p:spPr>
            <a:xfrm>
              <a:off x="3933050" y="3068800"/>
              <a:ext cx="399725" cy="933300"/>
            </a:xfrm>
            <a:custGeom>
              <a:avLst/>
              <a:gdLst/>
              <a:ahLst/>
              <a:cxnLst/>
              <a:rect l="l" t="t" r="r" b="b"/>
              <a:pathLst>
                <a:path w="15989" h="37332" extrusionOk="0">
                  <a:moveTo>
                    <a:pt x="10699" y="750"/>
                  </a:moveTo>
                  <a:lnTo>
                    <a:pt x="11255" y="935"/>
                  </a:lnTo>
                  <a:lnTo>
                    <a:pt x="9041" y="7528"/>
                  </a:lnTo>
                  <a:lnTo>
                    <a:pt x="8485" y="7343"/>
                  </a:lnTo>
                  <a:lnTo>
                    <a:pt x="10699" y="750"/>
                  </a:lnTo>
                  <a:close/>
                  <a:moveTo>
                    <a:pt x="11947" y="1168"/>
                  </a:moveTo>
                  <a:lnTo>
                    <a:pt x="12502" y="1353"/>
                  </a:lnTo>
                  <a:lnTo>
                    <a:pt x="10281" y="7947"/>
                  </a:lnTo>
                  <a:lnTo>
                    <a:pt x="9725" y="7761"/>
                  </a:lnTo>
                  <a:lnTo>
                    <a:pt x="11947" y="1168"/>
                  </a:lnTo>
                  <a:close/>
                  <a:moveTo>
                    <a:pt x="13187" y="1579"/>
                  </a:moveTo>
                  <a:lnTo>
                    <a:pt x="13742" y="1772"/>
                  </a:lnTo>
                  <a:lnTo>
                    <a:pt x="11520" y="8365"/>
                  </a:lnTo>
                  <a:lnTo>
                    <a:pt x="10965" y="8172"/>
                  </a:lnTo>
                  <a:lnTo>
                    <a:pt x="13187" y="1579"/>
                  </a:lnTo>
                  <a:close/>
                  <a:moveTo>
                    <a:pt x="14426" y="1997"/>
                  </a:moveTo>
                  <a:lnTo>
                    <a:pt x="14982" y="2191"/>
                  </a:lnTo>
                  <a:lnTo>
                    <a:pt x="12760" y="8784"/>
                  </a:lnTo>
                  <a:lnTo>
                    <a:pt x="12205" y="8591"/>
                  </a:lnTo>
                  <a:lnTo>
                    <a:pt x="14426" y="1997"/>
                  </a:lnTo>
                  <a:close/>
                  <a:moveTo>
                    <a:pt x="9950" y="1"/>
                  </a:moveTo>
                  <a:lnTo>
                    <a:pt x="7584" y="7029"/>
                  </a:lnTo>
                  <a:cubicBezTo>
                    <a:pt x="7213" y="8140"/>
                    <a:pt x="7809" y="9339"/>
                    <a:pt x="8920" y="9718"/>
                  </a:cubicBezTo>
                  <a:lnTo>
                    <a:pt x="9323" y="10957"/>
                  </a:lnTo>
                  <a:lnTo>
                    <a:pt x="121" y="34843"/>
                  </a:lnTo>
                  <a:cubicBezTo>
                    <a:pt x="121" y="34843"/>
                    <a:pt x="0" y="36855"/>
                    <a:pt x="185" y="36912"/>
                  </a:cubicBezTo>
                  <a:lnTo>
                    <a:pt x="805" y="37121"/>
                  </a:lnTo>
                  <a:lnTo>
                    <a:pt x="1433" y="37330"/>
                  </a:lnTo>
                  <a:cubicBezTo>
                    <a:pt x="1436" y="37331"/>
                    <a:pt x="1439" y="37332"/>
                    <a:pt x="1443" y="37332"/>
                  </a:cubicBezTo>
                  <a:cubicBezTo>
                    <a:pt x="1648" y="37332"/>
                    <a:pt x="2737" y="35720"/>
                    <a:pt x="2737" y="35720"/>
                  </a:cubicBezTo>
                  <a:lnTo>
                    <a:pt x="9870" y="11126"/>
                  </a:lnTo>
                  <a:lnTo>
                    <a:pt x="10941" y="10394"/>
                  </a:lnTo>
                  <a:cubicBezTo>
                    <a:pt x="11163" y="10468"/>
                    <a:pt x="11389" y="10504"/>
                    <a:pt x="11611" y="10504"/>
                  </a:cubicBezTo>
                  <a:cubicBezTo>
                    <a:pt x="12493" y="10504"/>
                    <a:pt x="13319" y="9946"/>
                    <a:pt x="13621" y="9066"/>
                  </a:cubicBezTo>
                  <a:lnTo>
                    <a:pt x="15988" y="2038"/>
                  </a:lnTo>
                  <a:lnTo>
                    <a:pt x="99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0"/>
            <p:cNvSpPr/>
            <p:nvPr/>
          </p:nvSpPr>
          <p:spPr>
            <a:xfrm>
              <a:off x="4144975" y="3087525"/>
              <a:ext cx="69650" cy="169475"/>
            </a:xfrm>
            <a:custGeom>
              <a:avLst/>
              <a:gdLst/>
              <a:ahLst/>
              <a:cxnLst/>
              <a:rect l="l" t="t" r="r" b="b"/>
              <a:pathLst>
                <a:path w="2786" h="6779" extrusionOk="0">
                  <a:moveTo>
                    <a:pt x="2222" y="1"/>
                  </a:moveTo>
                  <a:lnTo>
                    <a:pt x="0" y="6594"/>
                  </a:lnTo>
                  <a:lnTo>
                    <a:pt x="564" y="6779"/>
                  </a:lnTo>
                  <a:lnTo>
                    <a:pt x="2786" y="186"/>
                  </a:lnTo>
                  <a:lnTo>
                    <a:pt x="22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0"/>
            <p:cNvSpPr/>
            <p:nvPr/>
          </p:nvSpPr>
          <p:spPr>
            <a:xfrm>
              <a:off x="4176175" y="3098000"/>
              <a:ext cx="69450" cy="169475"/>
            </a:xfrm>
            <a:custGeom>
              <a:avLst/>
              <a:gdLst/>
              <a:ahLst/>
              <a:cxnLst/>
              <a:rect l="l" t="t" r="r" b="b"/>
              <a:pathLst>
                <a:path w="2778" h="6779" extrusionOk="0">
                  <a:moveTo>
                    <a:pt x="2214" y="0"/>
                  </a:moveTo>
                  <a:lnTo>
                    <a:pt x="0" y="6593"/>
                  </a:lnTo>
                  <a:lnTo>
                    <a:pt x="556" y="6779"/>
                  </a:lnTo>
                  <a:lnTo>
                    <a:pt x="2777" y="185"/>
                  </a:lnTo>
                  <a:lnTo>
                    <a:pt x="2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0"/>
            <p:cNvSpPr/>
            <p:nvPr/>
          </p:nvSpPr>
          <p:spPr>
            <a:xfrm>
              <a:off x="4207150" y="3108450"/>
              <a:ext cx="69475" cy="169500"/>
            </a:xfrm>
            <a:custGeom>
              <a:avLst/>
              <a:gdLst/>
              <a:ahLst/>
              <a:cxnLst/>
              <a:rect l="l" t="t" r="r" b="b"/>
              <a:pathLst>
                <a:path w="2779" h="6780" extrusionOk="0">
                  <a:moveTo>
                    <a:pt x="2223" y="1"/>
                  </a:moveTo>
                  <a:lnTo>
                    <a:pt x="1" y="6594"/>
                  </a:lnTo>
                  <a:lnTo>
                    <a:pt x="556" y="6779"/>
                  </a:lnTo>
                  <a:lnTo>
                    <a:pt x="2778" y="194"/>
                  </a:lnTo>
                  <a:lnTo>
                    <a:pt x="22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0"/>
            <p:cNvSpPr/>
            <p:nvPr/>
          </p:nvSpPr>
          <p:spPr>
            <a:xfrm>
              <a:off x="4238150" y="3118925"/>
              <a:ext cx="69450" cy="169475"/>
            </a:xfrm>
            <a:custGeom>
              <a:avLst/>
              <a:gdLst/>
              <a:ahLst/>
              <a:cxnLst/>
              <a:rect l="l" t="t" r="r" b="b"/>
              <a:pathLst>
                <a:path w="2778" h="6779" extrusionOk="0">
                  <a:moveTo>
                    <a:pt x="2222" y="0"/>
                  </a:moveTo>
                  <a:lnTo>
                    <a:pt x="1" y="6586"/>
                  </a:lnTo>
                  <a:lnTo>
                    <a:pt x="556" y="6779"/>
                  </a:lnTo>
                  <a:lnTo>
                    <a:pt x="2778" y="186"/>
                  </a:lnTo>
                  <a:lnTo>
                    <a:pt x="22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0"/>
            <p:cNvSpPr/>
            <p:nvPr/>
          </p:nvSpPr>
          <p:spPr>
            <a:xfrm>
              <a:off x="3871050" y="3667550"/>
              <a:ext cx="247175" cy="202100"/>
            </a:xfrm>
            <a:custGeom>
              <a:avLst/>
              <a:gdLst/>
              <a:ahLst/>
              <a:cxnLst/>
              <a:rect l="l" t="t" r="r" b="b"/>
              <a:pathLst>
                <a:path w="9887" h="8084" extrusionOk="0">
                  <a:moveTo>
                    <a:pt x="7826" y="1"/>
                  </a:moveTo>
                  <a:cubicBezTo>
                    <a:pt x="7826" y="1"/>
                    <a:pt x="4227" y="250"/>
                    <a:pt x="2987" y="910"/>
                  </a:cubicBezTo>
                  <a:cubicBezTo>
                    <a:pt x="1748" y="1562"/>
                    <a:pt x="9" y="2891"/>
                    <a:pt x="1" y="3197"/>
                  </a:cubicBezTo>
                  <a:cubicBezTo>
                    <a:pt x="1" y="3494"/>
                    <a:pt x="894" y="7922"/>
                    <a:pt x="894" y="7922"/>
                  </a:cubicBezTo>
                  <a:cubicBezTo>
                    <a:pt x="894" y="7922"/>
                    <a:pt x="1546" y="8084"/>
                    <a:pt x="2532" y="8084"/>
                  </a:cubicBezTo>
                  <a:cubicBezTo>
                    <a:pt x="4053" y="8084"/>
                    <a:pt x="6371" y="7699"/>
                    <a:pt x="8325" y="5740"/>
                  </a:cubicBezTo>
                  <a:cubicBezTo>
                    <a:pt x="9887" y="4179"/>
                    <a:pt x="7826" y="1"/>
                    <a:pt x="7826"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0"/>
            <p:cNvSpPr/>
            <p:nvPr/>
          </p:nvSpPr>
          <p:spPr>
            <a:xfrm>
              <a:off x="3985450" y="3785975"/>
              <a:ext cx="125925" cy="59050"/>
            </a:xfrm>
            <a:custGeom>
              <a:avLst/>
              <a:gdLst/>
              <a:ahLst/>
              <a:cxnLst/>
              <a:rect l="l" t="t" r="r" b="b"/>
              <a:pathLst>
                <a:path w="5037" h="2362" extrusionOk="0">
                  <a:moveTo>
                    <a:pt x="4401" y="1"/>
                  </a:moveTo>
                  <a:cubicBezTo>
                    <a:pt x="3599" y="1"/>
                    <a:pt x="1" y="1745"/>
                    <a:pt x="569" y="2259"/>
                  </a:cubicBezTo>
                  <a:cubicBezTo>
                    <a:pt x="648" y="2330"/>
                    <a:pt x="785" y="2361"/>
                    <a:pt x="961" y="2361"/>
                  </a:cubicBezTo>
                  <a:cubicBezTo>
                    <a:pt x="2042" y="2361"/>
                    <a:pt x="4618" y="1213"/>
                    <a:pt x="4618" y="1213"/>
                  </a:cubicBezTo>
                  <a:cubicBezTo>
                    <a:pt x="4618" y="1213"/>
                    <a:pt x="5037" y="198"/>
                    <a:pt x="4497" y="13"/>
                  </a:cubicBezTo>
                  <a:cubicBezTo>
                    <a:pt x="4472" y="5"/>
                    <a:pt x="4440" y="1"/>
                    <a:pt x="4401"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0"/>
            <p:cNvSpPr/>
            <p:nvPr/>
          </p:nvSpPr>
          <p:spPr>
            <a:xfrm>
              <a:off x="3997050" y="3743475"/>
              <a:ext cx="121775" cy="60550"/>
            </a:xfrm>
            <a:custGeom>
              <a:avLst/>
              <a:gdLst/>
              <a:ahLst/>
              <a:cxnLst/>
              <a:rect l="l" t="t" r="r" b="b"/>
              <a:pathLst>
                <a:path w="4871" h="2422" extrusionOk="0">
                  <a:moveTo>
                    <a:pt x="4219" y="0"/>
                  </a:moveTo>
                  <a:cubicBezTo>
                    <a:pt x="3398" y="0"/>
                    <a:pt x="0" y="1503"/>
                    <a:pt x="572" y="2341"/>
                  </a:cubicBezTo>
                  <a:cubicBezTo>
                    <a:pt x="610" y="2397"/>
                    <a:pt x="704" y="2422"/>
                    <a:pt x="842" y="2422"/>
                  </a:cubicBezTo>
                  <a:cubicBezTo>
                    <a:pt x="1789" y="2422"/>
                    <a:pt x="4750" y="1254"/>
                    <a:pt x="4750" y="1254"/>
                  </a:cubicBezTo>
                  <a:cubicBezTo>
                    <a:pt x="4750" y="1254"/>
                    <a:pt x="4871" y="200"/>
                    <a:pt x="4331" y="15"/>
                  </a:cubicBezTo>
                  <a:cubicBezTo>
                    <a:pt x="4303" y="5"/>
                    <a:pt x="4265" y="0"/>
                    <a:pt x="4219"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0"/>
            <p:cNvSpPr/>
            <p:nvPr/>
          </p:nvSpPr>
          <p:spPr>
            <a:xfrm>
              <a:off x="3955000" y="3702900"/>
              <a:ext cx="164225" cy="62575"/>
            </a:xfrm>
            <a:custGeom>
              <a:avLst/>
              <a:gdLst/>
              <a:ahLst/>
              <a:cxnLst/>
              <a:rect l="l" t="t" r="r" b="b"/>
              <a:pathLst>
                <a:path w="6569" h="2503" extrusionOk="0">
                  <a:moveTo>
                    <a:pt x="5893" y="0"/>
                  </a:moveTo>
                  <a:cubicBezTo>
                    <a:pt x="4830" y="0"/>
                    <a:pt x="1" y="1659"/>
                    <a:pt x="676" y="2394"/>
                  </a:cubicBezTo>
                  <a:cubicBezTo>
                    <a:pt x="746" y="2470"/>
                    <a:pt x="909" y="2502"/>
                    <a:pt x="1138" y="2502"/>
                  </a:cubicBezTo>
                  <a:cubicBezTo>
                    <a:pt x="2518" y="2502"/>
                    <a:pt x="6279" y="1324"/>
                    <a:pt x="6279" y="1324"/>
                  </a:cubicBezTo>
                  <a:cubicBezTo>
                    <a:pt x="6279" y="1324"/>
                    <a:pt x="6569" y="301"/>
                    <a:pt x="6062" y="28"/>
                  </a:cubicBezTo>
                  <a:cubicBezTo>
                    <a:pt x="6028" y="9"/>
                    <a:pt x="5970" y="0"/>
                    <a:pt x="5893"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0"/>
            <p:cNvSpPr/>
            <p:nvPr/>
          </p:nvSpPr>
          <p:spPr>
            <a:xfrm>
              <a:off x="3960250" y="3663025"/>
              <a:ext cx="147300" cy="65150"/>
            </a:xfrm>
            <a:custGeom>
              <a:avLst/>
              <a:gdLst/>
              <a:ahLst/>
              <a:cxnLst/>
              <a:rect l="l" t="t" r="r" b="b"/>
              <a:pathLst>
                <a:path w="5892" h="2606" extrusionOk="0">
                  <a:moveTo>
                    <a:pt x="5224" y="0"/>
                  </a:moveTo>
                  <a:cubicBezTo>
                    <a:pt x="4224" y="0"/>
                    <a:pt x="1" y="1585"/>
                    <a:pt x="128" y="2573"/>
                  </a:cubicBezTo>
                  <a:cubicBezTo>
                    <a:pt x="131" y="2595"/>
                    <a:pt x="173" y="2606"/>
                    <a:pt x="249" y="2606"/>
                  </a:cubicBezTo>
                  <a:cubicBezTo>
                    <a:pt x="1058" y="2606"/>
                    <a:pt x="5634" y="1421"/>
                    <a:pt x="5634" y="1421"/>
                  </a:cubicBezTo>
                  <a:cubicBezTo>
                    <a:pt x="5634" y="1421"/>
                    <a:pt x="5892" y="310"/>
                    <a:pt x="5393" y="29"/>
                  </a:cubicBezTo>
                  <a:cubicBezTo>
                    <a:pt x="5357" y="9"/>
                    <a:pt x="5300" y="0"/>
                    <a:pt x="5224"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0"/>
            <p:cNvSpPr/>
            <p:nvPr/>
          </p:nvSpPr>
          <p:spPr>
            <a:xfrm>
              <a:off x="4028650" y="3700075"/>
              <a:ext cx="56575" cy="16400"/>
            </a:xfrm>
            <a:custGeom>
              <a:avLst/>
              <a:gdLst/>
              <a:ahLst/>
              <a:cxnLst/>
              <a:rect l="l" t="t" r="r" b="b"/>
              <a:pathLst>
                <a:path w="2263" h="656" extrusionOk="0">
                  <a:moveTo>
                    <a:pt x="2105" y="1"/>
                  </a:moveTo>
                  <a:cubicBezTo>
                    <a:pt x="2096" y="1"/>
                    <a:pt x="2086" y="2"/>
                    <a:pt x="2077" y="4"/>
                  </a:cubicBezTo>
                  <a:lnTo>
                    <a:pt x="185" y="366"/>
                  </a:lnTo>
                  <a:cubicBezTo>
                    <a:pt x="0" y="398"/>
                    <a:pt x="32" y="656"/>
                    <a:pt x="209" y="656"/>
                  </a:cubicBezTo>
                  <a:lnTo>
                    <a:pt x="234" y="656"/>
                  </a:lnTo>
                  <a:lnTo>
                    <a:pt x="2134" y="294"/>
                  </a:lnTo>
                  <a:cubicBezTo>
                    <a:pt x="2214" y="277"/>
                    <a:pt x="2262" y="205"/>
                    <a:pt x="2246" y="124"/>
                  </a:cubicBezTo>
                  <a:cubicBezTo>
                    <a:pt x="2239" y="53"/>
                    <a:pt x="2175" y="1"/>
                    <a:pt x="210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0"/>
            <p:cNvSpPr/>
            <p:nvPr/>
          </p:nvSpPr>
          <p:spPr>
            <a:xfrm>
              <a:off x="4035350" y="3740300"/>
              <a:ext cx="57600" cy="16225"/>
            </a:xfrm>
            <a:custGeom>
              <a:avLst/>
              <a:gdLst/>
              <a:ahLst/>
              <a:cxnLst/>
              <a:rect l="l" t="t" r="r" b="b"/>
              <a:pathLst>
                <a:path w="2304" h="649" extrusionOk="0">
                  <a:moveTo>
                    <a:pt x="2103" y="1"/>
                  </a:moveTo>
                  <a:cubicBezTo>
                    <a:pt x="2091" y="1"/>
                    <a:pt x="2079" y="2"/>
                    <a:pt x="2067" y="5"/>
                  </a:cubicBezTo>
                  <a:lnTo>
                    <a:pt x="175" y="359"/>
                  </a:lnTo>
                  <a:cubicBezTo>
                    <a:pt x="0" y="391"/>
                    <a:pt x="21" y="649"/>
                    <a:pt x="191" y="649"/>
                  </a:cubicBezTo>
                  <a:cubicBezTo>
                    <a:pt x="194" y="649"/>
                    <a:pt x="196" y="649"/>
                    <a:pt x="199" y="649"/>
                  </a:cubicBezTo>
                  <a:lnTo>
                    <a:pt x="231" y="649"/>
                  </a:lnTo>
                  <a:lnTo>
                    <a:pt x="2123" y="287"/>
                  </a:lnTo>
                  <a:cubicBezTo>
                    <a:pt x="2304" y="256"/>
                    <a:pt x="2266" y="1"/>
                    <a:pt x="210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0"/>
            <p:cNvSpPr/>
            <p:nvPr/>
          </p:nvSpPr>
          <p:spPr>
            <a:xfrm>
              <a:off x="4041725" y="3780400"/>
              <a:ext cx="57725" cy="16375"/>
            </a:xfrm>
            <a:custGeom>
              <a:avLst/>
              <a:gdLst/>
              <a:ahLst/>
              <a:cxnLst/>
              <a:rect l="l" t="t" r="r" b="b"/>
              <a:pathLst>
                <a:path w="2309" h="655" extrusionOk="0">
                  <a:moveTo>
                    <a:pt x="2106" y="0"/>
                  </a:moveTo>
                  <a:cubicBezTo>
                    <a:pt x="2097" y="0"/>
                    <a:pt x="2087" y="1"/>
                    <a:pt x="2077" y="3"/>
                  </a:cubicBezTo>
                  <a:lnTo>
                    <a:pt x="178" y="365"/>
                  </a:lnTo>
                  <a:cubicBezTo>
                    <a:pt x="0" y="389"/>
                    <a:pt x="25" y="655"/>
                    <a:pt x="210" y="655"/>
                  </a:cubicBezTo>
                  <a:lnTo>
                    <a:pt x="234" y="647"/>
                  </a:lnTo>
                  <a:lnTo>
                    <a:pt x="2126" y="293"/>
                  </a:lnTo>
                  <a:cubicBezTo>
                    <a:pt x="2309" y="255"/>
                    <a:pt x="2268" y="0"/>
                    <a:pt x="210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0"/>
            <p:cNvSpPr/>
            <p:nvPr/>
          </p:nvSpPr>
          <p:spPr>
            <a:xfrm>
              <a:off x="3897825" y="3631975"/>
              <a:ext cx="169325" cy="89125"/>
            </a:xfrm>
            <a:custGeom>
              <a:avLst/>
              <a:gdLst/>
              <a:ahLst/>
              <a:cxnLst/>
              <a:rect l="l" t="t" r="r" b="b"/>
              <a:pathLst>
                <a:path w="6773" h="3565" extrusionOk="0">
                  <a:moveTo>
                    <a:pt x="4140" y="0"/>
                  </a:moveTo>
                  <a:cubicBezTo>
                    <a:pt x="3979" y="0"/>
                    <a:pt x="3840" y="32"/>
                    <a:pt x="3744" y="111"/>
                  </a:cubicBezTo>
                  <a:cubicBezTo>
                    <a:pt x="3052" y="667"/>
                    <a:pt x="0" y="3565"/>
                    <a:pt x="0" y="3565"/>
                  </a:cubicBezTo>
                  <a:cubicBezTo>
                    <a:pt x="0" y="3565"/>
                    <a:pt x="3712" y="2349"/>
                    <a:pt x="4138" y="2043"/>
                  </a:cubicBezTo>
                  <a:cubicBezTo>
                    <a:pt x="4452" y="1810"/>
                    <a:pt x="4758" y="1552"/>
                    <a:pt x="5040" y="1279"/>
                  </a:cubicBezTo>
                  <a:cubicBezTo>
                    <a:pt x="5040" y="1279"/>
                    <a:pt x="5121" y="1283"/>
                    <a:pt x="5240" y="1283"/>
                  </a:cubicBezTo>
                  <a:cubicBezTo>
                    <a:pt x="5708" y="1283"/>
                    <a:pt x="6772" y="1217"/>
                    <a:pt x="5893" y="562"/>
                  </a:cubicBezTo>
                  <a:cubicBezTo>
                    <a:pt x="5893" y="562"/>
                    <a:pt x="4817" y="0"/>
                    <a:pt x="4140"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0"/>
            <p:cNvSpPr/>
            <p:nvPr/>
          </p:nvSpPr>
          <p:spPr>
            <a:xfrm>
              <a:off x="4330325" y="3867350"/>
              <a:ext cx="373775" cy="770100"/>
            </a:xfrm>
            <a:custGeom>
              <a:avLst/>
              <a:gdLst/>
              <a:ahLst/>
              <a:cxnLst/>
              <a:rect l="l" t="t" r="r" b="b"/>
              <a:pathLst>
                <a:path w="14951" h="30804" extrusionOk="0">
                  <a:moveTo>
                    <a:pt x="7917" y="1"/>
                  </a:moveTo>
                  <a:cubicBezTo>
                    <a:pt x="5364" y="1"/>
                    <a:pt x="2794" y="1935"/>
                    <a:pt x="2794" y="1935"/>
                  </a:cubicBezTo>
                  <a:cubicBezTo>
                    <a:pt x="1" y="5807"/>
                    <a:pt x="1071" y="30634"/>
                    <a:pt x="1071" y="30634"/>
                  </a:cubicBezTo>
                  <a:lnTo>
                    <a:pt x="5942" y="30803"/>
                  </a:lnTo>
                  <a:cubicBezTo>
                    <a:pt x="5942" y="30803"/>
                    <a:pt x="14950" y="11973"/>
                    <a:pt x="12213" y="3657"/>
                  </a:cubicBezTo>
                  <a:cubicBezTo>
                    <a:pt x="11287" y="847"/>
                    <a:pt x="9605" y="1"/>
                    <a:pt x="7917"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0"/>
            <p:cNvSpPr/>
            <p:nvPr/>
          </p:nvSpPr>
          <p:spPr>
            <a:xfrm>
              <a:off x="4297525" y="4624725"/>
              <a:ext cx="218600" cy="218650"/>
            </a:xfrm>
            <a:custGeom>
              <a:avLst/>
              <a:gdLst/>
              <a:ahLst/>
              <a:cxnLst/>
              <a:rect l="l" t="t" r="r" b="b"/>
              <a:pathLst>
                <a:path w="8744" h="8746" extrusionOk="0">
                  <a:moveTo>
                    <a:pt x="2510" y="1"/>
                  </a:moveTo>
                  <a:cubicBezTo>
                    <a:pt x="2369" y="1"/>
                    <a:pt x="2273" y="3"/>
                    <a:pt x="2238" y="9"/>
                  </a:cubicBezTo>
                  <a:cubicBezTo>
                    <a:pt x="1941" y="65"/>
                    <a:pt x="902" y="1997"/>
                    <a:pt x="451" y="3326"/>
                  </a:cubicBezTo>
                  <a:cubicBezTo>
                    <a:pt x="0" y="4654"/>
                    <a:pt x="330" y="8244"/>
                    <a:pt x="330" y="8244"/>
                  </a:cubicBezTo>
                  <a:cubicBezTo>
                    <a:pt x="330" y="8244"/>
                    <a:pt x="1960" y="8745"/>
                    <a:pt x="3532" y="8745"/>
                  </a:cubicBezTo>
                  <a:cubicBezTo>
                    <a:pt x="4559" y="8745"/>
                    <a:pt x="5562" y="8532"/>
                    <a:pt x="6070" y="7826"/>
                  </a:cubicBezTo>
                  <a:cubicBezTo>
                    <a:pt x="8743" y="4123"/>
                    <a:pt x="7044" y="138"/>
                    <a:pt x="7044" y="138"/>
                  </a:cubicBezTo>
                  <a:cubicBezTo>
                    <a:pt x="7044" y="138"/>
                    <a:pt x="3547" y="1"/>
                    <a:pt x="2510"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0"/>
            <p:cNvSpPr/>
            <p:nvPr/>
          </p:nvSpPr>
          <p:spPr>
            <a:xfrm>
              <a:off x="4421675" y="4735625"/>
              <a:ext cx="60825" cy="112300"/>
            </a:xfrm>
            <a:custGeom>
              <a:avLst/>
              <a:gdLst/>
              <a:ahLst/>
              <a:cxnLst/>
              <a:rect l="l" t="t" r="r" b="b"/>
              <a:pathLst>
                <a:path w="2433" h="4492" extrusionOk="0">
                  <a:moveTo>
                    <a:pt x="1727" y="0"/>
                  </a:moveTo>
                  <a:cubicBezTo>
                    <a:pt x="1078" y="0"/>
                    <a:pt x="0" y="3804"/>
                    <a:pt x="251" y="4283"/>
                  </a:cubicBezTo>
                  <a:cubicBezTo>
                    <a:pt x="332" y="4438"/>
                    <a:pt x="475" y="4491"/>
                    <a:pt x="634" y="4491"/>
                  </a:cubicBezTo>
                  <a:cubicBezTo>
                    <a:pt x="999" y="4491"/>
                    <a:pt x="1451" y="4211"/>
                    <a:pt x="1451" y="4211"/>
                  </a:cubicBezTo>
                  <a:cubicBezTo>
                    <a:pt x="1451" y="4211"/>
                    <a:pt x="2433" y="516"/>
                    <a:pt x="1837" y="41"/>
                  </a:cubicBezTo>
                  <a:cubicBezTo>
                    <a:pt x="1802" y="13"/>
                    <a:pt x="1765" y="0"/>
                    <a:pt x="1727"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0"/>
            <p:cNvSpPr/>
            <p:nvPr/>
          </p:nvSpPr>
          <p:spPr>
            <a:xfrm>
              <a:off x="4380800" y="4753650"/>
              <a:ext cx="61050" cy="110550"/>
            </a:xfrm>
            <a:custGeom>
              <a:avLst/>
              <a:gdLst/>
              <a:ahLst/>
              <a:cxnLst/>
              <a:rect l="l" t="t" r="r" b="b"/>
              <a:pathLst>
                <a:path w="2442" h="4422" extrusionOk="0">
                  <a:moveTo>
                    <a:pt x="1787" y="0"/>
                  </a:moveTo>
                  <a:cubicBezTo>
                    <a:pt x="874" y="0"/>
                    <a:pt x="0" y="3646"/>
                    <a:pt x="252" y="4118"/>
                  </a:cubicBezTo>
                  <a:cubicBezTo>
                    <a:pt x="378" y="4358"/>
                    <a:pt x="673" y="4421"/>
                    <a:pt x="950" y="4421"/>
                  </a:cubicBezTo>
                  <a:cubicBezTo>
                    <a:pt x="1257" y="4421"/>
                    <a:pt x="1540" y="4343"/>
                    <a:pt x="1540" y="4343"/>
                  </a:cubicBezTo>
                  <a:cubicBezTo>
                    <a:pt x="1540" y="4343"/>
                    <a:pt x="2441" y="270"/>
                    <a:pt x="1942" y="36"/>
                  </a:cubicBezTo>
                  <a:cubicBezTo>
                    <a:pt x="1891" y="12"/>
                    <a:pt x="1839" y="0"/>
                    <a:pt x="1787" y="0"/>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0"/>
            <p:cNvSpPr/>
            <p:nvPr/>
          </p:nvSpPr>
          <p:spPr>
            <a:xfrm>
              <a:off x="4339400" y="4721100"/>
              <a:ext cx="60175" cy="148375"/>
            </a:xfrm>
            <a:custGeom>
              <a:avLst/>
              <a:gdLst/>
              <a:ahLst/>
              <a:cxnLst/>
              <a:rect l="l" t="t" r="r" b="b"/>
              <a:pathLst>
                <a:path w="2407" h="5935" extrusionOk="0">
                  <a:moveTo>
                    <a:pt x="1675" y="1"/>
                  </a:moveTo>
                  <a:cubicBezTo>
                    <a:pt x="824" y="1"/>
                    <a:pt x="1" y="5305"/>
                    <a:pt x="338" y="5734"/>
                  </a:cubicBezTo>
                  <a:cubicBezTo>
                    <a:pt x="453" y="5884"/>
                    <a:pt x="637" y="5934"/>
                    <a:pt x="830" y="5934"/>
                  </a:cubicBezTo>
                  <a:cubicBezTo>
                    <a:pt x="1216" y="5934"/>
                    <a:pt x="1642" y="5734"/>
                    <a:pt x="1642" y="5734"/>
                  </a:cubicBezTo>
                  <a:cubicBezTo>
                    <a:pt x="1642" y="5734"/>
                    <a:pt x="2407" y="437"/>
                    <a:pt x="1803" y="42"/>
                  </a:cubicBezTo>
                  <a:cubicBezTo>
                    <a:pt x="1760" y="14"/>
                    <a:pt x="1717" y="1"/>
                    <a:pt x="1675"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0"/>
            <p:cNvSpPr/>
            <p:nvPr/>
          </p:nvSpPr>
          <p:spPr>
            <a:xfrm>
              <a:off x="4297725" y="4719325"/>
              <a:ext cx="57150" cy="145275"/>
            </a:xfrm>
            <a:custGeom>
              <a:avLst/>
              <a:gdLst/>
              <a:ahLst/>
              <a:cxnLst/>
              <a:rect l="l" t="t" r="r" b="b"/>
              <a:pathLst>
                <a:path w="2286" h="5811" extrusionOk="0">
                  <a:moveTo>
                    <a:pt x="2014" y="1"/>
                  </a:moveTo>
                  <a:cubicBezTo>
                    <a:pt x="2013" y="1"/>
                    <a:pt x="2013" y="1"/>
                    <a:pt x="2013" y="1"/>
                  </a:cubicBezTo>
                  <a:cubicBezTo>
                    <a:pt x="942" y="33"/>
                    <a:pt x="0" y="5153"/>
                    <a:pt x="355" y="5604"/>
                  </a:cubicBezTo>
                  <a:cubicBezTo>
                    <a:pt x="474" y="5759"/>
                    <a:pt x="680" y="5810"/>
                    <a:pt x="897" y="5810"/>
                  </a:cubicBezTo>
                  <a:cubicBezTo>
                    <a:pt x="1309" y="5810"/>
                    <a:pt x="1763" y="5628"/>
                    <a:pt x="1763" y="5628"/>
                  </a:cubicBezTo>
                  <a:cubicBezTo>
                    <a:pt x="1763" y="5628"/>
                    <a:pt x="2286" y="1"/>
                    <a:pt x="2014"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0"/>
            <p:cNvSpPr/>
            <p:nvPr/>
          </p:nvSpPr>
          <p:spPr>
            <a:xfrm>
              <a:off x="4340200" y="4787550"/>
              <a:ext cx="8675" cy="55575"/>
            </a:xfrm>
            <a:custGeom>
              <a:avLst/>
              <a:gdLst/>
              <a:ahLst/>
              <a:cxnLst/>
              <a:rect l="l" t="t" r="r" b="b"/>
              <a:pathLst>
                <a:path w="347" h="2223" extrusionOk="0">
                  <a:moveTo>
                    <a:pt x="201" y="1"/>
                  </a:moveTo>
                  <a:cubicBezTo>
                    <a:pt x="121" y="1"/>
                    <a:pt x="56" y="65"/>
                    <a:pt x="56" y="146"/>
                  </a:cubicBezTo>
                  <a:lnTo>
                    <a:pt x="8" y="2070"/>
                  </a:lnTo>
                  <a:cubicBezTo>
                    <a:pt x="0" y="2150"/>
                    <a:pt x="64" y="2223"/>
                    <a:pt x="145" y="2223"/>
                  </a:cubicBezTo>
                  <a:cubicBezTo>
                    <a:pt x="225" y="2223"/>
                    <a:pt x="290" y="2158"/>
                    <a:pt x="290" y="2078"/>
                  </a:cubicBezTo>
                  <a:lnTo>
                    <a:pt x="346" y="154"/>
                  </a:lnTo>
                  <a:cubicBezTo>
                    <a:pt x="346" y="73"/>
                    <a:pt x="282"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0"/>
            <p:cNvSpPr/>
            <p:nvPr/>
          </p:nvSpPr>
          <p:spPr>
            <a:xfrm>
              <a:off x="4380850" y="4787550"/>
              <a:ext cx="8675" cy="55575"/>
            </a:xfrm>
            <a:custGeom>
              <a:avLst/>
              <a:gdLst/>
              <a:ahLst/>
              <a:cxnLst/>
              <a:rect l="l" t="t" r="r" b="b"/>
              <a:pathLst>
                <a:path w="347" h="2223" extrusionOk="0">
                  <a:moveTo>
                    <a:pt x="202" y="1"/>
                  </a:moveTo>
                  <a:cubicBezTo>
                    <a:pt x="121" y="1"/>
                    <a:pt x="57" y="65"/>
                    <a:pt x="57" y="146"/>
                  </a:cubicBezTo>
                  <a:lnTo>
                    <a:pt x="8" y="2070"/>
                  </a:lnTo>
                  <a:cubicBezTo>
                    <a:pt x="0" y="2150"/>
                    <a:pt x="65" y="2223"/>
                    <a:pt x="145" y="2223"/>
                  </a:cubicBezTo>
                  <a:cubicBezTo>
                    <a:pt x="226" y="2223"/>
                    <a:pt x="290" y="2158"/>
                    <a:pt x="290" y="2086"/>
                  </a:cubicBezTo>
                  <a:lnTo>
                    <a:pt x="346" y="154"/>
                  </a:lnTo>
                  <a:cubicBezTo>
                    <a:pt x="346" y="73"/>
                    <a:pt x="282"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0"/>
            <p:cNvSpPr/>
            <p:nvPr/>
          </p:nvSpPr>
          <p:spPr>
            <a:xfrm>
              <a:off x="4421500" y="4787550"/>
              <a:ext cx="8675" cy="55575"/>
            </a:xfrm>
            <a:custGeom>
              <a:avLst/>
              <a:gdLst/>
              <a:ahLst/>
              <a:cxnLst/>
              <a:rect l="l" t="t" r="r" b="b"/>
              <a:pathLst>
                <a:path w="347" h="2223" extrusionOk="0">
                  <a:moveTo>
                    <a:pt x="202" y="1"/>
                  </a:moveTo>
                  <a:cubicBezTo>
                    <a:pt x="121" y="1"/>
                    <a:pt x="57" y="65"/>
                    <a:pt x="57" y="146"/>
                  </a:cubicBezTo>
                  <a:lnTo>
                    <a:pt x="0" y="2078"/>
                  </a:lnTo>
                  <a:cubicBezTo>
                    <a:pt x="0" y="2158"/>
                    <a:pt x="65" y="2223"/>
                    <a:pt x="145" y="2223"/>
                  </a:cubicBezTo>
                  <a:cubicBezTo>
                    <a:pt x="226" y="2223"/>
                    <a:pt x="290" y="2158"/>
                    <a:pt x="290" y="2086"/>
                  </a:cubicBezTo>
                  <a:lnTo>
                    <a:pt x="347" y="154"/>
                  </a:lnTo>
                  <a:cubicBezTo>
                    <a:pt x="347" y="73"/>
                    <a:pt x="282" y="9"/>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0"/>
            <p:cNvSpPr/>
            <p:nvPr/>
          </p:nvSpPr>
          <p:spPr>
            <a:xfrm>
              <a:off x="4253250" y="4655525"/>
              <a:ext cx="78500" cy="164225"/>
            </a:xfrm>
            <a:custGeom>
              <a:avLst/>
              <a:gdLst/>
              <a:ahLst/>
              <a:cxnLst/>
              <a:rect l="l" t="t" r="r" b="b"/>
              <a:pathLst>
                <a:path w="3140" h="6569" extrusionOk="0">
                  <a:moveTo>
                    <a:pt x="3140" y="1"/>
                  </a:moveTo>
                  <a:lnTo>
                    <a:pt x="3140" y="1"/>
                  </a:lnTo>
                  <a:cubicBezTo>
                    <a:pt x="3140" y="1"/>
                    <a:pt x="765" y="3478"/>
                    <a:pt x="322" y="4251"/>
                  </a:cubicBezTo>
                  <a:cubicBezTo>
                    <a:pt x="0" y="4815"/>
                    <a:pt x="1111" y="6296"/>
                    <a:pt x="1111" y="6296"/>
                  </a:cubicBezTo>
                  <a:cubicBezTo>
                    <a:pt x="1310" y="6491"/>
                    <a:pt x="1451" y="6569"/>
                    <a:pt x="1551" y="6569"/>
                  </a:cubicBezTo>
                  <a:cubicBezTo>
                    <a:pt x="1944" y="6569"/>
                    <a:pt x="1683" y="5354"/>
                    <a:pt x="1683" y="5354"/>
                  </a:cubicBezTo>
                  <a:cubicBezTo>
                    <a:pt x="1908" y="5024"/>
                    <a:pt x="2110" y="4678"/>
                    <a:pt x="2295" y="4332"/>
                  </a:cubicBezTo>
                  <a:cubicBezTo>
                    <a:pt x="2536" y="3865"/>
                    <a:pt x="3140" y="1"/>
                    <a:pt x="3140" y="1"/>
                  </a:cubicBezTo>
                  <a:close/>
                </a:path>
              </a:pathLst>
            </a:custGeom>
            <a:solidFill>
              <a:srgbClr val="E08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0"/>
            <p:cNvSpPr/>
            <p:nvPr/>
          </p:nvSpPr>
          <p:spPr>
            <a:xfrm>
              <a:off x="4327300" y="3816325"/>
              <a:ext cx="385575" cy="281550"/>
            </a:xfrm>
            <a:custGeom>
              <a:avLst/>
              <a:gdLst/>
              <a:ahLst/>
              <a:cxnLst/>
              <a:rect l="l" t="t" r="r" b="b"/>
              <a:pathLst>
                <a:path w="15423" h="11262" extrusionOk="0">
                  <a:moveTo>
                    <a:pt x="7328" y="0"/>
                  </a:moveTo>
                  <a:cubicBezTo>
                    <a:pt x="5399" y="0"/>
                    <a:pt x="2995" y="405"/>
                    <a:pt x="1" y="1408"/>
                  </a:cubicBezTo>
                  <a:lnTo>
                    <a:pt x="1120" y="5207"/>
                  </a:lnTo>
                  <a:cubicBezTo>
                    <a:pt x="1120" y="5207"/>
                    <a:pt x="1157" y="5207"/>
                    <a:pt x="1226" y="5207"/>
                  </a:cubicBezTo>
                  <a:cubicBezTo>
                    <a:pt x="2310" y="5207"/>
                    <a:pt x="11325" y="5384"/>
                    <a:pt x="13042" y="11261"/>
                  </a:cubicBezTo>
                  <a:lnTo>
                    <a:pt x="15176" y="7123"/>
                  </a:lnTo>
                  <a:cubicBezTo>
                    <a:pt x="15176" y="7123"/>
                    <a:pt x="15422" y="0"/>
                    <a:pt x="7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0"/>
            <p:cNvSpPr/>
            <p:nvPr/>
          </p:nvSpPr>
          <p:spPr>
            <a:xfrm>
              <a:off x="4394325" y="3828275"/>
              <a:ext cx="242225" cy="33925"/>
            </a:xfrm>
            <a:custGeom>
              <a:avLst/>
              <a:gdLst/>
              <a:ahLst/>
              <a:cxnLst/>
              <a:rect l="l" t="t" r="r" b="b"/>
              <a:pathLst>
                <a:path w="9689" h="1357" extrusionOk="0">
                  <a:moveTo>
                    <a:pt x="5244" y="1"/>
                  </a:moveTo>
                  <a:cubicBezTo>
                    <a:pt x="2488" y="1"/>
                    <a:pt x="194" y="1018"/>
                    <a:pt x="162" y="1034"/>
                  </a:cubicBezTo>
                  <a:cubicBezTo>
                    <a:pt x="1" y="1107"/>
                    <a:pt x="49" y="1356"/>
                    <a:pt x="234" y="1356"/>
                  </a:cubicBezTo>
                  <a:cubicBezTo>
                    <a:pt x="250" y="1348"/>
                    <a:pt x="274" y="1348"/>
                    <a:pt x="298" y="1332"/>
                  </a:cubicBezTo>
                  <a:cubicBezTo>
                    <a:pt x="331" y="1321"/>
                    <a:pt x="2566" y="334"/>
                    <a:pt x="5239" y="334"/>
                  </a:cubicBezTo>
                  <a:cubicBezTo>
                    <a:pt x="6583" y="334"/>
                    <a:pt x="8038" y="583"/>
                    <a:pt x="9379" y="1332"/>
                  </a:cubicBezTo>
                  <a:cubicBezTo>
                    <a:pt x="9404" y="1343"/>
                    <a:pt x="9427" y="1347"/>
                    <a:pt x="9450" y="1347"/>
                  </a:cubicBezTo>
                  <a:cubicBezTo>
                    <a:pt x="9597" y="1347"/>
                    <a:pt x="9688" y="1140"/>
                    <a:pt x="9548" y="1042"/>
                  </a:cubicBezTo>
                  <a:cubicBezTo>
                    <a:pt x="8151" y="261"/>
                    <a:pt x="6638" y="1"/>
                    <a:pt x="5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0"/>
            <p:cNvSpPr/>
            <p:nvPr/>
          </p:nvSpPr>
          <p:spPr>
            <a:xfrm>
              <a:off x="2956950" y="3750875"/>
              <a:ext cx="370125" cy="403750"/>
            </a:xfrm>
            <a:custGeom>
              <a:avLst/>
              <a:gdLst/>
              <a:ahLst/>
              <a:cxnLst/>
              <a:rect l="l" t="t" r="r" b="b"/>
              <a:pathLst>
                <a:path w="14805" h="16150" extrusionOk="0">
                  <a:moveTo>
                    <a:pt x="11995" y="0"/>
                  </a:moveTo>
                  <a:cubicBezTo>
                    <a:pt x="0" y="11174"/>
                    <a:pt x="9781" y="16053"/>
                    <a:pt x="9781" y="16053"/>
                  </a:cubicBezTo>
                  <a:lnTo>
                    <a:pt x="14434" y="16149"/>
                  </a:lnTo>
                  <a:cubicBezTo>
                    <a:pt x="9806" y="11561"/>
                    <a:pt x="14805" y="2786"/>
                    <a:pt x="14805" y="2786"/>
                  </a:cubicBezTo>
                  <a:lnTo>
                    <a:pt x="119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0"/>
            <p:cNvSpPr/>
            <p:nvPr/>
          </p:nvSpPr>
          <p:spPr>
            <a:xfrm>
              <a:off x="4372650" y="3947400"/>
              <a:ext cx="273075" cy="128725"/>
            </a:xfrm>
            <a:custGeom>
              <a:avLst/>
              <a:gdLst/>
              <a:ahLst/>
              <a:cxnLst/>
              <a:rect l="l" t="t" r="r" b="b"/>
              <a:pathLst>
                <a:path w="10923" h="5149" extrusionOk="0">
                  <a:moveTo>
                    <a:pt x="586" y="1"/>
                  </a:moveTo>
                  <a:cubicBezTo>
                    <a:pt x="465" y="1"/>
                    <a:pt x="344" y="2"/>
                    <a:pt x="224" y="5"/>
                  </a:cubicBezTo>
                  <a:cubicBezTo>
                    <a:pt x="1" y="13"/>
                    <a:pt x="14" y="343"/>
                    <a:pt x="232" y="343"/>
                  </a:cubicBezTo>
                  <a:cubicBezTo>
                    <a:pt x="234" y="343"/>
                    <a:pt x="237" y="343"/>
                    <a:pt x="240" y="343"/>
                  </a:cubicBezTo>
                  <a:cubicBezTo>
                    <a:pt x="250" y="341"/>
                    <a:pt x="379" y="334"/>
                    <a:pt x="603" y="334"/>
                  </a:cubicBezTo>
                  <a:cubicBezTo>
                    <a:pt x="2158" y="334"/>
                    <a:pt x="8281" y="654"/>
                    <a:pt x="10568" y="5060"/>
                  </a:cubicBezTo>
                  <a:cubicBezTo>
                    <a:pt x="10592" y="5108"/>
                    <a:pt x="10657" y="5149"/>
                    <a:pt x="10713" y="5149"/>
                  </a:cubicBezTo>
                  <a:cubicBezTo>
                    <a:pt x="10842" y="5149"/>
                    <a:pt x="10922" y="5012"/>
                    <a:pt x="10866" y="4907"/>
                  </a:cubicBezTo>
                  <a:cubicBezTo>
                    <a:pt x="9739" y="2734"/>
                    <a:pt x="7541" y="1204"/>
                    <a:pt x="4506" y="463"/>
                  </a:cubicBezTo>
                  <a:cubicBezTo>
                    <a:pt x="3223" y="161"/>
                    <a:pt x="1906" y="1"/>
                    <a:pt x="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0"/>
            <p:cNvSpPr/>
            <p:nvPr/>
          </p:nvSpPr>
          <p:spPr>
            <a:xfrm>
              <a:off x="3203275" y="3816275"/>
              <a:ext cx="128625" cy="342575"/>
            </a:xfrm>
            <a:custGeom>
              <a:avLst/>
              <a:gdLst/>
              <a:ahLst/>
              <a:cxnLst/>
              <a:rect l="l" t="t" r="r" b="b"/>
              <a:pathLst>
                <a:path w="5145" h="13703" extrusionOk="0">
                  <a:moveTo>
                    <a:pt x="4957" y="0"/>
                  </a:moveTo>
                  <a:cubicBezTo>
                    <a:pt x="4902" y="0"/>
                    <a:pt x="4846" y="29"/>
                    <a:pt x="4815" y="81"/>
                  </a:cubicBezTo>
                  <a:cubicBezTo>
                    <a:pt x="4759" y="154"/>
                    <a:pt x="1" y="7689"/>
                    <a:pt x="4453" y="13638"/>
                  </a:cubicBezTo>
                  <a:cubicBezTo>
                    <a:pt x="4485" y="13678"/>
                    <a:pt x="4533" y="13702"/>
                    <a:pt x="4589" y="13702"/>
                  </a:cubicBezTo>
                  <a:cubicBezTo>
                    <a:pt x="4622" y="13702"/>
                    <a:pt x="4654" y="13694"/>
                    <a:pt x="4686" y="13670"/>
                  </a:cubicBezTo>
                  <a:cubicBezTo>
                    <a:pt x="4759" y="13614"/>
                    <a:pt x="4775" y="13509"/>
                    <a:pt x="4718" y="13437"/>
                  </a:cubicBezTo>
                  <a:cubicBezTo>
                    <a:pt x="411" y="7681"/>
                    <a:pt x="5040" y="331"/>
                    <a:pt x="5089" y="258"/>
                  </a:cubicBezTo>
                  <a:cubicBezTo>
                    <a:pt x="5145" y="178"/>
                    <a:pt x="5121" y="81"/>
                    <a:pt x="5040" y="25"/>
                  </a:cubicBezTo>
                  <a:cubicBezTo>
                    <a:pt x="5015" y="8"/>
                    <a:pt x="4986" y="0"/>
                    <a:pt x="4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0"/>
            <p:cNvSpPr/>
            <p:nvPr/>
          </p:nvSpPr>
          <p:spPr>
            <a:xfrm>
              <a:off x="3095000" y="3857950"/>
              <a:ext cx="90200" cy="188800"/>
            </a:xfrm>
            <a:custGeom>
              <a:avLst/>
              <a:gdLst/>
              <a:ahLst/>
              <a:cxnLst/>
              <a:rect l="l" t="t" r="r" b="b"/>
              <a:pathLst>
                <a:path w="3608" h="7552" extrusionOk="0">
                  <a:moveTo>
                    <a:pt x="3421" y="0"/>
                  </a:moveTo>
                  <a:cubicBezTo>
                    <a:pt x="3398" y="0"/>
                    <a:pt x="3373" y="5"/>
                    <a:pt x="3350" y="16"/>
                  </a:cubicBezTo>
                  <a:cubicBezTo>
                    <a:pt x="3213" y="73"/>
                    <a:pt x="1" y="1570"/>
                    <a:pt x="226" y="7390"/>
                  </a:cubicBezTo>
                  <a:cubicBezTo>
                    <a:pt x="226" y="7479"/>
                    <a:pt x="299" y="7543"/>
                    <a:pt x="387" y="7543"/>
                  </a:cubicBezTo>
                  <a:lnTo>
                    <a:pt x="395" y="7551"/>
                  </a:lnTo>
                  <a:cubicBezTo>
                    <a:pt x="484" y="7543"/>
                    <a:pt x="556" y="7463"/>
                    <a:pt x="556" y="7374"/>
                  </a:cubicBezTo>
                  <a:cubicBezTo>
                    <a:pt x="347" y="1795"/>
                    <a:pt x="3454" y="330"/>
                    <a:pt x="3487" y="322"/>
                  </a:cubicBezTo>
                  <a:cubicBezTo>
                    <a:pt x="3567" y="282"/>
                    <a:pt x="3607" y="185"/>
                    <a:pt x="3575" y="97"/>
                  </a:cubicBezTo>
                  <a:cubicBezTo>
                    <a:pt x="3546" y="38"/>
                    <a:pt x="3486" y="0"/>
                    <a:pt x="3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0"/>
            <p:cNvSpPr/>
            <p:nvPr/>
          </p:nvSpPr>
          <p:spPr>
            <a:xfrm>
              <a:off x="3880125" y="3065675"/>
              <a:ext cx="130425" cy="173025"/>
            </a:xfrm>
            <a:custGeom>
              <a:avLst/>
              <a:gdLst/>
              <a:ahLst/>
              <a:cxnLst/>
              <a:rect l="l" t="t" r="r" b="b"/>
              <a:pathLst>
                <a:path w="5217" h="6921" extrusionOk="0">
                  <a:moveTo>
                    <a:pt x="5023" y="0"/>
                  </a:moveTo>
                  <a:cubicBezTo>
                    <a:pt x="4973" y="0"/>
                    <a:pt x="4922" y="23"/>
                    <a:pt x="4887" y="78"/>
                  </a:cubicBezTo>
                  <a:cubicBezTo>
                    <a:pt x="4862" y="126"/>
                    <a:pt x="2729" y="5045"/>
                    <a:pt x="145" y="6606"/>
                  </a:cubicBezTo>
                  <a:cubicBezTo>
                    <a:pt x="0" y="6695"/>
                    <a:pt x="64" y="6920"/>
                    <a:pt x="234" y="6920"/>
                  </a:cubicBezTo>
                  <a:cubicBezTo>
                    <a:pt x="266" y="6920"/>
                    <a:pt x="290" y="6912"/>
                    <a:pt x="314" y="6896"/>
                  </a:cubicBezTo>
                  <a:cubicBezTo>
                    <a:pt x="2995" y="5270"/>
                    <a:pt x="5096" y="408"/>
                    <a:pt x="5184" y="206"/>
                  </a:cubicBezTo>
                  <a:cubicBezTo>
                    <a:pt x="5216" y="89"/>
                    <a:pt x="5121" y="0"/>
                    <a:pt x="5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0"/>
            <p:cNvSpPr/>
            <p:nvPr/>
          </p:nvSpPr>
          <p:spPr>
            <a:xfrm>
              <a:off x="3812900" y="4599175"/>
              <a:ext cx="102050" cy="599775"/>
            </a:xfrm>
            <a:custGeom>
              <a:avLst/>
              <a:gdLst/>
              <a:ahLst/>
              <a:cxnLst/>
              <a:rect l="l" t="t" r="r" b="b"/>
              <a:pathLst>
                <a:path w="4082" h="23991" extrusionOk="0">
                  <a:moveTo>
                    <a:pt x="3752" y="331"/>
                  </a:moveTo>
                  <a:lnTo>
                    <a:pt x="3752" y="23652"/>
                  </a:lnTo>
                  <a:cubicBezTo>
                    <a:pt x="1836" y="23564"/>
                    <a:pt x="330" y="21986"/>
                    <a:pt x="330" y="20070"/>
                  </a:cubicBezTo>
                  <a:lnTo>
                    <a:pt x="330" y="331"/>
                  </a:lnTo>
                  <a:close/>
                  <a:moveTo>
                    <a:pt x="169" y="1"/>
                  </a:moveTo>
                  <a:cubicBezTo>
                    <a:pt x="73" y="1"/>
                    <a:pt x="0" y="73"/>
                    <a:pt x="0" y="162"/>
                  </a:cubicBezTo>
                  <a:lnTo>
                    <a:pt x="0" y="20070"/>
                  </a:lnTo>
                  <a:cubicBezTo>
                    <a:pt x="0" y="22236"/>
                    <a:pt x="1755" y="23982"/>
                    <a:pt x="3913" y="23991"/>
                  </a:cubicBezTo>
                  <a:cubicBezTo>
                    <a:pt x="4009" y="23991"/>
                    <a:pt x="4082" y="23918"/>
                    <a:pt x="4082" y="23830"/>
                  </a:cubicBezTo>
                  <a:lnTo>
                    <a:pt x="4082" y="162"/>
                  </a:lnTo>
                  <a:cubicBezTo>
                    <a:pt x="4082" y="73"/>
                    <a:pt x="4009" y="1"/>
                    <a:pt x="39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0"/>
            <p:cNvSpPr/>
            <p:nvPr/>
          </p:nvSpPr>
          <p:spPr>
            <a:xfrm>
              <a:off x="3906675" y="5190675"/>
              <a:ext cx="8275" cy="62825"/>
            </a:xfrm>
            <a:custGeom>
              <a:avLst/>
              <a:gdLst/>
              <a:ahLst/>
              <a:cxnLst/>
              <a:rect l="l" t="t" r="r" b="b"/>
              <a:pathLst>
                <a:path w="331" h="2513" extrusionOk="0">
                  <a:moveTo>
                    <a:pt x="166" y="0"/>
                  </a:moveTo>
                  <a:cubicBezTo>
                    <a:pt x="83" y="0"/>
                    <a:pt x="1" y="57"/>
                    <a:pt x="1" y="170"/>
                  </a:cubicBezTo>
                  <a:lnTo>
                    <a:pt x="1" y="2343"/>
                  </a:lnTo>
                  <a:cubicBezTo>
                    <a:pt x="1" y="2432"/>
                    <a:pt x="73" y="2512"/>
                    <a:pt x="162" y="2512"/>
                  </a:cubicBezTo>
                  <a:cubicBezTo>
                    <a:pt x="258" y="2512"/>
                    <a:pt x="331" y="2432"/>
                    <a:pt x="331" y="2343"/>
                  </a:cubicBezTo>
                  <a:lnTo>
                    <a:pt x="331" y="170"/>
                  </a:lnTo>
                  <a:cubicBezTo>
                    <a:pt x="331" y="57"/>
                    <a:pt x="248" y="0"/>
                    <a:pt x="16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0"/>
            <p:cNvSpPr/>
            <p:nvPr/>
          </p:nvSpPr>
          <p:spPr>
            <a:xfrm>
              <a:off x="5594225" y="2125725"/>
              <a:ext cx="364150" cy="266800"/>
            </a:xfrm>
            <a:custGeom>
              <a:avLst/>
              <a:gdLst/>
              <a:ahLst/>
              <a:cxnLst/>
              <a:rect l="l" t="t" r="r" b="b"/>
              <a:pathLst>
                <a:path w="14566" h="10672" extrusionOk="0">
                  <a:moveTo>
                    <a:pt x="7246" y="0"/>
                  </a:moveTo>
                  <a:cubicBezTo>
                    <a:pt x="3261" y="0"/>
                    <a:pt x="33" y="2979"/>
                    <a:pt x="33" y="9274"/>
                  </a:cubicBezTo>
                  <a:cubicBezTo>
                    <a:pt x="33" y="10299"/>
                    <a:pt x="0" y="10672"/>
                    <a:pt x="105" y="10672"/>
                  </a:cubicBezTo>
                  <a:cubicBezTo>
                    <a:pt x="385" y="10672"/>
                    <a:pt x="1640" y="8025"/>
                    <a:pt x="7085" y="8025"/>
                  </a:cubicBezTo>
                  <a:cubicBezTo>
                    <a:pt x="7138" y="8025"/>
                    <a:pt x="7192" y="8026"/>
                    <a:pt x="7246" y="8026"/>
                  </a:cubicBezTo>
                  <a:cubicBezTo>
                    <a:pt x="13429" y="8078"/>
                    <a:pt x="14447" y="10617"/>
                    <a:pt x="14533" y="10617"/>
                  </a:cubicBezTo>
                  <a:cubicBezTo>
                    <a:pt x="14566" y="10617"/>
                    <a:pt x="14459" y="10235"/>
                    <a:pt x="14459" y="9177"/>
                  </a:cubicBezTo>
                  <a:cubicBezTo>
                    <a:pt x="14459" y="3405"/>
                    <a:pt x="11231"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0"/>
            <p:cNvSpPr/>
            <p:nvPr/>
          </p:nvSpPr>
          <p:spPr>
            <a:xfrm>
              <a:off x="5731900" y="2094525"/>
              <a:ext cx="88975" cy="102850"/>
            </a:xfrm>
            <a:custGeom>
              <a:avLst/>
              <a:gdLst/>
              <a:ahLst/>
              <a:cxnLst/>
              <a:rect l="l" t="t" r="r" b="b"/>
              <a:pathLst>
                <a:path w="3559" h="4114" extrusionOk="0">
                  <a:moveTo>
                    <a:pt x="0" y="0"/>
                  </a:moveTo>
                  <a:lnTo>
                    <a:pt x="0" y="4114"/>
                  </a:lnTo>
                  <a:lnTo>
                    <a:pt x="3558" y="4114"/>
                  </a:lnTo>
                  <a:lnTo>
                    <a:pt x="35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0"/>
            <p:cNvSpPr/>
            <p:nvPr/>
          </p:nvSpPr>
          <p:spPr>
            <a:xfrm>
              <a:off x="5820850" y="2132550"/>
              <a:ext cx="19550" cy="64825"/>
            </a:xfrm>
            <a:custGeom>
              <a:avLst/>
              <a:gdLst/>
              <a:ahLst/>
              <a:cxnLst/>
              <a:rect l="l" t="t" r="r" b="b"/>
              <a:pathLst>
                <a:path w="782" h="2593" extrusionOk="0">
                  <a:moveTo>
                    <a:pt x="57" y="1"/>
                  </a:moveTo>
                  <a:lnTo>
                    <a:pt x="0" y="2593"/>
                  </a:lnTo>
                  <a:lnTo>
                    <a:pt x="781" y="258"/>
                  </a:lnTo>
                  <a:cubicBezTo>
                    <a:pt x="540" y="154"/>
                    <a:pt x="298" y="73"/>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0"/>
            <p:cNvSpPr/>
            <p:nvPr/>
          </p:nvSpPr>
          <p:spPr>
            <a:xfrm>
              <a:off x="5838950" y="2745950"/>
              <a:ext cx="105525" cy="157650"/>
            </a:xfrm>
            <a:custGeom>
              <a:avLst/>
              <a:gdLst/>
              <a:ahLst/>
              <a:cxnLst/>
              <a:rect l="l" t="t" r="r" b="b"/>
              <a:pathLst>
                <a:path w="4221" h="6306" extrusionOk="0">
                  <a:moveTo>
                    <a:pt x="3981" y="1"/>
                  </a:moveTo>
                  <a:cubicBezTo>
                    <a:pt x="3929" y="1"/>
                    <a:pt x="3877" y="25"/>
                    <a:pt x="3841" y="83"/>
                  </a:cubicBezTo>
                  <a:lnTo>
                    <a:pt x="49" y="6032"/>
                  </a:lnTo>
                  <a:cubicBezTo>
                    <a:pt x="1" y="6112"/>
                    <a:pt x="25" y="6225"/>
                    <a:pt x="105" y="6273"/>
                  </a:cubicBezTo>
                  <a:cubicBezTo>
                    <a:pt x="130" y="6289"/>
                    <a:pt x="162" y="6306"/>
                    <a:pt x="202" y="6306"/>
                  </a:cubicBezTo>
                  <a:cubicBezTo>
                    <a:pt x="258" y="6306"/>
                    <a:pt x="315" y="6273"/>
                    <a:pt x="347" y="6225"/>
                  </a:cubicBezTo>
                  <a:lnTo>
                    <a:pt x="4131" y="268"/>
                  </a:lnTo>
                  <a:cubicBezTo>
                    <a:pt x="4221" y="132"/>
                    <a:pt x="4102" y="1"/>
                    <a:pt x="3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0"/>
            <p:cNvSpPr/>
            <p:nvPr/>
          </p:nvSpPr>
          <p:spPr>
            <a:xfrm>
              <a:off x="5810675" y="2892850"/>
              <a:ext cx="9200" cy="404825"/>
            </a:xfrm>
            <a:custGeom>
              <a:avLst/>
              <a:gdLst/>
              <a:ahLst/>
              <a:cxnLst/>
              <a:rect l="l" t="t" r="r" b="b"/>
              <a:pathLst>
                <a:path w="368" h="16193" extrusionOk="0">
                  <a:moveTo>
                    <a:pt x="183" y="1"/>
                  </a:moveTo>
                  <a:cubicBezTo>
                    <a:pt x="91" y="1"/>
                    <a:pt x="1" y="63"/>
                    <a:pt x="13" y="188"/>
                  </a:cubicBezTo>
                  <a:lnTo>
                    <a:pt x="13" y="16015"/>
                  </a:lnTo>
                  <a:cubicBezTo>
                    <a:pt x="13" y="16112"/>
                    <a:pt x="85" y="16192"/>
                    <a:pt x="182" y="16192"/>
                  </a:cubicBezTo>
                  <a:cubicBezTo>
                    <a:pt x="278" y="16192"/>
                    <a:pt x="359" y="16112"/>
                    <a:pt x="359" y="16015"/>
                  </a:cubicBezTo>
                  <a:lnTo>
                    <a:pt x="359" y="188"/>
                  </a:lnTo>
                  <a:cubicBezTo>
                    <a:pt x="367" y="63"/>
                    <a:pt x="274"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0"/>
            <p:cNvSpPr/>
            <p:nvPr/>
          </p:nvSpPr>
          <p:spPr>
            <a:xfrm>
              <a:off x="5496250" y="2318500"/>
              <a:ext cx="307725" cy="198875"/>
            </a:xfrm>
            <a:custGeom>
              <a:avLst/>
              <a:gdLst/>
              <a:ahLst/>
              <a:cxnLst/>
              <a:rect l="l" t="t" r="r" b="b"/>
              <a:pathLst>
                <a:path w="12309" h="7955" extrusionOk="0">
                  <a:moveTo>
                    <a:pt x="10902" y="0"/>
                  </a:moveTo>
                  <a:cubicBezTo>
                    <a:pt x="0" y="0"/>
                    <a:pt x="1263" y="7955"/>
                    <a:pt x="1263" y="7955"/>
                  </a:cubicBezTo>
                  <a:lnTo>
                    <a:pt x="3952" y="7955"/>
                  </a:lnTo>
                  <a:cubicBezTo>
                    <a:pt x="2473" y="190"/>
                    <a:pt x="11566" y="41"/>
                    <a:pt x="12266" y="41"/>
                  </a:cubicBezTo>
                  <a:cubicBezTo>
                    <a:pt x="12294" y="41"/>
                    <a:pt x="12308" y="41"/>
                    <a:pt x="12308" y="41"/>
                  </a:cubicBezTo>
                  <a:cubicBezTo>
                    <a:pt x="11818" y="14"/>
                    <a:pt x="1135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0"/>
            <p:cNvSpPr/>
            <p:nvPr/>
          </p:nvSpPr>
          <p:spPr>
            <a:xfrm>
              <a:off x="5754025" y="2318500"/>
              <a:ext cx="307725" cy="198875"/>
            </a:xfrm>
            <a:custGeom>
              <a:avLst/>
              <a:gdLst/>
              <a:ahLst/>
              <a:cxnLst/>
              <a:rect l="l" t="t" r="r" b="b"/>
              <a:pathLst>
                <a:path w="12309" h="7955" extrusionOk="0">
                  <a:moveTo>
                    <a:pt x="1407" y="0"/>
                  </a:moveTo>
                  <a:cubicBezTo>
                    <a:pt x="959" y="0"/>
                    <a:pt x="490" y="14"/>
                    <a:pt x="1" y="41"/>
                  </a:cubicBezTo>
                  <a:cubicBezTo>
                    <a:pt x="1" y="41"/>
                    <a:pt x="15" y="41"/>
                    <a:pt x="43" y="41"/>
                  </a:cubicBezTo>
                  <a:cubicBezTo>
                    <a:pt x="743" y="41"/>
                    <a:pt x="9835" y="190"/>
                    <a:pt x="8349" y="7955"/>
                  </a:cubicBezTo>
                  <a:lnTo>
                    <a:pt x="11046" y="7955"/>
                  </a:lnTo>
                  <a:cubicBezTo>
                    <a:pt x="11046" y="7955"/>
                    <a:pt x="12308" y="0"/>
                    <a:pt x="1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0"/>
            <p:cNvSpPr/>
            <p:nvPr/>
          </p:nvSpPr>
          <p:spPr>
            <a:xfrm>
              <a:off x="5728075" y="2198575"/>
              <a:ext cx="96625" cy="92000"/>
            </a:xfrm>
            <a:custGeom>
              <a:avLst/>
              <a:gdLst/>
              <a:ahLst/>
              <a:cxnLst/>
              <a:rect l="l" t="t" r="r" b="b"/>
              <a:pathLst>
                <a:path w="3865" h="3680" extrusionOk="0">
                  <a:moveTo>
                    <a:pt x="1932" y="0"/>
                  </a:moveTo>
                  <a:lnTo>
                    <a:pt x="0" y="1409"/>
                  </a:lnTo>
                  <a:lnTo>
                    <a:pt x="741" y="3679"/>
                  </a:lnTo>
                  <a:lnTo>
                    <a:pt x="3124" y="3679"/>
                  </a:lnTo>
                  <a:lnTo>
                    <a:pt x="3864" y="1409"/>
                  </a:lnTo>
                  <a:lnTo>
                    <a:pt x="19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0"/>
            <p:cNvSpPr/>
            <p:nvPr/>
          </p:nvSpPr>
          <p:spPr>
            <a:xfrm>
              <a:off x="5593225" y="2296775"/>
              <a:ext cx="139900" cy="60800"/>
            </a:xfrm>
            <a:custGeom>
              <a:avLst/>
              <a:gdLst/>
              <a:ahLst/>
              <a:cxnLst/>
              <a:rect l="l" t="t" r="r" b="b"/>
              <a:pathLst>
                <a:path w="5596" h="2432" extrusionOk="0">
                  <a:moveTo>
                    <a:pt x="5581" y="1"/>
                  </a:moveTo>
                  <a:cubicBezTo>
                    <a:pt x="5370" y="1"/>
                    <a:pt x="2895" y="30"/>
                    <a:pt x="0" y="1377"/>
                  </a:cubicBezTo>
                  <a:lnTo>
                    <a:pt x="73" y="2432"/>
                  </a:lnTo>
                  <a:cubicBezTo>
                    <a:pt x="73" y="2432"/>
                    <a:pt x="2343" y="291"/>
                    <a:pt x="5595" y="1"/>
                  </a:cubicBezTo>
                  <a:cubicBezTo>
                    <a:pt x="5595" y="1"/>
                    <a:pt x="5590" y="1"/>
                    <a:pt x="5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0"/>
            <p:cNvSpPr/>
            <p:nvPr/>
          </p:nvSpPr>
          <p:spPr>
            <a:xfrm>
              <a:off x="5819625" y="2296775"/>
              <a:ext cx="139700" cy="60800"/>
            </a:xfrm>
            <a:custGeom>
              <a:avLst/>
              <a:gdLst/>
              <a:ahLst/>
              <a:cxnLst/>
              <a:rect l="l" t="t" r="r" b="b"/>
              <a:pathLst>
                <a:path w="5588" h="2432" extrusionOk="0">
                  <a:moveTo>
                    <a:pt x="15" y="1"/>
                  </a:moveTo>
                  <a:cubicBezTo>
                    <a:pt x="6" y="1"/>
                    <a:pt x="1" y="1"/>
                    <a:pt x="1" y="1"/>
                  </a:cubicBezTo>
                  <a:cubicBezTo>
                    <a:pt x="3245" y="291"/>
                    <a:pt x="5515" y="2432"/>
                    <a:pt x="5515" y="2432"/>
                  </a:cubicBezTo>
                  <a:lnTo>
                    <a:pt x="5588" y="1377"/>
                  </a:lnTo>
                  <a:cubicBezTo>
                    <a:pt x="2693" y="30"/>
                    <a:pt x="226"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0"/>
            <p:cNvSpPr/>
            <p:nvPr/>
          </p:nvSpPr>
          <p:spPr>
            <a:xfrm>
              <a:off x="4377050" y="2098750"/>
              <a:ext cx="331650" cy="69175"/>
            </a:xfrm>
            <a:custGeom>
              <a:avLst/>
              <a:gdLst/>
              <a:ahLst/>
              <a:cxnLst/>
              <a:rect l="l" t="t" r="r" b="b"/>
              <a:pathLst>
                <a:path w="13266" h="2767" extrusionOk="0">
                  <a:moveTo>
                    <a:pt x="6592" y="0"/>
                  </a:moveTo>
                  <a:cubicBezTo>
                    <a:pt x="2335" y="0"/>
                    <a:pt x="1" y="2537"/>
                    <a:pt x="474" y="2737"/>
                  </a:cubicBezTo>
                  <a:cubicBezTo>
                    <a:pt x="502" y="2758"/>
                    <a:pt x="541" y="2767"/>
                    <a:pt x="592" y="2767"/>
                  </a:cubicBezTo>
                  <a:cubicBezTo>
                    <a:pt x="1202" y="2767"/>
                    <a:pt x="3453" y="1440"/>
                    <a:pt x="6461" y="1440"/>
                  </a:cubicBezTo>
                  <a:cubicBezTo>
                    <a:pt x="6518" y="1440"/>
                    <a:pt x="6575" y="1440"/>
                    <a:pt x="6633" y="1441"/>
                  </a:cubicBezTo>
                  <a:cubicBezTo>
                    <a:pt x="6690" y="1440"/>
                    <a:pt x="6747" y="1440"/>
                    <a:pt x="6804" y="1440"/>
                  </a:cubicBezTo>
                  <a:cubicBezTo>
                    <a:pt x="9813" y="1440"/>
                    <a:pt x="12063" y="2767"/>
                    <a:pt x="12667" y="2767"/>
                  </a:cubicBezTo>
                  <a:cubicBezTo>
                    <a:pt x="12717" y="2767"/>
                    <a:pt x="12756" y="2758"/>
                    <a:pt x="12783" y="2737"/>
                  </a:cubicBezTo>
                  <a:cubicBezTo>
                    <a:pt x="13265" y="2544"/>
                    <a:pt x="10923" y="0"/>
                    <a:pt x="6653" y="0"/>
                  </a:cubicBezTo>
                  <a:cubicBezTo>
                    <a:pt x="6646" y="0"/>
                    <a:pt x="6639" y="0"/>
                    <a:pt x="6633" y="0"/>
                  </a:cubicBezTo>
                  <a:cubicBezTo>
                    <a:pt x="6619" y="0"/>
                    <a:pt x="6606" y="0"/>
                    <a:pt x="6592" y="0"/>
                  </a:cubicBezTo>
                  <a:close/>
                </a:path>
              </a:pathLst>
            </a:custGeom>
            <a:solidFill>
              <a:srgbClr val="E7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0"/>
            <p:cNvSpPr/>
            <p:nvPr/>
          </p:nvSpPr>
          <p:spPr>
            <a:xfrm>
              <a:off x="1839750" y="3615575"/>
              <a:ext cx="326675" cy="42550"/>
            </a:xfrm>
            <a:custGeom>
              <a:avLst/>
              <a:gdLst/>
              <a:ahLst/>
              <a:cxnLst/>
              <a:rect l="l" t="t" r="r" b="b"/>
              <a:pathLst>
                <a:path w="13067" h="1702" extrusionOk="0">
                  <a:moveTo>
                    <a:pt x="175" y="0"/>
                  </a:moveTo>
                  <a:cubicBezTo>
                    <a:pt x="90" y="0"/>
                    <a:pt x="16" y="68"/>
                    <a:pt x="9" y="156"/>
                  </a:cubicBezTo>
                  <a:cubicBezTo>
                    <a:pt x="1" y="252"/>
                    <a:pt x="65" y="333"/>
                    <a:pt x="162" y="349"/>
                  </a:cubicBezTo>
                  <a:lnTo>
                    <a:pt x="12865" y="1701"/>
                  </a:lnTo>
                  <a:lnTo>
                    <a:pt x="12889" y="1701"/>
                  </a:lnTo>
                  <a:cubicBezTo>
                    <a:pt x="12970" y="1701"/>
                    <a:pt x="13050" y="1637"/>
                    <a:pt x="13059" y="1548"/>
                  </a:cubicBezTo>
                  <a:cubicBezTo>
                    <a:pt x="13067" y="1452"/>
                    <a:pt x="13002" y="1363"/>
                    <a:pt x="12906" y="1355"/>
                  </a:cubicBezTo>
                  <a:lnTo>
                    <a:pt x="202" y="3"/>
                  </a:lnTo>
                  <a:cubicBezTo>
                    <a:pt x="193" y="1"/>
                    <a:pt x="184" y="0"/>
                    <a:pt x="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0"/>
            <p:cNvSpPr/>
            <p:nvPr/>
          </p:nvSpPr>
          <p:spPr>
            <a:xfrm>
              <a:off x="5589400" y="2291550"/>
              <a:ext cx="373300" cy="69975"/>
            </a:xfrm>
            <a:custGeom>
              <a:avLst/>
              <a:gdLst/>
              <a:ahLst/>
              <a:cxnLst/>
              <a:rect l="l" t="t" r="r" b="b"/>
              <a:pathLst>
                <a:path w="14932" h="2799" extrusionOk="0">
                  <a:moveTo>
                    <a:pt x="7608" y="1"/>
                  </a:moveTo>
                  <a:cubicBezTo>
                    <a:pt x="3287" y="1"/>
                    <a:pt x="177" y="2483"/>
                    <a:pt x="129" y="2520"/>
                  </a:cubicBezTo>
                  <a:cubicBezTo>
                    <a:pt x="0" y="2623"/>
                    <a:pt x="98" y="2798"/>
                    <a:pt x="225" y="2798"/>
                  </a:cubicBezTo>
                  <a:cubicBezTo>
                    <a:pt x="257" y="2798"/>
                    <a:pt x="290" y="2788"/>
                    <a:pt x="322" y="2762"/>
                  </a:cubicBezTo>
                  <a:cubicBezTo>
                    <a:pt x="371" y="2724"/>
                    <a:pt x="3398" y="313"/>
                    <a:pt x="7606" y="313"/>
                  </a:cubicBezTo>
                  <a:cubicBezTo>
                    <a:pt x="9726" y="313"/>
                    <a:pt x="12146" y="925"/>
                    <a:pt x="14636" y="2762"/>
                  </a:cubicBezTo>
                  <a:cubicBezTo>
                    <a:pt x="14660" y="2786"/>
                    <a:pt x="14692" y="2794"/>
                    <a:pt x="14724" y="2794"/>
                  </a:cubicBezTo>
                  <a:lnTo>
                    <a:pt x="14724" y="2786"/>
                  </a:lnTo>
                  <a:cubicBezTo>
                    <a:pt x="14727" y="2786"/>
                    <a:pt x="14730" y="2786"/>
                    <a:pt x="14733" y="2786"/>
                  </a:cubicBezTo>
                  <a:cubicBezTo>
                    <a:pt x="14872" y="2786"/>
                    <a:pt x="14931" y="2599"/>
                    <a:pt x="14813" y="2512"/>
                  </a:cubicBezTo>
                  <a:cubicBezTo>
                    <a:pt x="12261" y="629"/>
                    <a:pt x="9781" y="1"/>
                    <a:pt x="7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60"/>
          <p:cNvSpPr/>
          <p:nvPr/>
        </p:nvSpPr>
        <p:spPr>
          <a:xfrm>
            <a:off x="1948278" y="19815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0"/>
          <p:cNvSpPr/>
          <p:nvPr/>
        </p:nvSpPr>
        <p:spPr>
          <a:xfrm>
            <a:off x="3215103" y="17148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0"/>
          <p:cNvSpPr/>
          <p:nvPr/>
        </p:nvSpPr>
        <p:spPr>
          <a:xfrm>
            <a:off x="4615278" y="14481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0"/>
          <p:cNvSpPr/>
          <p:nvPr/>
        </p:nvSpPr>
        <p:spPr>
          <a:xfrm>
            <a:off x="5758278" y="19815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0"/>
          <p:cNvSpPr/>
          <p:nvPr/>
        </p:nvSpPr>
        <p:spPr>
          <a:xfrm>
            <a:off x="7206078" y="236256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40"/>
        <p:cNvGrpSpPr/>
        <p:nvPr/>
      </p:nvGrpSpPr>
      <p:grpSpPr>
        <a:xfrm>
          <a:off x="0" y="0"/>
          <a:ext cx="0" cy="0"/>
          <a:chOff x="0" y="0"/>
          <a:chExt cx="0" cy="0"/>
        </a:xfrm>
      </p:grpSpPr>
      <p:grpSp>
        <p:nvGrpSpPr>
          <p:cNvPr id="6941" name="Google Shape;6941;p61"/>
          <p:cNvGrpSpPr/>
          <p:nvPr/>
        </p:nvGrpSpPr>
        <p:grpSpPr>
          <a:xfrm>
            <a:off x="2714102" y="2107375"/>
            <a:ext cx="1697473" cy="2664725"/>
            <a:chOff x="2714102" y="2107375"/>
            <a:chExt cx="1697473" cy="2664725"/>
          </a:xfrm>
        </p:grpSpPr>
        <p:sp>
          <p:nvSpPr>
            <p:cNvPr id="6942" name="Google Shape;6942;p61"/>
            <p:cNvSpPr/>
            <p:nvPr/>
          </p:nvSpPr>
          <p:spPr>
            <a:xfrm>
              <a:off x="2804475" y="4602300"/>
              <a:ext cx="1607100" cy="169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61"/>
            <p:cNvGrpSpPr/>
            <p:nvPr/>
          </p:nvGrpSpPr>
          <p:grpSpPr>
            <a:xfrm>
              <a:off x="2714102" y="2107375"/>
              <a:ext cx="1607183" cy="2565718"/>
              <a:chOff x="8705277" y="1907350"/>
              <a:chExt cx="1607183" cy="2565718"/>
            </a:xfrm>
          </p:grpSpPr>
          <p:sp>
            <p:nvSpPr>
              <p:cNvPr id="6944" name="Google Shape;6944;p61"/>
              <p:cNvSpPr/>
              <p:nvPr/>
            </p:nvSpPr>
            <p:spPr>
              <a:xfrm>
                <a:off x="9455388" y="2178406"/>
                <a:ext cx="242673" cy="479367"/>
              </a:xfrm>
              <a:custGeom>
                <a:avLst/>
                <a:gdLst/>
                <a:ahLst/>
                <a:cxnLst/>
                <a:rect l="l" t="t" r="r" b="b"/>
                <a:pathLst>
                  <a:path w="9903" h="19562" extrusionOk="0">
                    <a:moveTo>
                      <a:pt x="9147" y="1"/>
                    </a:moveTo>
                    <a:lnTo>
                      <a:pt x="0" y="18391"/>
                    </a:lnTo>
                    <a:lnTo>
                      <a:pt x="1098" y="19561"/>
                    </a:lnTo>
                    <a:lnTo>
                      <a:pt x="9903" y="1659"/>
                    </a:lnTo>
                    <a:lnTo>
                      <a:pt x="9147" y="1"/>
                    </a:lnTo>
                    <a:close/>
                  </a:path>
                </a:pathLst>
              </a:custGeom>
              <a:solidFill>
                <a:srgbClr val="9EB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9372902" y="3095256"/>
                <a:ext cx="360420" cy="56214"/>
              </a:xfrm>
              <a:custGeom>
                <a:avLst/>
                <a:gdLst/>
                <a:ahLst/>
                <a:cxnLst/>
                <a:rect l="l" t="t" r="r" b="b"/>
                <a:pathLst>
                  <a:path w="14708" h="2294" extrusionOk="0">
                    <a:moveTo>
                      <a:pt x="1" y="0"/>
                    </a:moveTo>
                    <a:lnTo>
                      <a:pt x="1415" y="1659"/>
                    </a:lnTo>
                    <a:lnTo>
                      <a:pt x="14708" y="2293"/>
                    </a:lnTo>
                    <a:lnTo>
                      <a:pt x="13537" y="318"/>
                    </a:lnTo>
                    <a:lnTo>
                      <a:pt x="1" y="0"/>
                    </a:lnTo>
                    <a:close/>
                  </a:path>
                </a:pathLst>
              </a:custGeom>
              <a:solidFill>
                <a:srgbClr val="9EB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8705277" y="2851989"/>
                <a:ext cx="216992" cy="300554"/>
              </a:xfrm>
              <a:custGeom>
                <a:avLst/>
                <a:gdLst/>
                <a:ahLst/>
                <a:cxnLst/>
                <a:rect l="l" t="t" r="r" b="b"/>
                <a:pathLst>
                  <a:path w="8855" h="12265" extrusionOk="0">
                    <a:moveTo>
                      <a:pt x="5952" y="1"/>
                    </a:moveTo>
                    <a:cubicBezTo>
                      <a:pt x="4660" y="1318"/>
                      <a:pt x="2709" y="3976"/>
                      <a:pt x="1831" y="5245"/>
                    </a:cubicBezTo>
                    <a:cubicBezTo>
                      <a:pt x="757" y="6781"/>
                      <a:pt x="294" y="8757"/>
                      <a:pt x="99" y="9732"/>
                    </a:cubicBezTo>
                    <a:cubicBezTo>
                      <a:pt x="0" y="10225"/>
                      <a:pt x="57" y="10376"/>
                      <a:pt x="166" y="10376"/>
                    </a:cubicBezTo>
                    <a:cubicBezTo>
                      <a:pt x="273" y="10376"/>
                      <a:pt x="429" y="10231"/>
                      <a:pt x="538" y="10123"/>
                    </a:cubicBezTo>
                    <a:cubicBezTo>
                      <a:pt x="733" y="9879"/>
                      <a:pt x="1245" y="8464"/>
                      <a:pt x="1489" y="8049"/>
                    </a:cubicBezTo>
                    <a:lnTo>
                      <a:pt x="1489" y="8049"/>
                    </a:lnTo>
                    <a:cubicBezTo>
                      <a:pt x="1245" y="8806"/>
                      <a:pt x="684" y="10196"/>
                      <a:pt x="514" y="10854"/>
                    </a:cubicBezTo>
                    <a:cubicBezTo>
                      <a:pt x="409" y="11242"/>
                      <a:pt x="597" y="11511"/>
                      <a:pt x="825" y="11511"/>
                    </a:cubicBezTo>
                    <a:cubicBezTo>
                      <a:pt x="970" y="11511"/>
                      <a:pt x="1132" y="11403"/>
                      <a:pt x="1245" y="11147"/>
                    </a:cubicBezTo>
                    <a:cubicBezTo>
                      <a:pt x="1538" y="10488"/>
                      <a:pt x="2001" y="9025"/>
                      <a:pt x="2318" y="8245"/>
                    </a:cubicBezTo>
                    <a:lnTo>
                      <a:pt x="2318" y="8245"/>
                    </a:lnTo>
                    <a:cubicBezTo>
                      <a:pt x="2148" y="9171"/>
                      <a:pt x="1611" y="10830"/>
                      <a:pt x="1513" y="11610"/>
                    </a:cubicBezTo>
                    <a:cubicBezTo>
                      <a:pt x="1447" y="12034"/>
                      <a:pt x="1655" y="12264"/>
                      <a:pt x="1897" y="12264"/>
                    </a:cubicBezTo>
                    <a:cubicBezTo>
                      <a:pt x="2101" y="12264"/>
                      <a:pt x="2329" y="12102"/>
                      <a:pt x="2440" y="11757"/>
                    </a:cubicBezTo>
                    <a:cubicBezTo>
                      <a:pt x="2684" y="11001"/>
                      <a:pt x="3148" y="9245"/>
                      <a:pt x="3440" y="8318"/>
                    </a:cubicBezTo>
                    <a:lnTo>
                      <a:pt x="3440" y="8318"/>
                    </a:lnTo>
                    <a:cubicBezTo>
                      <a:pt x="3367" y="9196"/>
                      <a:pt x="3026" y="10562"/>
                      <a:pt x="3001" y="11366"/>
                    </a:cubicBezTo>
                    <a:cubicBezTo>
                      <a:pt x="2978" y="11765"/>
                      <a:pt x="3134" y="11944"/>
                      <a:pt x="3331" y="11944"/>
                    </a:cubicBezTo>
                    <a:cubicBezTo>
                      <a:pt x="3543" y="11944"/>
                      <a:pt x="3801" y="11734"/>
                      <a:pt x="3928" y="11366"/>
                    </a:cubicBezTo>
                    <a:cubicBezTo>
                      <a:pt x="4148" y="10659"/>
                      <a:pt x="4513" y="8879"/>
                      <a:pt x="4757" y="8171"/>
                    </a:cubicBezTo>
                    <a:cubicBezTo>
                      <a:pt x="5001" y="7489"/>
                      <a:pt x="5245" y="7440"/>
                      <a:pt x="5465" y="6879"/>
                    </a:cubicBezTo>
                    <a:lnTo>
                      <a:pt x="5465" y="6879"/>
                    </a:lnTo>
                    <a:cubicBezTo>
                      <a:pt x="5562" y="7415"/>
                      <a:pt x="5440" y="7732"/>
                      <a:pt x="5538" y="8293"/>
                    </a:cubicBezTo>
                    <a:cubicBezTo>
                      <a:pt x="5582" y="8550"/>
                      <a:pt x="5805" y="8709"/>
                      <a:pt x="6041" y="8709"/>
                    </a:cubicBezTo>
                    <a:cubicBezTo>
                      <a:pt x="6321" y="8709"/>
                      <a:pt x="6620" y="8484"/>
                      <a:pt x="6660" y="7928"/>
                    </a:cubicBezTo>
                    <a:cubicBezTo>
                      <a:pt x="6733" y="6903"/>
                      <a:pt x="6782" y="5562"/>
                      <a:pt x="7611" y="4464"/>
                    </a:cubicBezTo>
                    <a:cubicBezTo>
                      <a:pt x="8001" y="3952"/>
                      <a:pt x="8416" y="3464"/>
                      <a:pt x="8855" y="3001"/>
                    </a:cubicBezTo>
                    <a:cubicBezTo>
                      <a:pt x="7879" y="2001"/>
                      <a:pt x="6952" y="952"/>
                      <a:pt x="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10078168" y="2332741"/>
                <a:ext cx="234292" cy="235371"/>
              </a:xfrm>
              <a:custGeom>
                <a:avLst/>
                <a:gdLst/>
                <a:ahLst/>
                <a:cxnLst/>
                <a:rect l="l" t="t" r="r" b="b"/>
                <a:pathLst>
                  <a:path w="9561" h="9605" extrusionOk="0">
                    <a:moveTo>
                      <a:pt x="6796" y="0"/>
                    </a:moveTo>
                    <a:cubicBezTo>
                      <a:pt x="6638" y="0"/>
                      <a:pt x="6458" y="97"/>
                      <a:pt x="6317" y="312"/>
                    </a:cubicBezTo>
                    <a:cubicBezTo>
                      <a:pt x="5952" y="873"/>
                      <a:pt x="5342" y="2239"/>
                      <a:pt x="4952" y="2776"/>
                    </a:cubicBezTo>
                    <a:cubicBezTo>
                      <a:pt x="4561" y="3288"/>
                      <a:pt x="4342" y="3263"/>
                      <a:pt x="3976" y="3678"/>
                    </a:cubicBezTo>
                    <a:cubicBezTo>
                      <a:pt x="4025" y="3190"/>
                      <a:pt x="4196" y="2922"/>
                      <a:pt x="4244" y="2410"/>
                    </a:cubicBezTo>
                    <a:cubicBezTo>
                      <a:pt x="4287" y="2109"/>
                      <a:pt x="4019" y="1825"/>
                      <a:pt x="3721" y="1825"/>
                    </a:cubicBezTo>
                    <a:cubicBezTo>
                      <a:pt x="3511" y="1825"/>
                      <a:pt x="3288" y="1965"/>
                      <a:pt x="3147" y="2337"/>
                    </a:cubicBezTo>
                    <a:cubicBezTo>
                      <a:pt x="2830" y="3239"/>
                      <a:pt x="2513" y="4361"/>
                      <a:pt x="1464" y="5068"/>
                    </a:cubicBezTo>
                    <a:cubicBezTo>
                      <a:pt x="1001" y="5385"/>
                      <a:pt x="513" y="5678"/>
                      <a:pt x="1" y="5922"/>
                    </a:cubicBezTo>
                    <a:cubicBezTo>
                      <a:pt x="635" y="7141"/>
                      <a:pt x="1220" y="8410"/>
                      <a:pt x="1903" y="9605"/>
                    </a:cubicBezTo>
                    <a:cubicBezTo>
                      <a:pt x="3391" y="8922"/>
                      <a:pt x="5781" y="7166"/>
                      <a:pt x="6878" y="6361"/>
                    </a:cubicBezTo>
                    <a:cubicBezTo>
                      <a:pt x="8220" y="5385"/>
                      <a:pt x="8976" y="3873"/>
                      <a:pt x="9342" y="3093"/>
                    </a:cubicBezTo>
                    <a:cubicBezTo>
                      <a:pt x="9561" y="2626"/>
                      <a:pt x="9491" y="2499"/>
                      <a:pt x="9353" y="2499"/>
                    </a:cubicBezTo>
                    <a:cubicBezTo>
                      <a:pt x="9261" y="2499"/>
                      <a:pt x="9137" y="2556"/>
                      <a:pt x="9049" y="2605"/>
                    </a:cubicBezTo>
                    <a:cubicBezTo>
                      <a:pt x="8830" y="2727"/>
                      <a:pt x="8098" y="3751"/>
                      <a:pt x="7830" y="4020"/>
                    </a:cubicBezTo>
                    <a:cubicBezTo>
                      <a:pt x="8171" y="3483"/>
                      <a:pt x="8952" y="2459"/>
                      <a:pt x="9195" y="1995"/>
                    </a:cubicBezTo>
                    <a:cubicBezTo>
                      <a:pt x="9372" y="1642"/>
                      <a:pt x="9204" y="1277"/>
                      <a:pt x="8950" y="1277"/>
                    </a:cubicBezTo>
                    <a:cubicBezTo>
                      <a:pt x="8852" y="1277"/>
                      <a:pt x="8742" y="1330"/>
                      <a:pt x="8634" y="1459"/>
                    </a:cubicBezTo>
                    <a:cubicBezTo>
                      <a:pt x="8220" y="1922"/>
                      <a:pt x="7537" y="3020"/>
                      <a:pt x="7122" y="3556"/>
                    </a:cubicBezTo>
                    <a:cubicBezTo>
                      <a:pt x="7439" y="2849"/>
                      <a:pt x="8244" y="1581"/>
                      <a:pt x="8464" y="971"/>
                    </a:cubicBezTo>
                    <a:cubicBezTo>
                      <a:pt x="8627" y="563"/>
                      <a:pt x="8397" y="243"/>
                      <a:pt x="8111" y="243"/>
                    </a:cubicBezTo>
                    <a:cubicBezTo>
                      <a:pt x="7969" y="243"/>
                      <a:pt x="7813" y="322"/>
                      <a:pt x="7683" y="507"/>
                    </a:cubicBezTo>
                    <a:cubicBezTo>
                      <a:pt x="7293" y="1093"/>
                      <a:pt x="6586" y="2410"/>
                      <a:pt x="6147" y="3093"/>
                    </a:cubicBezTo>
                    <a:cubicBezTo>
                      <a:pt x="6391" y="2385"/>
                      <a:pt x="6927" y="1312"/>
                      <a:pt x="7122" y="654"/>
                    </a:cubicBezTo>
                    <a:cubicBezTo>
                      <a:pt x="7242" y="248"/>
                      <a:pt x="7048" y="0"/>
                      <a:pt x="67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9637683" y="3912638"/>
                <a:ext cx="483533" cy="560429"/>
              </a:xfrm>
              <a:custGeom>
                <a:avLst/>
                <a:gdLst/>
                <a:ahLst/>
                <a:cxnLst/>
                <a:rect l="l" t="t" r="r" b="b"/>
                <a:pathLst>
                  <a:path w="19732" h="22870" extrusionOk="0">
                    <a:moveTo>
                      <a:pt x="7279" y="0"/>
                    </a:moveTo>
                    <a:cubicBezTo>
                      <a:pt x="6875" y="0"/>
                      <a:pt x="6452" y="60"/>
                      <a:pt x="6000" y="206"/>
                    </a:cubicBezTo>
                    <a:cubicBezTo>
                      <a:pt x="4854" y="572"/>
                      <a:pt x="2756" y="2962"/>
                      <a:pt x="1586" y="4010"/>
                    </a:cubicBezTo>
                    <a:cubicBezTo>
                      <a:pt x="1220" y="7279"/>
                      <a:pt x="561" y="14766"/>
                      <a:pt x="366" y="16986"/>
                    </a:cubicBezTo>
                    <a:cubicBezTo>
                      <a:pt x="333" y="17365"/>
                      <a:pt x="311" y="17608"/>
                      <a:pt x="297" y="17757"/>
                    </a:cubicBezTo>
                    <a:lnTo>
                      <a:pt x="297" y="17757"/>
                    </a:lnTo>
                    <a:cubicBezTo>
                      <a:pt x="308" y="17604"/>
                      <a:pt x="311" y="17548"/>
                      <a:pt x="310" y="17548"/>
                    </a:cubicBezTo>
                    <a:lnTo>
                      <a:pt x="310" y="17548"/>
                    </a:lnTo>
                    <a:cubicBezTo>
                      <a:pt x="307" y="17548"/>
                      <a:pt x="274" y="17960"/>
                      <a:pt x="277" y="17960"/>
                    </a:cubicBezTo>
                    <a:cubicBezTo>
                      <a:pt x="278" y="17960"/>
                      <a:pt x="283" y="17905"/>
                      <a:pt x="297" y="17757"/>
                    </a:cubicBezTo>
                    <a:lnTo>
                      <a:pt x="297" y="17757"/>
                    </a:lnTo>
                    <a:cubicBezTo>
                      <a:pt x="296" y="17775"/>
                      <a:pt x="294" y="17794"/>
                      <a:pt x="293" y="17815"/>
                    </a:cubicBezTo>
                    <a:cubicBezTo>
                      <a:pt x="195" y="18839"/>
                      <a:pt x="73" y="20791"/>
                      <a:pt x="25" y="21376"/>
                    </a:cubicBezTo>
                    <a:cubicBezTo>
                      <a:pt x="1" y="21656"/>
                      <a:pt x="0" y="21724"/>
                      <a:pt x="6" y="21724"/>
                    </a:cubicBezTo>
                    <a:cubicBezTo>
                      <a:pt x="11" y="21724"/>
                      <a:pt x="21" y="21664"/>
                      <a:pt x="24" y="21664"/>
                    </a:cubicBezTo>
                    <a:cubicBezTo>
                      <a:pt x="24" y="21664"/>
                      <a:pt x="25" y="21665"/>
                      <a:pt x="25" y="21669"/>
                    </a:cubicBezTo>
                    <a:cubicBezTo>
                      <a:pt x="171" y="22351"/>
                      <a:pt x="537" y="22547"/>
                      <a:pt x="1073" y="22742"/>
                    </a:cubicBezTo>
                    <a:cubicBezTo>
                      <a:pt x="1316" y="22823"/>
                      <a:pt x="1575" y="22870"/>
                      <a:pt x="1837" y="22870"/>
                    </a:cubicBezTo>
                    <a:cubicBezTo>
                      <a:pt x="1891" y="22870"/>
                      <a:pt x="1946" y="22868"/>
                      <a:pt x="2000" y="22864"/>
                    </a:cubicBezTo>
                    <a:lnTo>
                      <a:pt x="11317" y="22864"/>
                    </a:lnTo>
                    <a:cubicBezTo>
                      <a:pt x="12610" y="22864"/>
                      <a:pt x="15171" y="22717"/>
                      <a:pt x="16415" y="22644"/>
                    </a:cubicBezTo>
                    <a:cubicBezTo>
                      <a:pt x="17390" y="22595"/>
                      <a:pt x="18878" y="22669"/>
                      <a:pt x="19293" y="22327"/>
                    </a:cubicBezTo>
                    <a:cubicBezTo>
                      <a:pt x="19732" y="21961"/>
                      <a:pt x="19073" y="21742"/>
                      <a:pt x="19049" y="21595"/>
                    </a:cubicBezTo>
                    <a:cubicBezTo>
                      <a:pt x="19024" y="21449"/>
                      <a:pt x="18927" y="21473"/>
                      <a:pt x="18854" y="21425"/>
                    </a:cubicBezTo>
                    <a:cubicBezTo>
                      <a:pt x="17976" y="20888"/>
                      <a:pt x="16854" y="20620"/>
                      <a:pt x="15927" y="20254"/>
                    </a:cubicBezTo>
                    <a:cubicBezTo>
                      <a:pt x="14585" y="19717"/>
                      <a:pt x="13415" y="19400"/>
                      <a:pt x="12171" y="18571"/>
                    </a:cubicBezTo>
                    <a:cubicBezTo>
                      <a:pt x="11512" y="18132"/>
                      <a:pt x="10927" y="18059"/>
                      <a:pt x="10439" y="17083"/>
                    </a:cubicBezTo>
                    <a:cubicBezTo>
                      <a:pt x="9634" y="15522"/>
                      <a:pt x="10293" y="12888"/>
                      <a:pt x="10488" y="10962"/>
                    </a:cubicBezTo>
                    <a:cubicBezTo>
                      <a:pt x="10781" y="7815"/>
                      <a:pt x="11195" y="4376"/>
                      <a:pt x="11805" y="1181"/>
                    </a:cubicBezTo>
                    <a:cubicBezTo>
                      <a:pt x="10223" y="966"/>
                      <a:pt x="8906" y="0"/>
                      <a:pt x="72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145786" y="3913226"/>
                <a:ext cx="484733" cy="559841"/>
              </a:xfrm>
              <a:custGeom>
                <a:avLst/>
                <a:gdLst/>
                <a:ahLst/>
                <a:cxnLst/>
                <a:rect l="l" t="t" r="r" b="b"/>
                <a:pathLst>
                  <a:path w="19781" h="22846" extrusionOk="0">
                    <a:moveTo>
                      <a:pt x="7277" y="1"/>
                    </a:moveTo>
                    <a:cubicBezTo>
                      <a:pt x="6874" y="1"/>
                      <a:pt x="6452" y="60"/>
                      <a:pt x="6000" y="206"/>
                    </a:cubicBezTo>
                    <a:cubicBezTo>
                      <a:pt x="4854" y="572"/>
                      <a:pt x="2757" y="2962"/>
                      <a:pt x="1562" y="4011"/>
                    </a:cubicBezTo>
                    <a:cubicBezTo>
                      <a:pt x="1220" y="7279"/>
                      <a:pt x="537" y="14767"/>
                      <a:pt x="342" y="16962"/>
                    </a:cubicBezTo>
                    <a:cubicBezTo>
                      <a:pt x="311" y="17312"/>
                      <a:pt x="291" y="17546"/>
                      <a:pt x="278" y="17697"/>
                    </a:cubicBezTo>
                    <a:lnTo>
                      <a:pt x="278" y="17697"/>
                    </a:lnTo>
                    <a:cubicBezTo>
                      <a:pt x="275" y="17725"/>
                      <a:pt x="272" y="17756"/>
                      <a:pt x="269" y="17791"/>
                    </a:cubicBezTo>
                    <a:cubicBezTo>
                      <a:pt x="267" y="17814"/>
                      <a:pt x="266" y="17837"/>
                      <a:pt x="264" y="17860"/>
                    </a:cubicBezTo>
                    <a:lnTo>
                      <a:pt x="264" y="17860"/>
                    </a:lnTo>
                    <a:cubicBezTo>
                      <a:pt x="259" y="17914"/>
                      <a:pt x="258" y="17936"/>
                      <a:pt x="258" y="17936"/>
                    </a:cubicBezTo>
                    <a:cubicBezTo>
                      <a:pt x="258" y="17936"/>
                      <a:pt x="259" y="17931"/>
                      <a:pt x="260" y="17923"/>
                    </a:cubicBezTo>
                    <a:lnTo>
                      <a:pt x="260" y="17923"/>
                    </a:lnTo>
                    <a:cubicBezTo>
                      <a:pt x="186" y="18975"/>
                      <a:pt x="72" y="20791"/>
                      <a:pt x="25" y="21352"/>
                    </a:cubicBezTo>
                    <a:cubicBezTo>
                      <a:pt x="2" y="21632"/>
                      <a:pt x="1" y="21700"/>
                      <a:pt x="6" y="21700"/>
                    </a:cubicBezTo>
                    <a:cubicBezTo>
                      <a:pt x="11" y="21700"/>
                      <a:pt x="21" y="21640"/>
                      <a:pt x="24" y="21640"/>
                    </a:cubicBezTo>
                    <a:cubicBezTo>
                      <a:pt x="25" y="21640"/>
                      <a:pt x="25" y="21641"/>
                      <a:pt x="25" y="21645"/>
                    </a:cubicBezTo>
                    <a:cubicBezTo>
                      <a:pt x="171" y="22327"/>
                      <a:pt x="537" y="22523"/>
                      <a:pt x="1074" y="22718"/>
                    </a:cubicBezTo>
                    <a:cubicBezTo>
                      <a:pt x="1316" y="22799"/>
                      <a:pt x="1575" y="22846"/>
                      <a:pt x="1837" y="22846"/>
                    </a:cubicBezTo>
                    <a:cubicBezTo>
                      <a:pt x="1892" y="22846"/>
                      <a:pt x="1946" y="22844"/>
                      <a:pt x="2001" y="22840"/>
                    </a:cubicBezTo>
                    <a:lnTo>
                      <a:pt x="11293" y="22840"/>
                    </a:lnTo>
                    <a:cubicBezTo>
                      <a:pt x="12610" y="22840"/>
                      <a:pt x="15195" y="22693"/>
                      <a:pt x="16439" y="22620"/>
                    </a:cubicBezTo>
                    <a:cubicBezTo>
                      <a:pt x="17439" y="22571"/>
                      <a:pt x="18903" y="22645"/>
                      <a:pt x="19342" y="22303"/>
                    </a:cubicBezTo>
                    <a:cubicBezTo>
                      <a:pt x="19781" y="21937"/>
                      <a:pt x="19098" y="21718"/>
                      <a:pt x="19073" y="21571"/>
                    </a:cubicBezTo>
                    <a:cubicBezTo>
                      <a:pt x="19049" y="21401"/>
                      <a:pt x="18951" y="21449"/>
                      <a:pt x="18878" y="21401"/>
                    </a:cubicBezTo>
                    <a:cubicBezTo>
                      <a:pt x="18000" y="20864"/>
                      <a:pt x="16854" y="20596"/>
                      <a:pt x="15927" y="20230"/>
                    </a:cubicBezTo>
                    <a:cubicBezTo>
                      <a:pt x="14561" y="19693"/>
                      <a:pt x="13391" y="19352"/>
                      <a:pt x="12147" y="18547"/>
                    </a:cubicBezTo>
                    <a:cubicBezTo>
                      <a:pt x="11488" y="18108"/>
                      <a:pt x="10903" y="18035"/>
                      <a:pt x="10391" y="17059"/>
                    </a:cubicBezTo>
                    <a:cubicBezTo>
                      <a:pt x="9586" y="15498"/>
                      <a:pt x="10244" y="12864"/>
                      <a:pt x="10439" y="10938"/>
                    </a:cubicBezTo>
                    <a:cubicBezTo>
                      <a:pt x="10732" y="7816"/>
                      <a:pt x="11147" y="4377"/>
                      <a:pt x="11781" y="1182"/>
                    </a:cubicBezTo>
                    <a:cubicBezTo>
                      <a:pt x="10198" y="967"/>
                      <a:pt x="8898" y="1"/>
                      <a:pt x="7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9640673" y="2233396"/>
                <a:ext cx="289894" cy="591722"/>
              </a:xfrm>
              <a:custGeom>
                <a:avLst/>
                <a:gdLst/>
                <a:ahLst/>
                <a:cxnLst/>
                <a:rect l="l" t="t" r="r" b="b"/>
                <a:pathLst>
                  <a:path w="11830" h="24147" extrusionOk="0">
                    <a:moveTo>
                      <a:pt x="3659" y="1"/>
                    </a:moveTo>
                    <a:cubicBezTo>
                      <a:pt x="2439" y="5488"/>
                      <a:pt x="1147" y="10830"/>
                      <a:pt x="0" y="16293"/>
                    </a:cubicBezTo>
                    <a:cubicBezTo>
                      <a:pt x="1829" y="18903"/>
                      <a:pt x="3683" y="21537"/>
                      <a:pt x="5561" y="24146"/>
                    </a:cubicBezTo>
                    <a:cubicBezTo>
                      <a:pt x="7634" y="22000"/>
                      <a:pt x="9756" y="19976"/>
                      <a:pt x="11829" y="17781"/>
                    </a:cubicBezTo>
                    <a:cubicBezTo>
                      <a:pt x="10195" y="14854"/>
                      <a:pt x="8146" y="9805"/>
                      <a:pt x="7195" y="7122"/>
                    </a:cubicBezTo>
                    <a:cubicBezTo>
                      <a:pt x="6098" y="4000"/>
                      <a:pt x="5756" y="2074"/>
                      <a:pt x="36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220503" y="2138486"/>
                <a:ext cx="527764" cy="391786"/>
              </a:xfrm>
              <a:custGeom>
                <a:avLst/>
                <a:gdLst/>
                <a:ahLst/>
                <a:cxnLst/>
                <a:rect l="l" t="t" r="r" b="b"/>
                <a:pathLst>
                  <a:path w="21537" h="15988" extrusionOk="0">
                    <a:moveTo>
                      <a:pt x="11386" y="0"/>
                    </a:moveTo>
                    <a:cubicBezTo>
                      <a:pt x="10990" y="0"/>
                      <a:pt x="10576" y="31"/>
                      <a:pt x="9976" y="69"/>
                    </a:cubicBezTo>
                    <a:cubicBezTo>
                      <a:pt x="8415" y="191"/>
                      <a:pt x="6878" y="557"/>
                      <a:pt x="5439" y="1142"/>
                    </a:cubicBezTo>
                    <a:cubicBezTo>
                      <a:pt x="5390" y="1142"/>
                      <a:pt x="5268" y="1191"/>
                      <a:pt x="5195" y="1215"/>
                    </a:cubicBezTo>
                    <a:cubicBezTo>
                      <a:pt x="4317" y="1581"/>
                      <a:pt x="3439" y="2020"/>
                      <a:pt x="2610" y="2532"/>
                    </a:cubicBezTo>
                    <a:cubicBezTo>
                      <a:pt x="1488" y="3288"/>
                      <a:pt x="756" y="3874"/>
                      <a:pt x="0" y="5020"/>
                    </a:cubicBezTo>
                    <a:cubicBezTo>
                      <a:pt x="1512" y="7532"/>
                      <a:pt x="3829" y="13410"/>
                      <a:pt x="4829" y="15288"/>
                    </a:cubicBezTo>
                    <a:cubicBezTo>
                      <a:pt x="5108" y="15811"/>
                      <a:pt x="5348" y="15988"/>
                      <a:pt x="5569" y="15988"/>
                    </a:cubicBezTo>
                    <a:cubicBezTo>
                      <a:pt x="6031" y="15988"/>
                      <a:pt x="6407" y="15210"/>
                      <a:pt x="6859" y="15210"/>
                    </a:cubicBezTo>
                    <a:cubicBezTo>
                      <a:pt x="6966" y="15210"/>
                      <a:pt x="7077" y="15253"/>
                      <a:pt x="7195" y="15361"/>
                    </a:cubicBezTo>
                    <a:cubicBezTo>
                      <a:pt x="7203" y="15369"/>
                      <a:pt x="7213" y="15373"/>
                      <a:pt x="7223" y="15373"/>
                    </a:cubicBezTo>
                    <a:cubicBezTo>
                      <a:pt x="7276" y="15373"/>
                      <a:pt x="7354" y="15288"/>
                      <a:pt x="7415" y="15288"/>
                    </a:cubicBezTo>
                    <a:cubicBezTo>
                      <a:pt x="11805" y="14483"/>
                      <a:pt x="16171" y="13629"/>
                      <a:pt x="20585" y="12849"/>
                    </a:cubicBezTo>
                    <a:cubicBezTo>
                      <a:pt x="20683" y="11581"/>
                      <a:pt x="21049" y="10556"/>
                      <a:pt x="21122" y="9215"/>
                    </a:cubicBezTo>
                    <a:cubicBezTo>
                      <a:pt x="21195" y="7873"/>
                      <a:pt x="21536" y="6288"/>
                      <a:pt x="21195" y="4849"/>
                    </a:cubicBezTo>
                    <a:cubicBezTo>
                      <a:pt x="20585" y="2142"/>
                      <a:pt x="15658" y="703"/>
                      <a:pt x="13756" y="313"/>
                    </a:cubicBezTo>
                    <a:cubicBezTo>
                      <a:pt x="12581" y="75"/>
                      <a:pt x="12005" y="0"/>
                      <a:pt x="113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9299386" y="2319459"/>
                <a:ext cx="467996" cy="339517"/>
              </a:xfrm>
              <a:custGeom>
                <a:avLst/>
                <a:gdLst/>
                <a:ahLst/>
                <a:cxnLst/>
                <a:rect l="l" t="t" r="r" b="b"/>
                <a:pathLst>
                  <a:path w="19098" h="13855" extrusionOk="0">
                    <a:moveTo>
                      <a:pt x="14424" y="0"/>
                    </a:moveTo>
                    <a:cubicBezTo>
                      <a:pt x="13668" y="0"/>
                      <a:pt x="12898" y="49"/>
                      <a:pt x="12196" y="49"/>
                    </a:cubicBezTo>
                    <a:cubicBezTo>
                      <a:pt x="8683" y="49"/>
                      <a:pt x="4098" y="537"/>
                      <a:pt x="610" y="1830"/>
                    </a:cubicBezTo>
                    <a:cubicBezTo>
                      <a:pt x="367" y="3049"/>
                      <a:pt x="220" y="4293"/>
                      <a:pt x="1" y="5488"/>
                    </a:cubicBezTo>
                    <a:cubicBezTo>
                      <a:pt x="220" y="6244"/>
                      <a:pt x="147" y="6025"/>
                      <a:pt x="440" y="7049"/>
                    </a:cubicBezTo>
                    <a:cubicBezTo>
                      <a:pt x="708" y="8074"/>
                      <a:pt x="1610" y="11244"/>
                      <a:pt x="1903" y="12244"/>
                    </a:cubicBezTo>
                    <a:cubicBezTo>
                      <a:pt x="2171" y="13244"/>
                      <a:pt x="2098" y="12952"/>
                      <a:pt x="2318" y="13683"/>
                    </a:cubicBezTo>
                    <a:cubicBezTo>
                      <a:pt x="2642" y="13681"/>
                      <a:pt x="2966" y="13681"/>
                      <a:pt x="3290" y="13681"/>
                    </a:cubicBezTo>
                    <a:cubicBezTo>
                      <a:pt x="7228" y="13681"/>
                      <a:pt x="11133" y="13809"/>
                      <a:pt x="15122" y="13854"/>
                    </a:cubicBezTo>
                    <a:cubicBezTo>
                      <a:pt x="16098" y="11854"/>
                      <a:pt x="17878" y="8732"/>
                      <a:pt x="18195" y="6732"/>
                    </a:cubicBezTo>
                    <a:cubicBezTo>
                      <a:pt x="18537" y="4757"/>
                      <a:pt x="19098" y="2464"/>
                      <a:pt x="17903" y="1074"/>
                    </a:cubicBezTo>
                    <a:cubicBezTo>
                      <a:pt x="17117" y="162"/>
                      <a:pt x="15794" y="0"/>
                      <a:pt x="14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1"/>
              <p:cNvSpPr/>
              <p:nvPr/>
            </p:nvSpPr>
            <p:spPr>
              <a:xfrm>
                <a:off x="9776335" y="2372048"/>
                <a:ext cx="482945" cy="511640"/>
              </a:xfrm>
              <a:custGeom>
                <a:avLst/>
                <a:gdLst/>
                <a:ahLst/>
                <a:cxnLst/>
                <a:rect l="l" t="t" r="r" b="b"/>
                <a:pathLst>
                  <a:path w="19708" h="20879" extrusionOk="0">
                    <a:moveTo>
                      <a:pt x="13293" y="1"/>
                    </a:moveTo>
                    <a:cubicBezTo>
                      <a:pt x="13098" y="147"/>
                      <a:pt x="12903" y="318"/>
                      <a:pt x="12708" y="489"/>
                    </a:cubicBezTo>
                    <a:cubicBezTo>
                      <a:pt x="12513" y="660"/>
                      <a:pt x="12244" y="952"/>
                      <a:pt x="12098" y="1099"/>
                    </a:cubicBezTo>
                    <a:cubicBezTo>
                      <a:pt x="11952" y="1245"/>
                      <a:pt x="11927" y="1294"/>
                      <a:pt x="11854" y="1391"/>
                    </a:cubicBezTo>
                    <a:cubicBezTo>
                      <a:pt x="11513" y="1806"/>
                      <a:pt x="11171" y="2245"/>
                      <a:pt x="10854" y="2611"/>
                    </a:cubicBezTo>
                    <a:lnTo>
                      <a:pt x="10342" y="3269"/>
                    </a:lnTo>
                    <a:cubicBezTo>
                      <a:pt x="9537" y="4342"/>
                      <a:pt x="7903" y="6318"/>
                      <a:pt x="7171" y="7074"/>
                    </a:cubicBezTo>
                    <a:cubicBezTo>
                      <a:pt x="5586" y="8708"/>
                      <a:pt x="3757" y="10610"/>
                      <a:pt x="2488" y="11732"/>
                    </a:cubicBezTo>
                    <a:cubicBezTo>
                      <a:pt x="1245" y="12830"/>
                      <a:pt x="1123" y="12610"/>
                      <a:pt x="74" y="13464"/>
                    </a:cubicBezTo>
                    <a:cubicBezTo>
                      <a:pt x="74" y="15098"/>
                      <a:pt x="49" y="16805"/>
                      <a:pt x="1" y="18488"/>
                    </a:cubicBezTo>
                    <a:cubicBezTo>
                      <a:pt x="1318" y="19464"/>
                      <a:pt x="1854" y="20854"/>
                      <a:pt x="3903" y="20879"/>
                    </a:cubicBezTo>
                    <a:cubicBezTo>
                      <a:pt x="3925" y="20879"/>
                      <a:pt x="3948" y="20879"/>
                      <a:pt x="3970" y="20879"/>
                    </a:cubicBezTo>
                    <a:cubicBezTo>
                      <a:pt x="7404" y="20879"/>
                      <a:pt x="10310" y="19007"/>
                      <a:pt x="12903" y="16171"/>
                    </a:cubicBezTo>
                    <a:cubicBezTo>
                      <a:pt x="14586" y="14318"/>
                      <a:pt x="16854" y="11074"/>
                      <a:pt x="18464" y="8757"/>
                    </a:cubicBezTo>
                    <a:cubicBezTo>
                      <a:pt x="18805" y="8269"/>
                      <a:pt x="19220" y="7635"/>
                      <a:pt x="19561" y="7123"/>
                    </a:cubicBezTo>
                    <a:lnTo>
                      <a:pt x="19708" y="6879"/>
                    </a:lnTo>
                    <a:cubicBezTo>
                      <a:pt x="17342" y="4830"/>
                      <a:pt x="15171" y="2513"/>
                      <a:pt x="13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1"/>
              <p:cNvSpPr/>
              <p:nvPr/>
            </p:nvSpPr>
            <p:spPr>
              <a:xfrm>
                <a:off x="8797932" y="2229206"/>
                <a:ext cx="623995" cy="730396"/>
              </a:xfrm>
              <a:custGeom>
                <a:avLst/>
                <a:gdLst/>
                <a:ahLst/>
                <a:cxnLst/>
                <a:rect l="l" t="t" r="r" b="b"/>
                <a:pathLst>
                  <a:path w="25464" h="29806" extrusionOk="0">
                    <a:moveTo>
                      <a:pt x="18488" y="1"/>
                    </a:moveTo>
                    <a:cubicBezTo>
                      <a:pt x="16659" y="1781"/>
                      <a:pt x="15025" y="3732"/>
                      <a:pt x="13610" y="5854"/>
                    </a:cubicBezTo>
                    <a:cubicBezTo>
                      <a:pt x="10976" y="9708"/>
                      <a:pt x="9147" y="13171"/>
                      <a:pt x="6464" y="17464"/>
                    </a:cubicBezTo>
                    <a:cubicBezTo>
                      <a:pt x="4927" y="19976"/>
                      <a:pt x="2049" y="23927"/>
                      <a:pt x="1" y="26488"/>
                    </a:cubicBezTo>
                    <a:cubicBezTo>
                      <a:pt x="2610" y="27683"/>
                      <a:pt x="5366" y="28659"/>
                      <a:pt x="8025" y="29805"/>
                    </a:cubicBezTo>
                    <a:cubicBezTo>
                      <a:pt x="13708" y="22122"/>
                      <a:pt x="20610" y="15586"/>
                      <a:pt x="25464" y="7293"/>
                    </a:cubicBezTo>
                    <a:cubicBezTo>
                      <a:pt x="24342" y="5830"/>
                      <a:pt x="22951" y="3830"/>
                      <a:pt x="21781" y="2586"/>
                    </a:cubicBezTo>
                    <a:cubicBezTo>
                      <a:pt x="20610" y="1342"/>
                      <a:pt x="19659" y="1025"/>
                      <a:pt x="18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9469135" y="2648789"/>
                <a:ext cx="540311" cy="1547785"/>
              </a:xfrm>
              <a:custGeom>
                <a:avLst/>
                <a:gdLst/>
                <a:ahLst/>
                <a:cxnLst/>
                <a:rect l="l" t="t" r="r" b="b"/>
                <a:pathLst>
                  <a:path w="22049" h="63162" extrusionOk="0">
                    <a:moveTo>
                      <a:pt x="1854" y="0"/>
                    </a:moveTo>
                    <a:cubicBezTo>
                      <a:pt x="1878" y="8488"/>
                      <a:pt x="0" y="5830"/>
                      <a:pt x="537" y="16829"/>
                    </a:cubicBezTo>
                    <a:cubicBezTo>
                      <a:pt x="1098" y="27829"/>
                      <a:pt x="3342" y="49682"/>
                      <a:pt x="4049" y="62853"/>
                    </a:cubicBezTo>
                    <a:cubicBezTo>
                      <a:pt x="6496" y="63097"/>
                      <a:pt x="8911" y="63161"/>
                      <a:pt x="11313" y="63161"/>
                    </a:cubicBezTo>
                    <a:cubicBezTo>
                      <a:pt x="13953" y="63161"/>
                      <a:pt x="16577" y="63084"/>
                      <a:pt x="19211" y="63084"/>
                    </a:cubicBezTo>
                    <a:cubicBezTo>
                      <a:pt x="20155" y="63084"/>
                      <a:pt x="21101" y="63094"/>
                      <a:pt x="22049" y="63121"/>
                    </a:cubicBezTo>
                    <a:cubicBezTo>
                      <a:pt x="21293" y="57901"/>
                      <a:pt x="20537" y="52853"/>
                      <a:pt x="19780" y="47536"/>
                    </a:cubicBezTo>
                    <a:cubicBezTo>
                      <a:pt x="19634" y="46536"/>
                      <a:pt x="19146" y="43390"/>
                      <a:pt x="19024" y="42414"/>
                    </a:cubicBezTo>
                    <a:cubicBezTo>
                      <a:pt x="18073" y="34780"/>
                      <a:pt x="14829" y="15951"/>
                      <a:pt x="13634" y="11366"/>
                    </a:cubicBezTo>
                    <a:cubicBezTo>
                      <a:pt x="11439" y="3074"/>
                      <a:pt x="11025" y="5610"/>
                      <a:pt x="8147" y="269"/>
                    </a:cubicBezTo>
                    <a:cubicBezTo>
                      <a:pt x="8126" y="350"/>
                      <a:pt x="8097" y="379"/>
                      <a:pt x="8062" y="379"/>
                    </a:cubicBezTo>
                    <a:cubicBezTo>
                      <a:pt x="7980" y="379"/>
                      <a:pt x="7871" y="216"/>
                      <a:pt x="7799" y="216"/>
                    </a:cubicBezTo>
                    <a:cubicBezTo>
                      <a:pt x="7793" y="216"/>
                      <a:pt x="7787" y="217"/>
                      <a:pt x="7781" y="220"/>
                    </a:cubicBezTo>
                    <a:cubicBezTo>
                      <a:pt x="7618" y="214"/>
                      <a:pt x="7456" y="211"/>
                      <a:pt x="7295" y="211"/>
                    </a:cubicBezTo>
                    <a:cubicBezTo>
                      <a:pt x="6296" y="211"/>
                      <a:pt x="5322" y="310"/>
                      <a:pt x="4336" y="310"/>
                    </a:cubicBezTo>
                    <a:cubicBezTo>
                      <a:pt x="3524" y="310"/>
                      <a:pt x="2704" y="243"/>
                      <a:pt x="1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9044775" y="2651019"/>
                <a:ext cx="552882" cy="1544599"/>
              </a:xfrm>
              <a:custGeom>
                <a:avLst/>
                <a:gdLst/>
                <a:ahLst/>
                <a:cxnLst/>
                <a:rect l="l" t="t" r="r" b="b"/>
                <a:pathLst>
                  <a:path w="22562" h="63032" extrusionOk="0">
                    <a:moveTo>
                      <a:pt x="13065" y="1"/>
                    </a:moveTo>
                    <a:cubicBezTo>
                      <a:pt x="12986" y="1"/>
                      <a:pt x="12891" y="95"/>
                      <a:pt x="12803" y="95"/>
                    </a:cubicBezTo>
                    <a:cubicBezTo>
                      <a:pt x="12761" y="95"/>
                      <a:pt x="12720" y="72"/>
                      <a:pt x="12683" y="7"/>
                    </a:cubicBezTo>
                    <a:cubicBezTo>
                      <a:pt x="7976" y="5958"/>
                      <a:pt x="7269" y="8617"/>
                      <a:pt x="5952" y="17836"/>
                    </a:cubicBezTo>
                    <a:cubicBezTo>
                      <a:pt x="5293" y="22470"/>
                      <a:pt x="3513" y="37957"/>
                      <a:pt x="2488" y="44664"/>
                    </a:cubicBezTo>
                    <a:cubicBezTo>
                      <a:pt x="2366" y="45494"/>
                      <a:pt x="2098" y="47567"/>
                      <a:pt x="2001" y="48299"/>
                    </a:cubicBezTo>
                    <a:cubicBezTo>
                      <a:pt x="1318" y="53323"/>
                      <a:pt x="659" y="58079"/>
                      <a:pt x="1" y="63030"/>
                    </a:cubicBezTo>
                    <a:cubicBezTo>
                      <a:pt x="1123" y="63021"/>
                      <a:pt x="2243" y="63018"/>
                      <a:pt x="3361" y="63018"/>
                    </a:cubicBezTo>
                    <a:cubicBezTo>
                      <a:pt x="5737" y="63018"/>
                      <a:pt x="8107" y="63032"/>
                      <a:pt x="10484" y="63032"/>
                    </a:cubicBezTo>
                    <a:cubicBezTo>
                      <a:pt x="12921" y="63032"/>
                      <a:pt x="15365" y="63017"/>
                      <a:pt x="17830" y="62957"/>
                    </a:cubicBezTo>
                    <a:cubicBezTo>
                      <a:pt x="18903" y="51786"/>
                      <a:pt x="21122" y="37665"/>
                      <a:pt x="21829" y="27153"/>
                    </a:cubicBezTo>
                    <a:cubicBezTo>
                      <a:pt x="22561" y="16665"/>
                      <a:pt x="21659" y="9885"/>
                      <a:pt x="22220" y="105"/>
                    </a:cubicBezTo>
                    <a:lnTo>
                      <a:pt x="22220" y="105"/>
                    </a:lnTo>
                    <a:cubicBezTo>
                      <a:pt x="21511" y="138"/>
                      <a:pt x="20805" y="151"/>
                      <a:pt x="20102" y="151"/>
                    </a:cubicBezTo>
                    <a:cubicBezTo>
                      <a:pt x="17759" y="151"/>
                      <a:pt x="15443" y="7"/>
                      <a:pt x="13098" y="7"/>
                    </a:cubicBezTo>
                    <a:cubicBezTo>
                      <a:pt x="13087" y="3"/>
                      <a:pt x="13077" y="1"/>
                      <a:pt x="13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9343618" y="2633253"/>
                <a:ext cx="335915" cy="39453"/>
              </a:xfrm>
              <a:custGeom>
                <a:avLst/>
                <a:gdLst/>
                <a:ahLst/>
                <a:cxnLst/>
                <a:rect l="l" t="t" r="r" b="b"/>
                <a:pathLst>
                  <a:path w="13708" h="1610" extrusionOk="0">
                    <a:moveTo>
                      <a:pt x="244" y="0"/>
                    </a:moveTo>
                    <a:lnTo>
                      <a:pt x="1" y="1293"/>
                    </a:lnTo>
                    <a:cubicBezTo>
                      <a:pt x="4586" y="1366"/>
                      <a:pt x="9147" y="1464"/>
                      <a:pt x="13708" y="1610"/>
                    </a:cubicBezTo>
                    <a:cubicBezTo>
                      <a:pt x="13708" y="1147"/>
                      <a:pt x="13708" y="683"/>
                      <a:pt x="13708" y="244"/>
                    </a:cubicBezTo>
                    <a:cubicBezTo>
                      <a:pt x="9220" y="98"/>
                      <a:pt x="4732" y="25"/>
                      <a:pt x="2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9803242" y="2599362"/>
                <a:ext cx="96035" cy="78293"/>
              </a:xfrm>
              <a:custGeom>
                <a:avLst/>
                <a:gdLst/>
                <a:ahLst/>
                <a:cxnLst/>
                <a:rect l="l" t="t" r="r" b="b"/>
                <a:pathLst>
                  <a:path w="3919" h="3195" extrusionOk="0">
                    <a:moveTo>
                      <a:pt x="3793" y="1"/>
                    </a:moveTo>
                    <a:cubicBezTo>
                      <a:pt x="3778" y="1"/>
                      <a:pt x="3732" y="45"/>
                      <a:pt x="3610" y="188"/>
                    </a:cubicBezTo>
                    <a:cubicBezTo>
                      <a:pt x="2951" y="895"/>
                      <a:pt x="2269" y="1554"/>
                      <a:pt x="1561" y="2188"/>
                    </a:cubicBezTo>
                    <a:cubicBezTo>
                      <a:pt x="1049" y="2554"/>
                      <a:pt x="659" y="2871"/>
                      <a:pt x="122" y="2969"/>
                    </a:cubicBezTo>
                    <a:cubicBezTo>
                      <a:pt x="25" y="2969"/>
                      <a:pt x="0" y="2993"/>
                      <a:pt x="0" y="3066"/>
                    </a:cubicBezTo>
                    <a:cubicBezTo>
                      <a:pt x="21" y="3128"/>
                      <a:pt x="24" y="3173"/>
                      <a:pt x="100" y="3185"/>
                    </a:cubicBezTo>
                    <a:lnTo>
                      <a:pt x="100" y="3185"/>
                    </a:lnTo>
                    <a:cubicBezTo>
                      <a:pt x="123" y="3180"/>
                      <a:pt x="161" y="3173"/>
                      <a:pt x="220" y="3164"/>
                    </a:cubicBezTo>
                    <a:cubicBezTo>
                      <a:pt x="756" y="2993"/>
                      <a:pt x="1269" y="2725"/>
                      <a:pt x="1708" y="2359"/>
                    </a:cubicBezTo>
                    <a:cubicBezTo>
                      <a:pt x="2147" y="1993"/>
                      <a:pt x="3512" y="676"/>
                      <a:pt x="3756" y="335"/>
                    </a:cubicBezTo>
                    <a:cubicBezTo>
                      <a:pt x="3903" y="148"/>
                      <a:pt x="3918" y="114"/>
                      <a:pt x="3894" y="114"/>
                    </a:cubicBezTo>
                    <a:cubicBezTo>
                      <a:pt x="3881" y="114"/>
                      <a:pt x="3855" y="125"/>
                      <a:pt x="3833" y="125"/>
                    </a:cubicBezTo>
                    <a:cubicBezTo>
                      <a:pt x="3822" y="125"/>
                      <a:pt x="3812" y="122"/>
                      <a:pt x="3805" y="115"/>
                    </a:cubicBezTo>
                    <a:cubicBezTo>
                      <a:pt x="3777" y="87"/>
                      <a:pt x="3814" y="1"/>
                      <a:pt x="3793" y="1"/>
                    </a:cubicBezTo>
                    <a:close/>
                    <a:moveTo>
                      <a:pt x="100" y="3185"/>
                    </a:moveTo>
                    <a:cubicBezTo>
                      <a:pt x="65" y="3192"/>
                      <a:pt x="62" y="3194"/>
                      <a:pt x="73" y="3194"/>
                    </a:cubicBezTo>
                    <a:cubicBezTo>
                      <a:pt x="92" y="3194"/>
                      <a:pt x="147" y="3188"/>
                      <a:pt x="147" y="3188"/>
                    </a:cubicBezTo>
                    <a:cubicBezTo>
                      <a:pt x="128" y="3188"/>
                      <a:pt x="113" y="3187"/>
                      <a:pt x="100" y="318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534270" y="3212392"/>
                <a:ext cx="31121" cy="514017"/>
              </a:xfrm>
              <a:custGeom>
                <a:avLst/>
                <a:gdLst/>
                <a:ahLst/>
                <a:cxnLst/>
                <a:rect l="l" t="t" r="r" b="b"/>
                <a:pathLst>
                  <a:path w="1270" h="20976" extrusionOk="0">
                    <a:moveTo>
                      <a:pt x="1147" y="1"/>
                    </a:moveTo>
                    <a:cubicBezTo>
                      <a:pt x="1074" y="1"/>
                      <a:pt x="1025" y="50"/>
                      <a:pt x="1025" y="123"/>
                    </a:cubicBezTo>
                    <a:cubicBezTo>
                      <a:pt x="708" y="7025"/>
                      <a:pt x="367" y="13952"/>
                      <a:pt x="1" y="20854"/>
                    </a:cubicBezTo>
                    <a:cubicBezTo>
                      <a:pt x="1" y="20927"/>
                      <a:pt x="50" y="20952"/>
                      <a:pt x="98" y="20976"/>
                    </a:cubicBezTo>
                    <a:cubicBezTo>
                      <a:pt x="172" y="20976"/>
                      <a:pt x="220" y="20927"/>
                      <a:pt x="220" y="20854"/>
                    </a:cubicBezTo>
                    <a:cubicBezTo>
                      <a:pt x="586" y="13976"/>
                      <a:pt x="952" y="7025"/>
                      <a:pt x="1245" y="123"/>
                    </a:cubicBezTo>
                    <a:cubicBezTo>
                      <a:pt x="1269" y="74"/>
                      <a:pt x="1196" y="1"/>
                      <a:pt x="1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1"/>
              <p:cNvSpPr/>
              <p:nvPr/>
            </p:nvSpPr>
            <p:spPr>
              <a:xfrm>
                <a:off x="9428481" y="2001500"/>
                <a:ext cx="89688" cy="108190"/>
              </a:xfrm>
              <a:custGeom>
                <a:avLst/>
                <a:gdLst/>
                <a:ahLst/>
                <a:cxnLst/>
                <a:rect l="l" t="t" r="r" b="b"/>
                <a:pathLst>
                  <a:path w="3660" h="4415" extrusionOk="0">
                    <a:moveTo>
                      <a:pt x="1123" y="0"/>
                    </a:moveTo>
                    <a:cubicBezTo>
                      <a:pt x="635" y="781"/>
                      <a:pt x="74" y="1610"/>
                      <a:pt x="50" y="2586"/>
                    </a:cubicBezTo>
                    <a:cubicBezTo>
                      <a:pt x="1" y="3586"/>
                      <a:pt x="781" y="4415"/>
                      <a:pt x="1781" y="4415"/>
                    </a:cubicBezTo>
                    <a:cubicBezTo>
                      <a:pt x="2781" y="4391"/>
                      <a:pt x="3659" y="3683"/>
                      <a:pt x="3562" y="2586"/>
                    </a:cubicBezTo>
                    <a:cubicBezTo>
                      <a:pt x="3489" y="1488"/>
                      <a:pt x="2001" y="586"/>
                      <a:pt x="1123" y="0"/>
                    </a:cubicBezTo>
                    <a:close/>
                  </a:path>
                </a:pathLst>
              </a:custGeom>
              <a:solidFill>
                <a:srgbClr val="2A5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1"/>
              <p:cNvSpPr/>
              <p:nvPr/>
            </p:nvSpPr>
            <p:spPr>
              <a:xfrm>
                <a:off x="9443429" y="1938741"/>
                <a:ext cx="141075" cy="219957"/>
              </a:xfrm>
              <a:custGeom>
                <a:avLst/>
                <a:gdLst/>
                <a:ahLst/>
                <a:cxnLst/>
                <a:rect l="l" t="t" r="r" b="b"/>
                <a:pathLst>
                  <a:path w="5757" h="8976" extrusionOk="0">
                    <a:moveTo>
                      <a:pt x="3440" y="0"/>
                    </a:moveTo>
                    <a:cubicBezTo>
                      <a:pt x="2196" y="293"/>
                      <a:pt x="562" y="1098"/>
                      <a:pt x="269" y="2293"/>
                    </a:cubicBezTo>
                    <a:cubicBezTo>
                      <a:pt x="1" y="3244"/>
                      <a:pt x="537" y="3464"/>
                      <a:pt x="732" y="4196"/>
                    </a:cubicBezTo>
                    <a:cubicBezTo>
                      <a:pt x="927" y="4830"/>
                      <a:pt x="1049" y="5488"/>
                      <a:pt x="1074" y="6147"/>
                    </a:cubicBezTo>
                    <a:cubicBezTo>
                      <a:pt x="1074" y="6830"/>
                      <a:pt x="1074" y="7439"/>
                      <a:pt x="1074" y="8122"/>
                    </a:cubicBezTo>
                    <a:cubicBezTo>
                      <a:pt x="1366" y="8512"/>
                      <a:pt x="1732" y="8976"/>
                      <a:pt x="2293" y="8976"/>
                    </a:cubicBezTo>
                    <a:cubicBezTo>
                      <a:pt x="2854" y="8976"/>
                      <a:pt x="3293" y="8512"/>
                      <a:pt x="3659" y="8147"/>
                    </a:cubicBezTo>
                    <a:cubicBezTo>
                      <a:pt x="3635" y="7805"/>
                      <a:pt x="3610" y="7464"/>
                      <a:pt x="3586" y="7171"/>
                    </a:cubicBezTo>
                    <a:cubicBezTo>
                      <a:pt x="4001" y="7098"/>
                      <a:pt x="4220" y="7220"/>
                      <a:pt x="4635" y="6903"/>
                    </a:cubicBezTo>
                    <a:cubicBezTo>
                      <a:pt x="5757" y="6025"/>
                      <a:pt x="5440" y="4049"/>
                      <a:pt x="5415" y="2903"/>
                    </a:cubicBezTo>
                    <a:cubicBezTo>
                      <a:pt x="5391" y="2000"/>
                      <a:pt x="5244" y="1122"/>
                      <a:pt x="5001" y="269"/>
                    </a:cubicBezTo>
                    <a:cubicBezTo>
                      <a:pt x="4464" y="196"/>
                      <a:pt x="3976" y="74"/>
                      <a:pt x="3440" y="0"/>
                    </a:cubicBezTo>
                    <a:close/>
                  </a:path>
                </a:pathLst>
              </a:custGeom>
              <a:solidFill>
                <a:srgbClr val="EDA6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9433872" y="1917348"/>
                <a:ext cx="148843" cy="131592"/>
              </a:xfrm>
              <a:custGeom>
                <a:avLst/>
                <a:gdLst/>
                <a:ahLst/>
                <a:cxnLst/>
                <a:rect l="l" t="t" r="r" b="b"/>
                <a:pathLst>
                  <a:path w="6074" h="5370" extrusionOk="0">
                    <a:moveTo>
                      <a:pt x="3874" y="0"/>
                    </a:moveTo>
                    <a:cubicBezTo>
                      <a:pt x="3774" y="0"/>
                      <a:pt x="3669" y="7"/>
                      <a:pt x="3561" y="20"/>
                    </a:cubicBezTo>
                    <a:cubicBezTo>
                      <a:pt x="2195" y="191"/>
                      <a:pt x="659" y="849"/>
                      <a:pt x="220" y="2532"/>
                    </a:cubicBezTo>
                    <a:cubicBezTo>
                      <a:pt x="0" y="3361"/>
                      <a:pt x="732" y="4483"/>
                      <a:pt x="1025" y="5117"/>
                    </a:cubicBezTo>
                    <a:cubicBezTo>
                      <a:pt x="1116" y="5300"/>
                      <a:pt x="1208" y="5370"/>
                      <a:pt x="1293" y="5370"/>
                    </a:cubicBezTo>
                    <a:cubicBezTo>
                      <a:pt x="1503" y="5370"/>
                      <a:pt x="1673" y="4949"/>
                      <a:pt x="1708" y="4776"/>
                    </a:cubicBezTo>
                    <a:cubicBezTo>
                      <a:pt x="1756" y="4483"/>
                      <a:pt x="1830" y="4166"/>
                      <a:pt x="1927" y="3898"/>
                    </a:cubicBezTo>
                    <a:cubicBezTo>
                      <a:pt x="3074" y="3532"/>
                      <a:pt x="3878" y="2751"/>
                      <a:pt x="4561" y="1800"/>
                    </a:cubicBezTo>
                    <a:cubicBezTo>
                      <a:pt x="5293" y="1995"/>
                      <a:pt x="5561" y="2873"/>
                      <a:pt x="5781" y="3532"/>
                    </a:cubicBezTo>
                    <a:cubicBezTo>
                      <a:pt x="5732" y="2776"/>
                      <a:pt x="6073" y="2581"/>
                      <a:pt x="5878" y="1703"/>
                    </a:cubicBezTo>
                    <a:cubicBezTo>
                      <a:pt x="5721" y="893"/>
                      <a:pt x="5066" y="0"/>
                      <a:pt x="38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9449996" y="2012503"/>
                <a:ext cx="34822" cy="35728"/>
              </a:xfrm>
              <a:custGeom>
                <a:avLst/>
                <a:gdLst/>
                <a:ahLst/>
                <a:cxnLst/>
                <a:rect l="l" t="t" r="r" b="b"/>
                <a:pathLst>
                  <a:path w="1421" h="1458" extrusionOk="0">
                    <a:moveTo>
                      <a:pt x="456" y="1"/>
                    </a:moveTo>
                    <a:cubicBezTo>
                      <a:pt x="149" y="1"/>
                      <a:pt x="47" y="385"/>
                      <a:pt x="25" y="649"/>
                    </a:cubicBezTo>
                    <a:cubicBezTo>
                      <a:pt x="1" y="942"/>
                      <a:pt x="172" y="1405"/>
                      <a:pt x="464" y="1454"/>
                    </a:cubicBezTo>
                    <a:cubicBezTo>
                      <a:pt x="478" y="1456"/>
                      <a:pt x="493" y="1458"/>
                      <a:pt x="510" y="1458"/>
                    </a:cubicBezTo>
                    <a:cubicBezTo>
                      <a:pt x="803" y="1458"/>
                      <a:pt x="1421" y="1055"/>
                      <a:pt x="1074" y="893"/>
                    </a:cubicBezTo>
                    <a:cubicBezTo>
                      <a:pt x="708" y="722"/>
                      <a:pt x="977" y="112"/>
                      <a:pt x="562" y="15"/>
                    </a:cubicBezTo>
                    <a:cubicBezTo>
                      <a:pt x="524" y="5"/>
                      <a:pt x="489" y="1"/>
                      <a:pt x="456" y="1"/>
                    </a:cubicBezTo>
                    <a:close/>
                  </a:path>
                </a:pathLst>
              </a:custGeom>
              <a:solidFill>
                <a:srgbClr val="EDA6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9424315" y="1907350"/>
                <a:ext cx="174525" cy="207998"/>
              </a:xfrm>
              <a:custGeom>
                <a:avLst/>
                <a:gdLst/>
                <a:ahLst/>
                <a:cxnLst/>
                <a:rect l="l" t="t" r="r" b="b"/>
                <a:pathLst>
                  <a:path w="7122" h="8488" extrusionOk="0">
                    <a:moveTo>
                      <a:pt x="4176" y="0"/>
                    </a:moveTo>
                    <a:cubicBezTo>
                      <a:pt x="3988" y="0"/>
                      <a:pt x="3806" y="20"/>
                      <a:pt x="3634" y="62"/>
                    </a:cubicBezTo>
                    <a:cubicBezTo>
                      <a:pt x="2464" y="330"/>
                      <a:pt x="927" y="1184"/>
                      <a:pt x="488" y="2184"/>
                    </a:cubicBezTo>
                    <a:cubicBezTo>
                      <a:pt x="49" y="3184"/>
                      <a:pt x="366" y="3720"/>
                      <a:pt x="244" y="4574"/>
                    </a:cubicBezTo>
                    <a:cubicBezTo>
                      <a:pt x="98" y="5355"/>
                      <a:pt x="0" y="6135"/>
                      <a:pt x="0" y="6916"/>
                    </a:cubicBezTo>
                    <a:cubicBezTo>
                      <a:pt x="0" y="7476"/>
                      <a:pt x="707" y="8233"/>
                      <a:pt x="1122" y="8379"/>
                    </a:cubicBezTo>
                    <a:cubicBezTo>
                      <a:pt x="1250" y="8450"/>
                      <a:pt x="1394" y="8488"/>
                      <a:pt x="1541" y="8488"/>
                    </a:cubicBezTo>
                    <a:cubicBezTo>
                      <a:pt x="1646" y="8488"/>
                      <a:pt x="1752" y="8468"/>
                      <a:pt x="1854" y="8428"/>
                    </a:cubicBezTo>
                    <a:cubicBezTo>
                      <a:pt x="1781" y="7891"/>
                      <a:pt x="1951" y="7306"/>
                      <a:pt x="1781" y="6794"/>
                    </a:cubicBezTo>
                    <a:cubicBezTo>
                      <a:pt x="1610" y="6306"/>
                      <a:pt x="1659" y="5135"/>
                      <a:pt x="1903" y="4916"/>
                    </a:cubicBezTo>
                    <a:cubicBezTo>
                      <a:pt x="2805" y="4086"/>
                      <a:pt x="4024" y="2672"/>
                      <a:pt x="4927" y="2477"/>
                    </a:cubicBezTo>
                    <a:cubicBezTo>
                      <a:pt x="5011" y="2458"/>
                      <a:pt x="5089" y="2450"/>
                      <a:pt x="5161" y="2450"/>
                    </a:cubicBezTo>
                    <a:cubicBezTo>
                      <a:pt x="5857" y="2450"/>
                      <a:pt x="5989" y="3245"/>
                      <a:pt x="6122" y="3599"/>
                    </a:cubicBezTo>
                    <a:cubicBezTo>
                      <a:pt x="6268" y="4013"/>
                      <a:pt x="6098" y="4086"/>
                      <a:pt x="6195" y="4452"/>
                    </a:cubicBezTo>
                    <a:cubicBezTo>
                      <a:pt x="6512" y="3501"/>
                      <a:pt x="7122" y="2794"/>
                      <a:pt x="6854" y="1672"/>
                    </a:cubicBezTo>
                    <a:cubicBezTo>
                      <a:pt x="6603" y="711"/>
                      <a:pt x="5296" y="0"/>
                      <a:pt x="4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1"/>
              <p:cNvSpPr/>
              <p:nvPr/>
            </p:nvSpPr>
            <p:spPr>
              <a:xfrm>
                <a:off x="9559388" y="2015395"/>
                <a:ext cx="7180" cy="12130"/>
              </a:xfrm>
              <a:custGeom>
                <a:avLst/>
                <a:gdLst/>
                <a:ahLst/>
                <a:cxnLst/>
                <a:rect l="l" t="t" r="r" b="b"/>
                <a:pathLst>
                  <a:path w="293" h="495" extrusionOk="0">
                    <a:moveTo>
                      <a:pt x="171" y="0"/>
                    </a:moveTo>
                    <a:cubicBezTo>
                      <a:pt x="153" y="0"/>
                      <a:pt x="134" y="7"/>
                      <a:pt x="122" y="19"/>
                    </a:cubicBezTo>
                    <a:cubicBezTo>
                      <a:pt x="98" y="19"/>
                      <a:pt x="98" y="19"/>
                      <a:pt x="73" y="43"/>
                    </a:cubicBezTo>
                    <a:cubicBezTo>
                      <a:pt x="49" y="68"/>
                      <a:pt x="25" y="116"/>
                      <a:pt x="25" y="141"/>
                    </a:cubicBezTo>
                    <a:cubicBezTo>
                      <a:pt x="0" y="214"/>
                      <a:pt x="0" y="287"/>
                      <a:pt x="25" y="360"/>
                    </a:cubicBezTo>
                    <a:cubicBezTo>
                      <a:pt x="25" y="385"/>
                      <a:pt x="25" y="409"/>
                      <a:pt x="73" y="458"/>
                    </a:cubicBezTo>
                    <a:cubicBezTo>
                      <a:pt x="98" y="482"/>
                      <a:pt x="128" y="494"/>
                      <a:pt x="159" y="494"/>
                    </a:cubicBezTo>
                    <a:cubicBezTo>
                      <a:pt x="189" y="494"/>
                      <a:pt x="220" y="482"/>
                      <a:pt x="244" y="458"/>
                    </a:cubicBezTo>
                    <a:cubicBezTo>
                      <a:pt x="269" y="409"/>
                      <a:pt x="293" y="385"/>
                      <a:pt x="293" y="336"/>
                    </a:cubicBezTo>
                    <a:cubicBezTo>
                      <a:pt x="293" y="287"/>
                      <a:pt x="293" y="214"/>
                      <a:pt x="293" y="165"/>
                    </a:cubicBezTo>
                    <a:cubicBezTo>
                      <a:pt x="293" y="92"/>
                      <a:pt x="269" y="43"/>
                      <a:pt x="220" y="19"/>
                    </a:cubicBezTo>
                    <a:cubicBezTo>
                      <a:pt x="208" y="7"/>
                      <a:pt x="189"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9524713" y="2012993"/>
                <a:ext cx="7204" cy="11542"/>
              </a:xfrm>
              <a:custGeom>
                <a:avLst/>
                <a:gdLst/>
                <a:ahLst/>
                <a:cxnLst/>
                <a:rect l="l" t="t" r="r" b="b"/>
                <a:pathLst>
                  <a:path w="294" h="471" extrusionOk="0">
                    <a:moveTo>
                      <a:pt x="171" y="1"/>
                    </a:moveTo>
                    <a:cubicBezTo>
                      <a:pt x="153" y="1"/>
                      <a:pt x="135" y="7"/>
                      <a:pt x="123" y="19"/>
                    </a:cubicBezTo>
                    <a:lnTo>
                      <a:pt x="74" y="19"/>
                    </a:lnTo>
                    <a:cubicBezTo>
                      <a:pt x="49" y="44"/>
                      <a:pt x="25" y="92"/>
                      <a:pt x="25" y="141"/>
                    </a:cubicBezTo>
                    <a:cubicBezTo>
                      <a:pt x="1" y="214"/>
                      <a:pt x="1" y="263"/>
                      <a:pt x="25" y="336"/>
                    </a:cubicBezTo>
                    <a:cubicBezTo>
                      <a:pt x="25" y="385"/>
                      <a:pt x="25" y="409"/>
                      <a:pt x="74" y="434"/>
                    </a:cubicBezTo>
                    <a:cubicBezTo>
                      <a:pt x="98" y="458"/>
                      <a:pt x="129" y="470"/>
                      <a:pt x="159" y="470"/>
                    </a:cubicBezTo>
                    <a:cubicBezTo>
                      <a:pt x="190" y="470"/>
                      <a:pt x="220" y="458"/>
                      <a:pt x="245" y="434"/>
                    </a:cubicBezTo>
                    <a:cubicBezTo>
                      <a:pt x="269" y="409"/>
                      <a:pt x="293" y="361"/>
                      <a:pt x="293" y="336"/>
                    </a:cubicBezTo>
                    <a:cubicBezTo>
                      <a:pt x="293" y="263"/>
                      <a:pt x="293" y="190"/>
                      <a:pt x="293" y="141"/>
                    </a:cubicBezTo>
                    <a:cubicBezTo>
                      <a:pt x="293" y="92"/>
                      <a:pt x="269" y="44"/>
                      <a:pt x="220" y="19"/>
                    </a:cubicBezTo>
                    <a:cubicBezTo>
                      <a:pt x="208" y="7"/>
                      <a:pt x="190"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9553997" y="2001353"/>
                <a:ext cx="25142" cy="10096"/>
              </a:xfrm>
              <a:custGeom>
                <a:avLst/>
                <a:gdLst/>
                <a:ahLst/>
                <a:cxnLst/>
                <a:rect l="l" t="t" r="r" b="b"/>
                <a:pathLst>
                  <a:path w="1026" h="412" extrusionOk="0">
                    <a:moveTo>
                      <a:pt x="344" y="0"/>
                    </a:moveTo>
                    <a:cubicBezTo>
                      <a:pt x="303" y="0"/>
                      <a:pt x="262" y="2"/>
                      <a:pt x="220" y="6"/>
                    </a:cubicBezTo>
                    <a:cubicBezTo>
                      <a:pt x="98" y="31"/>
                      <a:pt x="50" y="55"/>
                      <a:pt x="25" y="153"/>
                    </a:cubicBezTo>
                    <a:cubicBezTo>
                      <a:pt x="1" y="226"/>
                      <a:pt x="25" y="226"/>
                      <a:pt x="98" y="275"/>
                    </a:cubicBezTo>
                    <a:cubicBezTo>
                      <a:pt x="147" y="299"/>
                      <a:pt x="147" y="299"/>
                      <a:pt x="245" y="323"/>
                    </a:cubicBezTo>
                    <a:cubicBezTo>
                      <a:pt x="318" y="348"/>
                      <a:pt x="562" y="348"/>
                      <a:pt x="684" y="397"/>
                    </a:cubicBezTo>
                    <a:cubicBezTo>
                      <a:pt x="719" y="406"/>
                      <a:pt x="765" y="411"/>
                      <a:pt x="811" y="411"/>
                    </a:cubicBezTo>
                    <a:cubicBezTo>
                      <a:pt x="890" y="411"/>
                      <a:pt x="970" y="394"/>
                      <a:pt x="1001" y="348"/>
                    </a:cubicBezTo>
                    <a:cubicBezTo>
                      <a:pt x="1025" y="250"/>
                      <a:pt x="1001" y="275"/>
                      <a:pt x="976" y="202"/>
                    </a:cubicBezTo>
                    <a:cubicBezTo>
                      <a:pt x="952" y="153"/>
                      <a:pt x="976" y="202"/>
                      <a:pt x="879" y="128"/>
                    </a:cubicBezTo>
                    <a:cubicBezTo>
                      <a:pt x="717" y="48"/>
                      <a:pt x="539" y="0"/>
                      <a:pt x="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9514568" y="1998265"/>
                <a:ext cx="25118" cy="9238"/>
              </a:xfrm>
              <a:custGeom>
                <a:avLst/>
                <a:gdLst/>
                <a:ahLst/>
                <a:cxnLst/>
                <a:rect l="l" t="t" r="r" b="b"/>
                <a:pathLst>
                  <a:path w="1025" h="377" extrusionOk="0">
                    <a:moveTo>
                      <a:pt x="634" y="1"/>
                    </a:moveTo>
                    <a:cubicBezTo>
                      <a:pt x="602" y="1"/>
                      <a:pt x="569" y="4"/>
                      <a:pt x="537" y="10"/>
                    </a:cubicBezTo>
                    <a:cubicBezTo>
                      <a:pt x="390" y="10"/>
                      <a:pt x="244" y="35"/>
                      <a:pt x="98" y="108"/>
                    </a:cubicBezTo>
                    <a:cubicBezTo>
                      <a:pt x="61" y="132"/>
                      <a:pt x="55" y="139"/>
                      <a:pt x="58" y="139"/>
                    </a:cubicBezTo>
                    <a:cubicBezTo>
                      <a:pt x="61" y="139"/>
                      <a:pt x="73" y="133"/>
                      <a:pt x="73" y="132"/>
                    </a:cubicBezTo>
                    <a:lnTo>
                      <a:pt x="73" y="132"/>
                    </a:lnTo>
                    <a:cubicBezTo>
                      <a:pt x="24" y="157"/>
                      <a:pt x="24" y="157"/>
                      <a:pt x="24" y="181"/>
                    </a:cubicBezTo>
                    <a:cubicBezTo>
                      <a:pt x="0" y="230"/>
                      <a:pt x="24" y="303"/>
                      <a:pt x="73" y="303"/>
                    </a:cubicBezTo>
                    <a:cubicBezTo>
                      <a:pt x="122" y="328"/>
                      <a:pt x="171" y="352"/>
                      <a:pt x="244" y="352"/>
                    </a:cubicBezTo>
                    <a:cubicBezTo>
                      <a:pt x="293" y="364"/>
                      <a:pt x="378" y="364"/>
                      <a:pt x="470" y="364"/>
                    </a:cubicBezTo>
                    <a:cubicBezTo>
                      <a:pt x="561" y="364"/>
                      <a:pt x="659" y="364"/>
                      <a:pt x="732" y="376"/>
                    </a:cubicBezTo>
                    <a:cubicBezTo>
                      <a:pt x="854" y="376"/>
                      <a:pt x="1024" y="352"/>
                      <a:pt x="1000" y="230"/>
                    </a:cubicBezTo>
                    <a:cubicBezTo>
                      <a:pt x="1000" y="108"/>
                      <a:pt x="951" y="132"/>
                      <a:pt x="878" y="59"/>
                    </a:cubicBezTo>
                    <a:cubicBezTo>
                      <a:pt x="807" y="24"/>
                      <a:pt x="722" y="1"/>
                      <a:pt x="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9545641" y="2018875"/>
                <a:ext cx="11370" cy="20903"/>
              </a:xfrm>
              <a:custGeom>
                <a:avLst/>
                <a:gdLst/>
                <a:ahLst/>
                <a:cxnLst/>
                <a:rect l="l" t="t" r="r" b="b"/>
                <a:pathLst>
                  <a:path w="464" h="853" extrusionOk="0">
                    <a:moveTo>
                      <a:pt x="208" y="0"/>
                    </a:moveTo>
                    <a:cubicBezTo>
                      <a:pt x="167" y="0"/>
                      <a:pt x="131" y="48"/>
                      <a:pt x="147" y="96"/>
                    </a:cubicBezTo>
                    <a:cubicBezTo>
                      <a:pt x="171" y="194"/>
                      <a:pt x="244" y="365"/>
                      <a:pt x="244" y="438"/>
                    </a:cubicBezTo>
                    <a:cubicBezTo>
                      <a:pt x="269" y="511"/>
                      <a:pt x="317" y="511"/>
                      <a:pt x="317" y="608"/>
                    </a:cubicBezTo>
                    <a:cubicBezTo>
                      <a:pt x="293" y="682"/>
                      <a:pt x="171" y="682"/>
                      <a:pt x="98" y="706"/>
                    </a:cubicBezTo>
                    <a:cubicBezTo>
                      <a:pt x="25" y="730"/>
                      <a:pt x="0" y="852"/>
                      <a:pt x="122" y="852"/>
                    </a:cubicBezTo>
                    <a:cubicBezTo>
                      <a:pt x="220" y="828"/>
                      <a:pt x="415" y="755"/>
                      <a:pt x="439" y="657"/>
                    </a:cubicBezTo>
                    <a:cubicBezTo>
                      <a:pt x="464" y="535"/>
                      <a:pt x="415" y="486"/>
                      <a:pt x="391" y="389"/>
                    </a:cubicBezTo>
                    <a:cubicBezTo>
                      <a:pt x="342" y="291"/>
                      <a:pt x="293" y="145"/>
                      <a:pt x="269" y="47"/>
                    </a:cubicBezTo>
                    <a:cubicBezTo>
                      <a:pt x="252" y="14"/>
                      <a:pt x="229" y="0"/>
                      <a:pt x="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9451810" y="2026594"/>
                <a:ext cx="144383" cy="85571"/>
              </a:xfrm>
              <a:custGeom>
                <a:avLst/>
                <a:gdLst/>
                <a:ahLst/>
                <a:cxnLst/>
                <a:rect l="l" t="t" r="r" b="b"/>
                <a:pathLst>
                  <a:path w="5892" h="3492" extrusionOk="0">
                    <a:moveTo>
                      <a:pt x="4098" y="1"/>
                    </a:moveTo>
                    <a:cubicBezTo>
                      <a:pt x="3220" y="25"/>
                      <a:pt x="2268" y="74"/>
                      <a:pt x="1512" y="562"/>
                    </a:cubicBezTo>
                    <a:cubicBezTo>
                      <a:pt x="1024" y="562"/>
                      <a:pt x="537" y="464"/>
                      <a:pt x="73" y="245"/>
                    </a:cubicBezTo>
                    <a:cubicBezTo>
                      <a:pt x="49" y="245"/>
                      <a:pt x="0" y="293"/>
                      <a:pt x="49" y="318"/>
                    </a:cubicBezTo>
                    <a:cubicBezTo>
                      <a:pt x="488" y="562"/>
                      <a:pt x="976" y="708"/>
                      <a:pt x="1488" y="708"/>
                    </a:cubicBezTo>
                    <a:cubicBezTo>
                      <a:pt x="1415" y="1220"/>
                      <a:pt x="1439" y="1732"/>
                      <a:pt x="1537" y="2245"/>
                    </a:cubicBezTo>
                    <a:cubicBezTo>
                      <a:pt x="1244" y="2171"/>
                      <a:pt x="951" y="2025"/>
                      <a:pt x="707" y="1830"/>
                    </a:cubicBezTo>
                    <a:cubicBezTo>
                      <a:pt x="697" y="1820"/>
                      <a:pt x="667" y="1810"/>
                      <a:pt x="645" y="1810"/>
                    </a:cubicBezTo>
                    <a:cubicBezTo>
                      <a:pt x="612" y="1810"/>
                      <a:pt x="596" y="1831"/>
                      <a:pt x="683" y="1903"/>
                    </a:cubicBezTo>
                    <a:cubicBezTo>
                      <a:pt x="951" y="2123"/>
                      <a:pt x="1268" y="2293"/>
                      <a:pt x="1585" y="2391"/>
                    </a:cubicBezTo>
                    <a:cubicBezTo>
                      <a:pt x="1960" y="3155"/>
                      <a:pt x="2470" y="3491"/>
                      <a:pt x="3050" y="3491"/>
                    </a:cubicBezTo>
                    <a:cubicBezTo>
                      <a:pt x="3489" y="3491"/>
                      <a:pt x="3970" y="3299"/>
                      <a:pt x="4463" y="2952"/>
                    </a:cubicBezTo>
                    <a:cubicBezTo>
                      <a:pt x="4537" y="3001"/>
                      <a:pt x="4634" y="3049"/>
                      <a:pt x="4732" y="3049"/>
                    </a:cubicBezTo>
                    <a:cubicBezTo>
                      <a:pt x="4738" y="3051"/>
                      <a:pt x="4746" y="3052"/>
                      <a:pt x="4754" y="3052"/>
                    </a:cubicBezTo>
                    <a:cubicBezTo>
                      <a:pt x="4869" y="3052"/>
                      <a:pt x="5135" y="2903"/>
                      <a:pt x="4976" y="2903"/>
                    </a:cubicBezTo>
                    <a:cubicBezTo>
                      <a:pt x="4871" y="2903"/>
                      <a:pt x="4793" y="2940"/>
                      <a:pt x="4715" y="2940"/>
                    </a:cubicBezTo>
                    <a:cubicBezTo>
                      <a:pt x="4666" y="2940"/>
                      <a:pt x="4617" y="2926"/>
                      <a:pt x="4561" y="2879"/>
                    </a:cubicBezTo>
                    <a:cubicBezTo>
                      <a:pt x="4878" y="2513"/>
                      <a:pt x="5146" y="2123"/>
                      <a:pt x="5317" y="1659"/>
                    </a:cubicBezTo>
                    <a:cubicBezTo>
                      <a:pt x="5366" y="1562"/>
                      <a:pt x="5537" y="1610"/>
                      <a:pt x="5634" y="1562"/>
                    </a:cubicBezTo>
                    <a:cubicBezTo>
                      <a:pt x="5718" y="1541"/>
                      <a:pt x="5891" y="1269"/>
                      <a:pt x="5862" y="1269"/>
                    </a:cubicBezTo>
                    <a:cubicBezTo>
                      <a:pt x="5857" y="1269"/>
                      <a:pt x="5847" y="1276"/>
                      <a:pt x="5829" y="1293"/>
                    </a:cubicBezTo>
                    <a:cubicBezTo>
                      <a:pt x="5715" y="1385"/>
                      <a:pt x="5495" y="1540"/>
                      <a:pt x="5387" y="1540"/>
                    </a:cubicBezTo>
                    <a:cubicBezTo>
                      <a:pt x="5379" y="1540"/>
                      <a:pt x="5372" y="1539"/>
                      <a:pt x="5366" y="1537"/>
                    </a:cubicBezTo>
                    <a:cubicBezTo>
                      <a:pt x="5244" y="1489"/>
                      <a:pt x="5390" y="1464"/>
                      <a:pt x="5366" y="1415"/>
                    </a:cubicBezTo>
                    <a:cubicBezTo>
                      <a:pt x="5024" y="854"/>
                      <a:pt x="4610" y="367"/>
                      <a:pt x="4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9568946" y="2964372"/>
                <a:ext cx="444104" cy="1235983"/>
              </a:xfrm>
              <a:custGeom>
                <a:avLst/>
                <a:gdLst/>
                <a:ahLst/>
                <a:cxnLst/>
                <a:rect l="l" t="t" r="r" b="b"/>
                <a:pathLst>
                  <a:path w="18123" h="50438" extrusionOk="0">
                    <a:moveTo>
                      <a:pt x="10269" y="0"/>
                    </a:moveTo>
                    <a:lnTo>
                      <a:pt x="9927" y="49"/>
                    </a:lnTo>
                    <a:lnTo>
                      <a:pt x="17512" y="48584"/>
                    </a:lnTo>
                    <a:lnTo>
                      <a:pt x="17707" y="50072"/>
                    </a:lnTo>
                    <a:lnTo>
                      <a:pt x="0" y="50072"/>
                    </a:lnTo>
                    <a:lnTo>
                      <a:pt x="0" y="50438"/>
                    </a:lnTo>
                    <a:lnTo>
                      <a:pt x="18122" y="50438"/>
                    </a:lnTo>
                    <a:lnTo>
                      <a:pt x="17854" y="48536"/>
                    </a:lnTo>
                    <a:lnTo>
                      <a:pt x="102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9353175" y="2629062"/>
                <a:ext cx="233116" cy="8381"/>
              </a:xfrm>
              <a:custGeom>
                <a:avLst/>
                <a:gdLst/>
                <a:ahLst/>
                <a:cxnLst/>
                <a:rect l="l" t="t" r="r" b="b"/>
                <a:pathLst>
                  <a:path w="9513" h="342" extrusionOk="0">
                    <a:moveTo>
                      <a:pt x="1" y="1"/>
                    </a:moveTo>
                    <a:lnTo>
                      <a:pt x="1" y="342"/>
                    </a:lnTo>
                    <a:lnTo>
                      <a:pt x="9513" y="342"/>
                    </a:lnTo>
                    <a:lnTo>
                      <a:pt x="9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9193596" y="2407924"/>
                <a:ext cx="232528" cy="311410"/>
              </a:xfrm>
              <a:custGeom>
                <a:avLst/>
                <a:gdLst/>
                <a:ahLst/>
                <a:cxnLst/>
                <a:rect l="l" t="t" r="r" b="b"/>
                <a:pathLst>
                  <a:path w="9489" h="12708" extrusionOk="0">
                    <a:moveTo>
                      <a:pt x="9171" y="0"/>
                    </a:moveTo>
                    <a:cubicBezTo>
                      <a:pt x="8098" y="3025"/>
                      <a:pt x="74" y="12390"/>
                      <a:pt x="1" y="12463"/>
                    </a:cubicBezTo>
                    <a:lnTo>
                      <a:pt x="269" y="12707"/>
                    </a:lnTo>
                    <a:cubicBezTo>
                      <a:pt x="586" y="12317"/>
                      <a:pt x="8415" y="3195"/>
                      <a:pt x="9488" y="98"/>
                    </a:cubicBezTo>
                    <a:lnTo>
                      <a:pt x="91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74" name="Google Shape;6974;p61"/>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975" name="Google Shape;6975;p61"/>
          <p:cNvGrpSpPr/>
          <p:nvPr/>
        </p:nvGrpSpPr>
        <p:grpSpPr>
          <a:xfrm>
            <a:off x="1295400" y="2151268"/>
            <a:ext cx="1300888" cy="2620832"/>
            <a:chOff x="1295400" y="2151268"/>
            <a:chExt cx="1300888" cy="2620832"/>
          </a:xfrm>
        </p:grpSpPr>
        <p:sp>
          <p:nvSpPr>
            <p:cNvPr id="6976" name="Google Shape;6976;p61"/>
            <p:cNvSpPr/>
            <p:nvPr/>
          </p:nvSpPr>
          <p:spPr>
            <a:xfrm>
              <a:off x="1295400" y="4648200"/>
              <a:ext cx="1171500" cy="123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61"/>
            <p:cNvGrpSpPr/>
            <p:nvPr/>
          </p:nvGrpSpPr>
          <p:grpSpPr>
            <a:xfrm>
              <a:off x="1427825" y="2151268"/>
              <a:ext cx="1168463" cy="2535511"/>
              <a:chOff x="2456525" y="2209356"/>
              <a:chExt cx="1168463" cy="2535511"/>
            </a:xfrm>
          </p:grpSpPr>
          <p:sp>
            <p:nvSpPr>
              <p:cNvPr id="6978" name="Google Shape;6978;p61"/>
              <p:cNvSpPr/>
              <p:nvPr/>
            </p:nvSpPr>
            <p:spPr>
              <a:xfrm>
                <a:off x="3390108" y="3158014"/>
                <a:ext cx="234880" cy="287101"/>
              </a:xfrm>
              <a:custGeom>
                <a:avLst/>
                <a:gdLst/>
                <a:ahLst/>
                <a:cxnLst/>
                <a:rect l="l" t="t" r="r" b="b"/>
                <a:pathLst>
                  <a:path w="9585" h="11716" extrusionOk="0">
                    <a:moveTo>
                      <a:pt x="2586" y="0"/>
                    </a:moveTo>
                    <a:lnTo>
                      <a:pt x="1" y="3268"/>
                    </a:lnTo>
                    <a:cubicBezTo>
                      <a:pt x="513" y="3707"/>
                      <a:pt x="976" y="4146"/>
                      <a:pt x="1440" y="4634"/>
                    </a:cubicBezTo>
                    <a:cubicBezTo>
                      <a:pt x="2683" y="6024"/>
                      <a:pt x="2561" y="7098"/>
                      <a:pt x="2708" y="8024"/>
                    </a:cubicBezTo>
                    <a:cubicBezTo>
                      <a:pt x="2780" y="8484"/>
                      <a:pt x="3093" y="8674"/>
                      <a:pt x="3381" y="8674"/>
                    </a:cubicBezTo>
                    <a:cubicBezTo>
                      <a:pt x="3673" y="8674"/>
                      <a:pt x="3940" y="8478"/>
                      <a:pt x="3903" y="8171"/>
                    </a:cubicBezTo>
                    <a:cubicBezTo>
                      <a:pt x="3805" y="7488"/>
                      <a:pt x="3781" y="6805"/>
                      <a:pt x="3781" y="6805"/>
                    </a:cubicBezTo>
                    <a:lnTo>
                      <a:pt x="3781" y="6805"/>
                    </a:lnTo>
                    <a:lnTo>
                      <a:pt x="4635" y="7927"/>
                    </a:lnTo>
                    <a:cubicBezTo>
                      <a:pt x="4635" y="7927"/>
                      <a:pt x="5513" y="10390"/>
                      <a:pt x="5805" y="11146"/>
                    </a:cubicBezTo>
                    <a:cubicBezTo>
                      <a:pt x="5926" y="11469"/>
                      <a:pt x="6134" y="11595"/>
                      <a:pt x="6327" y="11595"/>
                    </a:cubicBezTo>
                    <a:cubicBezTo>
                      <a:pt x="6601" y="11595"/>
                      <a:pt x="6842" y="11339"/>
                      <a:pt x="6756" y="11024"/>
                    </a:cubicBezTo>
                    <a:cubicBezTo>
                      <a:pt x="6610" y="10488"/>
                      <a:pt x="5952" y="7976"/>
                      <a:pt x="5952" y="7976"/>
                    </a:cubicBezTo>
                    <a:lnTo>
                      <a:pt x="5952" y="7976"/>
                    </a:lnTo>
                    <a:cubicBezTo>
                      <a:pt x="5952" y="7976"/>
                      <a:pt x="7049" y="10683"/>
                      <a:pt x="7317" y="11366"/>
                    </a:cubicBezTo>
                    <a:cubicBezTo>
                      <a:pt x="7413" y="11619"/>
                      <a:pt x="7581" y="11716"/>
                      <a:pt x="7751" y="11716"/>
                    </a:cubicBezTo>
                    <a:cubicBezTo>
                      <a:pt x="8054" y="11716"/>
                      <a:pt x="8363" y="11404"/>
                      <a:pt x="8269" y="11122"/>
                    </a:cubicBezTo>
                    <a:lnTo>
                      <a:pt x="7049" y="7781"/>
                    </a:lnTo>
                    <a:lnTo>
                      <a:pt x="7049" y="7781"/>
                    </a:lnTo>
                    <a:cubicBezTo>
                      <a:pt x="7049" y="7781"/>
                      <a:pt x="8147" y="10049"/>
                      <a:pt x="8464" y="10658"/>
                    </a:cubicBezTo>
                    <a:cubicBezTo>
                      <a:pt x="8543" y="10817"/>
                      <a:pt x="8668" y="10883"/>
                      <a:pt x="8794" y="10883"/>
                    </a:cubicBezTo>
                    <a:cubicBezTo>
                      <a:pt x="9056" y="10883"/>
                      <a:pt x="9319" y="10598"/>
                      <a:pt x="9171" y="10268"/>
                    </a:cubicBezTo>
                    <a:cubicBezTo>
                      <a:pt x="8952" y="9781"/>
                      <a:pt x="7854" y="7513"/>
                      <a:pt x="7854" y="7512"/>
                    </a:cubicBezTo>
                    <a:lnTo>
                      <a:pt x="7854" y="7512"/>
                    </a:lnTo>
                    <a:cubicBezTo>
                      <a:pt x="7854" y="7513"/>
                      <a:pt x="8830" y="9195"/>
                      <a:pt x="9073" y="9585"/>
                    </a:cubicBezTo>
                    <a:cubicBezTo>
                      <a:pt x="9119" y="9650"/>
                      <a:pt x="9177" y="9677"/>
                      <a:pt x="9237" y="9677"/>
                    </a:cubicBezTo>
                    <a:cubicBezTo>
                      <a:pt x="9405" y="9677"/>
                      <a:pt x="9584" y="9466"/>
                      <a:pt x="9513" y="9268"/>
                    </a:cubicBezTo>
                    <a:cubicBezTo>
                      <a:pt x="9122" y="7683"/>
                      <a:pt x="8391" y="6195"/>
                      <a:pt x="7342" y="4903"/>
                    </a:cubicBezTo>
                    <a:cubicBezTo>
                      <a:pt x="5903" y="3146"/>
                      <a:pt x="4318" y="1512"/>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656759" y="2210410"/>
                <a:ext cx="314399" cy="468854"/>
              </a:xfrm>
              <a:custGeom>
                <a:avLst/>
                <a:gdLst/>
                <a:ahLst/>
                <a:cxnLst/>
                <a:rect l="l" t="t" r="r" b="b"/>
                <a:pathLst>
                  <a:path w="12830" h="19133" extrusionOk="0">
                    <a:moveTo>
                      <a:pt x="8708" y="1"/>
                    </a:moveTo>
                    <a:cubicBezTo>
                      <a:pt x="5277" y="1"/>
                      <a:pt x="5335" y="3918"/>
                      <a:pt x="4756" y="5353"/>
                    </a:cubicBezTo>
                    <a:cubicBezTo>
                      <a:pt x="4756" y="5353"/>
                      <a:pt x="4269" y="7743"/>
                      <a:pt x="2927" y="8231"/>
                    </a:cubicBezTo>
                    <a:cubicBezTo>
                      <a:pt x="830" y="8987"/>
                      <a:pt x="0" y="14158"/>
                      <a:pt x="1025" y="16084"/>
                    </a:cubicBezTo>
                    <a:cubicBezTo>
                      <a:pt x="1910" y="17750"/>
                      <a:pt x="3622" y="19132"/>
                      <a:pt x="6214" y="19132"/>
                    </a:cubicBezTo>
                    <a:cubicBezTo>
                      <a:pt x="7265" y="19132"/>
                      <a:pt x="8461" y="18905"/>
                      <a:pt x="9805" y="18377"/>
                    </a:cubicBezTo>
                    <a:lnTo>
                      <a:pt x="9049" y="9938"/>
                    </a:lnTo>
                    <a:lnTo>
                      <a:pt x="9342" y="9328"/>
                    </a:lnTo>
                    <a:lnTo>
                      <a:pt x="10171" y="9670"/>
                    </a:lnTo>
                    <a:cubicBezTo>
                      <a:pt x="10171" y="9670"/>
                      <a:pt x="11227" y="10161"/>
                      <a:pt x="11895" y="10161"/>
                    </a:cubicBezTo>
                    <a:cubicBezTo>
                      <a:pt x="12310" y="10161"/>
                      <a:pt x="12575" y="9971"/>
                      <a:pt x="12342" y="9353"/>
                    </a:cubicBezTo>
                    <a:cubicBezTo>
                      <a:pt x="11732" y="7743"/>
                      <a:pt x="12829" y="7597"/>
                      <a:pt x="12756" y="6207"/>
                    </a:cubicBezTo>
                    <a:cubicBezTo>
                      <a:pt x="12732" y="5670"/>
                      <a:pt x="12073" y="5182"/>
                      <a:pt x="12000" y="4816"/>
                    </a:cubicBezTo>
                    <a:cubicBezTo>
                      <a:pt x="11903" y="4475"/>
                      <a:pt x="12195" y="3938"/>
                      <a:pt x="12195" y="3548"/>
                    </a:cubicBezTo>
                    <a:cubicBezTo>
                      <a:pt x="12195" y="2987"/>
                      <a:pt x="11707" y="1694"/>
                      <a:pt x="11512" y="1426"/>
                    </a:cubicBezTo>
                    <a:cubicBezTo>
                      <a:pt x="11000" y="646"/>
                      <a:pt x="10195" y="134"/>
                      <a:pt x="9293" y="36"/>
                    </a:cubicBezTo>
                    <a:cubicBezTo>
                      <a:pt x="9087" y="12"/>
                      <a:pt x="8893" y="1"/>
                      <a:pt x="87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2637939" y="2209356"/>
                <a:ext cx="248334" cy="313934"/>
              </a:xfrm>
              <a:custGeom>
                <a:avLst/>
                <a:gdLst/>
                <a:ahLst/>
                <a:cxnLst/>
                <a:rect l="l" t="t" r="r" b="b"/>
                <a:pathLst>
                  <a:path w="10134" h="12811" extrusionOk="0">
                    <a:moveTo>
                      <a:pt x="9369" y="1"/>
                    </a:moveTo>
                    <a:cubicBezTo>
                      <a:pt x="7916" y="1"/>
                      <a:pt x="6559" y="760"/>
                      <a:pt x="5793" y="2030"/>
                    </a:cubicBezTo>
                    <a:cubicBezTo>
                      <a:pt x="5354" y="2762"/>
                      <a:pt x="5134" y="3591"/>
                      <a:pt x="5110" y="4445"/>
                    </a:cubicBezTo>
                    <a:cubicBezTo>
                      <a:pt x="5061" y="5420"/>
                      <a:pt x="5207" y="6445"/>
                      <a:pt x="4793" y="7371"/>
                    </a:cubicBezTo>
                    <a:cubicBezTo>
                      <a:pt x="4305" y="8469"/>
                      <a:pt x="3329" y="8396"/>
                      <a:pt x="2305" y="8591"/>
                    </a:cubicBezTo>
                    <a:cubicBezTo>
                      <a:pt x="1793" y="8713"/>
                      <a:pt x="1354" y="9006"/>
                      <a:pt x="1037" y="9445"/>
                    </a:cubicBezTo>
                    <a:cubicBezTo>
                      <a:pt x="378" y="10323"/>
                      <a:pt x="134" y="11518"/>
                      <a:pt x="12" y="12591"/>
                    </a:cubicBezTo>
                    <a:cubicBezTo>
                      <a:pt x="0" y="12737"/>
                      <a:pt x="104" y="12810"/>
                      <a:pt x="213" y="12810"/>
                    </a:cubicBezTo>
                    <a:cubicBezTo>
                      <a:pt x="323" y="12810"/>
                      <a:pt x="439" y="12737"/>
                      <a:pt x="451" y="12591"/>
                    </a:cubicBezTo>
                    <a:cubicBezTo>
                      <a:pt x="573" y="11542"/>
                      <a:pt x="817" y="10298"/>
                      <a:pt x="1549" y="9518"/>
                    </a:cubicBezTo>
                    <a:cubicBezTo>
                      <a:pt x="2085" y="8957"/>
                      <a:pt x="2720" y="9030"/>
                      <a:pt x="3378" y="8908"/>
                    </a:cubicBezTo>
                    <a:cubicBezTo>
                      <a:pt x="4037" y="8810"/>
                      <a:pt x="4598" y="8469"/>
                      <a:pt x="4963" y="7932"/>
                    </a:cubicBezTo>
                    <a:cubicBezTo>
                      <a:pt x="5915" y="6542"/>
                      <a:pt x="5280" y="4762"/>
                      <a:pt x="5719" y="3250"/>
                    </a:cubicBezTo>
                    <a:cubicBezTo>
                      <a:pt x="6190" y="1568"/>
                      <a:pt x="7712" y="443"/>
                      <a:pt x="9395" y="443"/>
                    </a:cubicBezTo>
                    <a:cubicBezTo>
                      <a:pt x="9543" y="443"/>
                      <a:pt x="9692" y="451"/>
                      <a:pt x="9841" y="469"/>
                    </a:cubicBezTo>
                    <a:cubicBezTo>
                      <a:pt x="9849" y="470"/>
                      <a:pt x="9857" y="470"/>
                      <a:pt x="9864" y="470"/>
                    </a:cubicBezTo>
                    <a:cubicBezTo>
                      <a:pt x="10134" y="470"/>
                      <a:pt x="10126" y="54"/>
                      <a:pt x="9841" y="30"/>
                    </a:cubicBezTo>
                    <a:lnTo>
                      <a:pt x="9866" y="30"/>
                    </a:lnTo>
                    <a:cubicBezTo>
                      <a:pt x="9699" y="10"/>
                      <a:pt x="9533" y="1"/>
                      <a:pt x="9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1"/>
              <p:cNvSpPr/>
              <p:nvPr/>
            </p:nvSpPr>
            <p:spPr>
              <a:xfrm>
                <a:off x="2821705" y="2350532"/>
                <a:ext cx="80719" cy="87066"/>
              </a:xfrm>
              <a:custGeom>
                <a:avLst/>
                <a:gdLst/>
                <a:ahLst/>
                <a:cxnLst/>
                <a:rect l="l" t="t" r="r" b="b"/>
                <a:pathLst>
                  <a:path w="3294" h="3553" extrusionOk="0">
                    <a:moveTo>
                      <a:pt x="172" y="1"/>
                    </a:moveTo>
                    <a:lnTo>
                      <a:pt x="172" y="1"/>
                    </a:lnTo>
                    <a:cubicBezTo>
                      <a:pt x="269" y="952"/>
                      <a:pt x="196" y="1903"/>
                      <a:pt x="1" y="2830"/>
                    </a:cubicBezTo>
                    <a:cubicBezTo>
                      <a:pt x="61" y="3145"/>
                      <a:pt x="850" y="3552"/>
                      <a:pt x="1721" y="3552"/>
                    </a:cubicBezTo>
                    <a:cubicBezTo>
                      <a:pt x="2266" y="3552"/>
                      <a:pt x="2843" y="3393"/>
                      <a:pt x="3294" y="2952"/>
                    </a:cubicBezTo>
                    <a:cubicBezTo>
                      <a:pt x="3294" y="2781"/>
                      <a:pt x="3269" y="2635"/>
                      <a:pt x="3269" y="2464"/>
                    </a:cubicBezTo>
                    <a:cubicBezTo>
                      <a:pt x="3245" y="2049"/>
                      <a:pt x="3245" y="1610"/>
                      <a:pt x="3269" y="1196"/>
                    </a:cubicBezTo>
                    <a:lnTo>
                      <a:pt x="3269" y="928"/>
                    </a:lnTo>
                    <a:lnTo>
                      <a:pt x="172" y="1"/>
                    </a:ln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34276" y="2365481"/>
                <a:ext cx="67560" cy="46045"/>
              </a:xfrm>
              <a:custGeom>
                <a:avLst/>
                <a:gdLst/>
                <a:ahLst/>
                <a:cxnLst/>
                <a:rect l="l" t="t" r="r" b="b"/>
                <a:pathLst>
                  <a:path w="2757" h="1879" extrusionOk="0">
                    <a:moveTo>
                      <a:pt x="0" y="1"/>
                    </a:moveTo>
                    <a:lnTo>
                      <a:pt x="0" y="1"/>
                    </a:lnTo>
                    <a:cubicBezTo>
                      <a:pt x="0" y="1"/>
                      <a:pt x="1146" y="1610"/>
                      <a:pt x="2756" y="1879"/>
                    </a:cubicBezTo>
                    <a:cubicBezTo>
                      <a:pt x="2707" y="1439"/>
                      <a:pt x="2707" y="1025"/>
                      <a:pt x="2732" y="586"/>
                    </a:cubicBezTo>
                    <a:lnTo>
                      <a:pt x="0" y="1"/>
                    </a:ln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914948" y="2301668"/>
                <a:ext cx="38277" cy="53666"/>
              </a:xfrm>
              <a:custGeom>
                <a:avLst/>
                <a:gdLst/>
                <a:ahLst/>
                <a:cxnLst/>
                <a:rect l="l" t="t" r="r" b="b"/>
                <a:pathLst>
                  <a:path w="1562" h="2190" extrusionOk="0">
                    <a:moveTo>
                      <a:pt x="654" y="0"/>
                    </a:moveTo>
                    <a:cubicBezTo>
                      <a:pt x="163" y="0"/>
                      <a:pt x="1" y="629"/>
                      <a:pt x="1" y="629"/>
                    </a:cubicBezTo>
                    <a:lnTo>
                      <a:pt x="415" y="2190"/>
                    </a:lnTo>
                    <a:cubicBezTo>
                      <a:pt x="1562" y="2190"/>
                      <a:pt x="1440" y="190"/>
                      <a:pt x="806" y="19"/>
                    </a:cubicBezTo>
                    <a:cubicBezTo>
                      <a:pt x="752" y="6"/>
                      <a:pt x="701" y="0"/>
                      <a:pt x="654" y="0"/>
                    </a:cubicBez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11559" y="2230872"/>
                <a:ext cx="124926" cy="156489"/>
              </a:xfrm>
              <a:custGeom>
                <a:avLst/>
                <a:gdLst/>
                <a:ahLst/>
                <a:cxnLst/>
                <a:rect l="l" t="t" r="r" b="b"/>
                <a:pathLst>
                  <a:path w="5098" h="6386" extrusionOk="0">
                    <a:moveTo>
                      <a:pt x="2380" y="1"/>
                    </a:moveTo>
                    <a:cubicBezTo>
                      <a:pt x="1704" y="1"/>
                      <a:pt x="1049" y="239"/>
                      <a:pt x="610" y="811"/>
                    </a:cubicBezTo>
                    <a:cubicBezTo>
                      <a:pt x="610" y="811"/>
                      <a:pt x="0" y="1689"/>
                      <a:pt x="147" y="3250"/>
                    </a:cubicBezTo>
                    <a:cubicBezTo>
                      <a:pt x="293" y="4786"/>
                      <a:pt x="293" y="4567"/>
                      <a:pt x="561" y="5128"/>
                    </a:cubicBezTo>
                    <a:cubicBezTo>
                      <a:pt x="852" y="5749"/>
                      <a:pt x="2272" y="6386"/>
                      <a:pt x="3257" y="6386"/>
                    </a:cubicBezTo>
                    <a:cubicBezTo>
                      <a:pt x="3510" y="6386"/>
                      <a:pt x="3734" y="6344"/>
                      <a:pt x="3903" y="6250"/>
                    </a:cubicBezTo>
                    <a:cubicBezTo>
                      <a:pt x="4415" y="5981"/>
                      <a:pt x="4854" y="5469"/>
                      <a:pt x="5025" y="4372"/>
                    </a:cubicBezTo>
                    <a:lnTo>
                      <a:pt x="5025" y="4347"/>
                    </a:lnTo>
                    <a:cubicBezTo>
                      <a:pt x="5025" y="4274"/>
                      <a:pt x="5049" y="4225"/>
                      <a:pt x="5049" y="4152"/>
                    </a:cubicBezTo>
                    <a:cubicBezTo>
                      <a:pt x="5073" y="4030"/>
                      <a:pt x="5073" y="3933"/>
                      <a:pt x="5098" y="3835"/>
                    </a:cubicBezTo>
                    <a:lnTo>
                      <a:pt x="5098" y="3762"/>
                    </a:lnTo>
                    <a:lnTo>
                      <a:pt x="5098" y="3567"/>
                    </a:lnTo>
                    <a:lnTo>
                      <a:pt x="5098" y="3347"/>
                    </a:lnTo>
                    <a:cubicBezTo>
                      <a:pt x="5049" y="2274"/>
                      <a:pt x="5025" y="1055"/>
                      <a:pt x="4000" y="445"/>
                    </a:cubicBezTo>
                    <a:cubicBezTo>
                      <a:pt x="3523" y="167"/>
                      <a:pt x="2944" y="1"/>
                      <a:pt x="2380" y="1"/>
                    </a:cubicBez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2873705" y="2343377"/>
                <a:ext cx="26318" cy="11444"/>
              </a:xfrm>
              <a:custGeom>
                <a:avLst/>
                <a:gdLst/>
                <a:ahLst/>
                <a:cxnLst/>
                <a:rect l="l" t="t" r="r" b="b"/>
                <a:pathLst>
                  <a:path w="1074" h="467" extrusionOk="0">
                    <a:moveTo>
                      <a:pt x="98" y="0"/>
                    </a:moveTo>
                    <a:cubicBezTo>
                      <a:pt x="50" y="0"/>
                      <a:pt x="1" y="49"/>
                      <a:pt x="50" y="98"/>
                    </a:cubicBezTo>
                    <a:cubicBezTo>
                      <a:pt x="273" y="344"/>
                      <a:pt x="579" y="467"/>
                      <a:pt x="910" y="467"/>
                    </a:cubicBezTo>
                    <a:cubicBezTo>
                      <a:pt x="940" y="467"/>
                      <a:pt x="970" y="466"/>
                      <a:pt x="1001" y="463"/>
                    </a:cubicBezTo>
                    <a:cubicBezTo>
                      <a:pt x="1074" y="439"/>
                      <a:pt x="1074" y="342"/>
                      <a:pt x="1001" y="342"/>
                    </a:cubicBezTo>
                    <a:cubicBezTo>
                      <a:pt x="974" y="344"/>
                      <a:pt x="947" y="345"/>
                      <a:pt x="921" y="345"/>
                    </a:cubicBezTo>
                    <a:cubicBezTo>
                      <a:pt x="635" y="345"/>
                      <a:pt x="370" y="225"/>
                      <a:pt x="147" y="24"/>
                    </a:cubicBezTo>
                    <a:cubicBezTo>
                      <a:pt x="147" y="24"/>
                      <a:pt x="123" y="0"/>
                      <a:pt x="123" y="0"/>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2893089" y="2298213"/>
                <a:ext cx="14728" cy="35606"/>
              </a:xfrm>
              <a:custGeom>
                <a:avLst/>
                <a:gdLst/>
                <a:ahLst/>
                <a:cxnLst/>
                <a:rect l="l" t="t" r="r" b="b"/>
                <a:pathLst>
                  <a:path w="601" h="1453" extrusionOk="0">
                    <a:moveTo>
                      <a:pt x="83" y="1"/>
                    </a:moveTo>
                    <a:cubicBezTo>
                      <a:pt x="41" y="1"/>
                      <a:pt x="1" y="32"/>
                      <a:pt x="15" y="87"/>
                    </a:cubicBezTo>
                    <a:cubicBezTo>
                      <a:pt x="88" y="477"/>
                      <a:pt x="234" y="843"/>
                      <a:pt x="429" y="1185"/>
                    </a:cubicBezTo>
                    <a:cubicBezTo>
                      <a:pt x="332" y="1258"/>
                      <a:pt x="210" y="1307"/>
                      <a:pt x="112" y="1307"/>
                    </a:cubicBezTo>
                    <a:cubicBezTo>
                      <a:pt x="15" y="1307"/>
                      <a:pt x="15" y="1453"/>
                      <a:pt x="112" y="1453"/>
                    </a:cubicBezTo>
                    <a:lnTo>
                      <a:pt x="210" y="1453"/>
                    </a:lnTo>
                    <a:cubicBezTo>
                      <a:pt x="356" y="1404"/>
                      <a:pt x="478" y="1331"/>
                      <a:pt x="576" y="1209"/>
                    </a:cubicBezTo>
                    <a:cubicBezTo>
                      <a:pt x="600" y="1185"/>
                      <a:pt x="600" y="1160"/>
                      <a:pt x="576" y="1136"/>
                    </a:cubicBezTo>
                    <a:cubicBezTo>
                      <a:pt x="381" y="941"/>
                      <a:pt x="210" y="282"/>
                      <a:pt x="161" y="63"/>
                    </a:cubicBezTo>
                    <a:cubicBezTo>
                      <a:pt x="150" y="20"/>
                      <a:pt x="116" y="1"/>
                      <a:pt x="83" y="1"/>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2917349" y="2323037"/>
                <a:ext cx="19138" cy="14384"/>
              </a:xfrm>
              <a:custGeom>
                <a:avLst/>
                <a:gdLst/>
                <a:ahLst/>
                <a:cxnLst/>
                <a:rect l="l" t="t" r="r" b="b"/>
                <a:pathLst>
                  <a:path w="781" h="587" extrusionOk="0">
                    <a:moveTo>
                      <a:pt x="732" y="1"/>
                    </a:moveTo>
                    <a:cubicBezTo>
                      <a:pt x="317" y="1"/>
                      <a:pt x="0" y="147"/>
                      <a:pt x="0" y="294"/>
                    </a:cubicBezTo>
                    <a:cubicBezTo>
                      <a:pt x="0" y="440"/>
                      <a:pt x="342" y="586"/>
                      <a:pt x="708" y="586"/>
                    </a:cubicBezTo>
                    <a:cubicBezTo>
                      <a:pt x="708" y="513"/>
                      <a:pt x="732" y="464"/>
                      <a:pt x="756" y="391"/>
                    </a:cubicBezTo>
                    <a:cubicBezTo>
                      <a:pt x="756" y="294"/>
                      <a:pt x="781" y="172"/>
                      <a:pt x="781" y="74"/>
                    </a:cubicBezTo>
                    <a:lnTo>
                      <a:pt x="781" y="1"/>
                    </a:lnTo>
                    <a:close/>
                  </a:path>
                </a:pathLst>
              </a:custGeom>
              <a:solidFill>
                <a:srgbClr val="D17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2839643" y="2323650"/>
                <a:ext cx="36488" cy="14948"/>
              </a:xfrm>
              <a:custGeom>
                <a:avLst/>
                <a:gdLst/>
                <a:ahLst/>
                <a:cxnLst/>
                <a:rect l="l" t="t" r="r" b="b"/>
                <a:pathLst>
                  <a:path w="1489" h="610" extrusionOk="0">
                    <a:moveTo>
                      <a:pt x="732" y="0"/>
                    </a:moveTo>
                    <a:cubicBezTo>
                      <a:pt x="342" y="25"/>
                      <a:pt x="1" y="171"/>
                      <a:pt x="1" y="317"/>
                    </a:cubicBezTo>
                    <a:cubicBezTo>
                      <a:pt x="25" y="488"/>
                      <a:pt x="342" y="610"/>
                      <a:pt x="757" y="610"/>
                    </a:cubicBezTo>
                    <a:cubicBezTo>
                      <a:pt x="1171" y="586"/>
                      <a:pt x="1488" y="439"/>
                      <a:pt x="1488" y="269"/>
                    </a:cubicBezTo>
                    <a:cubicBezTo>
                      <a:pt x="1464" y="122"/>
                      <a:pt x="1147" y="0"/>
                      <a:pt x="732" y="0"/>
                    </a:cubicBezTo>
                    <a:close/>
                  </a:path>
                </a:pathLst>
              </a:custGeom>
              <a:solidFill>
                <a:srgbClr val="D17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2857483" y="2278633"/>
                <a:ext cx="25657" cy="11542"/>
              </a:xfrm>
              <a:custGeom>
                <a:avLst/>
                <a:gdLst/>
                <a:ahLst/>
                <a:cxnLst/>
                <a:rect l="l" t="t" r="r" b="b"/>
                <a:pathLst>
                  <a:path w="1047" h="471" extrusionOk="0">
                    <a:moveTo>
                      <a:pt x="669" y="0"/>
                    </a:moveTo>
                    <a:cubicBezTo>
                      <a:pt x="476" y="0"/>
                      <a:pt x="289" y="65"/>
                      <a:pt x="151" y="203"/>
                    </a:cubicBezTo>
                    <a:cubicBezTo>
                      <a:pt x="1" y="315"/>
                      <a:pt x="52" y="471"/>
                      <a:pt x="195" y="471"/>
                    </a:cubicBezTo>
                    <a:cubicBezTo>
                      <a:pt x="238" y="471"/>
                      <a:pt x="289" y="457"/>
                      <a:pt x="346" y="423"/>
                    </a:cubicBezTo>
                    <a:cubicBezTo>
                      <a:pt x="492" y="325"/>
                      <a:pt x="663" y="301"/>
                      <a:pt x="834" y="301"/>
                    </a:cubicBezTo>
                    <a:cubicBezTo>
                      <a:pt x="842" y="302"/>
                      <a:pt x="849" y="302"/>
                      <a:pt x="857" y="302"/>
                    </a:cubicBezTo>
                    <a:cubicBezTo>
                      <a:pt x="1008" y="302"/>
                      <a:pt x="1046" y="79"/>
                      <a:pt x="907" y="32"/>
                    </a:cubicBezTo>
                    <a:cubicBezTo>
                      <a:pt x="828" y="11"/>
                      <a:pt x="748" y="0"/>
                      <a:pt x="669" y="0"/>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2912767" y="2276133"/>
                <a:ext cx="25020" cy="13012"/>
              </a:xfrm>
              <a:custGeom>
                <a:avLst/>
                <a:gdLst/>
                <a:ahLst/>
                <a:cxnLst/>
                <a:rect l="l" t="t" r="r" b="b"/>
                <a:pathLst>
                  <a:path w="1021" h="531" extrusionOk="0">
                    <a:moveTo>
                      <a:pt x="301" y="0"/>
                    </a:moveTo>
                    <a:cubicBezTo>
                      <a:pt x="255" y="0"/>
                      <a:pt x="209" y="4"/>
                      <a:pt x="163" y="12"/>
                    </a:cubicBezTo>
                    <a:cubicBezTo>
                      <a:pt x="0" y="59"/>
                      <a:pt x="15" y="282"/>
                      <a:pt x="164" y="282"/>
                    </a:cubicBezTo>
                    <a:cubicBezTo>
                      <a:pt x="171" y="282"/>
                      <a:pt x="179" y="282"/>
                      <a:pt x="187" y="281"/>
                    </a:cubicBezTo>
                    <a:cubicBezTo>
                      <a:pt x="358" y="305"/>
                      <a:pt x="529" y="378"/>
                      <a:pt x="651" y="476"/>
                    </a:cubicBezTo>
                    <a:cubicBezTo>
                      <a:pt x="715" y="514"/>
                      <a:pt x="774" y="531"/>
                      <a:pt x="823" y="531"/>
                    </a:cubicBezTo>
                    <a:cubicBezTo>
                      <a:pt x="961" y="531"/>
                      <a:pt x="1020" y="400"/>
                      <a:pt x="895" y="256"/>
                    </a:cubicBezTo>
                    <a:cubicBezTo>
                      <a:pt x="733" y="95"/>
                      <a:pt x="521" y="0"/>
                      <a:pt x="301" y="0"/>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1"/>
              <p:cNvSpPr/>
              <p:nvPr/>
            </p:nvSpPr>
            <p:spPr>
              <a:xfrm>
                <a:off x="2786245" y="2295591"/>
                <a:ext cx="38473" cy="56337"/>
              </a:xfrm>
              <a:custGeom>
                <a:avLst/>
                <a:gdLst/>
                <a:ahLst/>
                <a:cxnLst/>
                <a:rect l="l" t="t" r="r" b="b"/>
                <a:pathLst>
                  <a:path w="1570" h="2299" extrusionOk="0">
                    <a:moveTo>
                      <a:pt x="893" y="1"/>
                    </a:moveTo>
                    <a:cubicBezTo>
                      <a:pt x="784" y="1"/>
                      <a:pt x="674" y="23"/>
                      <a:pt x="570" y="72"/>
                    </a:cubicBezTo>
                    <a:cubicBezTo>
                      <a:pt x="1" y="368"/>
                      <a:pt x="303" y="2298"/>
                      <a:pt x="1336" y="2298"/>
                    </a:cubicBezTo>
                    <a:cubicBezTo>
                      <a:pt x="1410" y="2298"/>
                      <a:pt x="1488" y="2288"/>
                      <a:pt x="1570" y="2267"/>
                    </a:cubicBezTo>
                    <a:lnTo>
                      <a:pt x="1570" y="389"/>
                    </a:lnTo>
                    <a:cubicBezTo>
                      <a:pt x="1430" y="145"/>
                      <a:pt x="1166" y="1"/>
                      <a:pt x="893" y="1"/>
                    </a:cubicBez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2799013" y="2312892"/>
                <a:ext cx="20927" cy="19751"/>
              </a:xfrm>
              <a:custGeom>
                <a:avLst/>
                <a:gdLst/>
                <a:ahLst/>
                <a:cxnLst/>
                <a:rect l="l" t="t" r="r" b="b"/>
                <a:pathLst>
                  <a:path w="854" h="806" extrusionOk="0">
                    <a:moveTo>
                      <a:pt x="73" y="0"/>
                    </a:moveTo>
                    <a:cubicBezTo>
                      <a:pt x="0" y="0"/>
                      <a:pt x="0" y="98"/>
                      <a:pt x="49" y="122"/>
                    </a:cubicBezTo>
                    <a:cubicBezTo>
                      <a:pt x="195" y="122"/>
                      <a:pt x="342" y="195"/>
                      <a:pt x="439" y="293"/>
                    </a:cubicBezTo>
                    <a:cubicBezTo>
                      <a:pt x="317" y="415"/>
                      <a:pt x="220" y="537"/>
                      <a:pt x="220" y="537"/>
                    </a:cubicBezTo>
                    <a:cubicBezTo>
                      <a:pt x="195" y="537"/>
                      <a:pt x="195" y="586"/>
                      <a:pt x="220" y="610"/>
                    </a:cubicBezTo>
                    <a:lnTo>
                      <a:pt x="268" y="610"/>
                    </a:lnTo>
                    <a:cubicBezTo>
                      <a:pt x="293" y="610"/>
                      <a:pt x="293" y="610"/>
                      <a:pt x="317" y="586"/>
                    </a:cubicBezTo>
                    <a:cubicBezTo>
                      <a:pt x="317" y="586"/>
                      <a:pt x="415" y="488"/>
                      <a:pt x="512" y="366"/>
                    </a:cubicBezTo>
                    <a:cubicBezTo>
                      <a:pt x="610" y="488"/>
                      <a:pt x="707" y="610"/>
                      <a:pt x="756" y="756"/>
                    </a:cubicBezTo>
                    <a:cubicBezTo>
                      <a:pt x="756" y="781"/>
                      <a:pt x="781" y="805"/>
                      <a:pt x="805" y="805"/>
                    </a:cubicBezTo>
                    <a:cubicBezTo>
                      <a:pt x="829" y="781"/>
                      <a:pt x="854" y="756"/>
                      <a:pt x="854" y="732"/>
                    </a:cubicBezTo>
                    <a:cubicBezTo>
                      <a:pt x="732" y="366"/>
                      <a:pt x="439" y="73"/>
                      <a:pt x="73" y="0"/>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2873705" y="2304437"/>
                <a:ext cx="7793" cy="12645"/>
              </a:xfrm>
              <a:custGeom>
                <a:avLst/>
                <a:gdLst/>
                <a:ahLst/>
                <a:cxnLst/>
                <a:rect l="l" t="t" r="r" b="b"/>
                <a:pathLst>
                  <a:path w="318" h="516" extrusionOk="0">
                    <a:moveTo>
                      <a:pt x="190" y="1"/>
                    </a:moveTo>
                    <a:cubicBezTo>
                      <a:pt x="184" y="1"/>
                      <a:pt x="178" y="2"/>
                      <a:pt x="172" y="4"/>
                    </a:cubicBezTo>
                    <a:cubicBezTo>
                      <a:pt x="74" y="4"/>
                      <a:pt x="1" y="126"/>
                      <a:pt x="25" y="272"/>
                    </a:cubicBezTo>
                    <a:cubicBezTo>
                      <a:pt x="25" y="418"/>
                      <a:pt x="98" y="516"/>
                      <a:pt x="172" y="516"/>
                    </a:cubicBezTo>
                    <a:cubicBezTo>
                      <a:pt x="269" y="516"/>
                      <a:pt x="318" y="394"/>
                      <a:pt x="318" y="248"/>
                    </a:cubicBezTo>
                    <a:cubicBezTo>
                      <a:pt x="318" y="114"/>
                      <a:pt x="257" y="1"/>
                      <a:pt x="190" y="1"/>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2914360" y="2303923"/>
                <a:ext cx="7793" cy="13159"/>
              </a:xfrm>
              <a:custGeom>
                <a:avLst/>
                <a:gdLst/>
                <a:ahLst/>
                <a:cxnLst/>
                <a:rect l="l" t="t" r="r" b="b"/>
                <a:pathLst>
                  <a:path w="318" h="537" extrusionOk="0">
                    <a:moveTo>
                      <a:pt x="147" y="0"/>
                    </a:moveTo>
                    <a:cubicBezTo>
                      <a:pt x="73" y="25"/>
                      <a:pt x="0" y="122"/>
                      <a:pt x="0" y="269"/>
                    </a:cubicBezTo>
                    <a:cubicBezTo>
                      <a:pt x="0" y="415"/>
                      <a:pt x="73" y="537"/>
                      <a:pt x="171" y="537"/>
                    </a:cubicBezTo>
                    <a:cubicBezTo>
                      <a:pt x="244" y="537"/>
                      <a:pt x="317" y="415"/>
                      <a:pt x="317" y="269"/>
                    </a:cubicBezTo>
                    <a:cubicBezTo>
                      <a:pt x="317" y="122"/>
                      <a:pt x="244" y="0"/>
                      <a:pt x="147" y="0"/>
                    </a:cubicBezTo>
                    <a:close/>
                  </a:path>
                </a:pathLst>
              </a:custGeom>
              <a:solidFill>
                <a:srgbClr val="302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2801390" y="2226632"/>
                <a:ext cx="84885" cy="72216"/>
              </a:xfrm>
              <a:custGeom>
                <a:avLst/>
                <a:gdLst/>
                <a:ahLst/>
                <a:cxnLst/>
                <a:rect l="l" t="t" r="r" b="b"/>
                <a:pathLst>
                  <a:path w="3464" h="2947" extrusionOk="0">
                    <a:moveTo>
                      <a:pt x="2342" y="1"/>
                    </a:moveTo>
                    <a:cubicBezTo>
                      <a:pt x="460" y="1"/>
                      <a:pt x="1" y="2935"/>
                      <a:pt x="1" y="2935"/>
                    </a:cubicBezTo>
                    <a:cubicBezTo>
                      <a:pt x="71" y="2943"/>
                      <a:pt x="141" y="2947"/>
                      <a:pt x="211" y="2947"/>
                    </a:cubicBezTo>
                    <a:cubicBezTo>
                      <a:pt x="2017" y="2947"/>
                      <a:pt x="3464" y="301"/>
                      <a:pt x="3464" y="301"/>
                    </a:cubicBezTo>
                    <a:cubicBezTo>
                      <a:pt x="3043" y="90"/>
                      <a:pt x="2671" y="1"/>
                      <a:pt x="23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2806168" y="2232783"/>
                <a:ext cx="81308" cy="75304"/>
              </a:xfrm>
              <a:custGeom>
                <a:avLst/>
                <a:gdLst/>
                <a:ahLst/>
                <a:cxnLst/>
                <a:rect l="l" t="t" r="r" b="b"/>
                <a:pathLst>
                  <a:path w="3318" h="3073" extrusionOk="0">
                    <a:moveTo>
                      <a:pt x="3318" y="1"/>
                    </a:moveTo>
                    <a:lnTo>
                      <a:pt x="25" y="1830"/>
                    </a:lnTo>
                    <a:cubicBezTo>
                      <a:pt x="1" y="2123"/>
                      <a:pt x="25" y="2391"/>
                      <a:pt x="50" y="2684"/>
                    </a:cubicBezTo>
                    <a:cubicBezTo>
                      <a:pt x="50" y="2757"/>
                      <a:pt x="74" y="2830"/>
                      <a:pt x="123" y="2903"/>
                    </a:cubicBezTo>
                    <a:cubicBezTo>
                      <a:pt x="191" y="3026"/>
                      <a:pt x="313" y="3073"/>
                      <a:pt x="441" y="3073"/>
                    </a:cubicBezTo>
                    <a:cubicBezTo>
                      <a:pt x="542" y="3073"/>
                      <a:pt x="647" y="3044"/>
                      <a:pt x="732" y="3001"/>
                    </a:cubicBezTo>
                    <a:cubicBezTo>
                      <a:pt x="1001" y="2855"/>
                      <a:pt x="1269" y="2659"/>
                      <a:pt x="1464" y="2416"/>
                    </a:cubicBezTo>
                    <a:cubicBezTo>
                      <a:pt x="2123" y="1635"/>
                      <a:pt x="2757" y="855"/>
                      <a:pt x="3318" y="1"/>
                    </a:cubicBezTo>
                    <a:close/>
                  </a:path>
                </a:pathLst>
              </a:custGeom>
              <a:solidFill>
                <a:srgbClr val="1C2D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2877307" y="2223324"/>
                <a:ext cx="67560" cy="54573"/>
              </a:xfrm>
              <a:custGeom>
                <a:avLst/>
                <a:gdLst/>
                <a:ahLst/>
                <a:cxnLst/>
                <a:rect l="l" t="t" r="r" b="b"/>
                <a:pathLst>
                  <a:path w="2757" h="2227" extrusionOk="0">
                    <a:moveTo>
                      <a:pt x="797" y="0"/>
                    </a:moveTo>
                    <a:cubicBezTo>
                      <a:pt x="551" y="0"/>
                      <a:pt x="285" y="78"/>
                      <a:pt x="0" y="265"/>
                    </a:cubicBezTo>
                    <a:cubicBezTo>
                      <a:pt x="0" y="265"/>
                      <a:pt x="667" y="2227"/>
                      <a:pt x="1808" y="2227"/>
                    </a:cubicBezTo>
                    <a:cubicBezTo>
                      <a:pt x="1939" y="2227"/>
                      <a:pt x="2076" y="2201"/>
                      <a:pt x="2220" y="2143"/>
                    </a:cubicBezTo>
                    <a:lnTo>
                      <a:pt x="2756" y="1948"/>
                    </a:lnTo>
                    <a:cubicBezTo>
                      <a:pt x="2756" y="1948"/>
                      <a:pt x="2028" y="0"/>
                      <a:pt x="7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2826508" y="2314460"/>
                <a:ext cx="121912" cy="91110"/>
              </a:xfrm>
              <a:custGeom>
                <a:avLst/>
                <a:gdLst/>
                <a:ahLst/>
                <a:cxnLst/>
                <a:rect l="l" t="t" r="r" b="b"/>
                <a:pathLst>
                  <a:path w="4975" h="3718" extrusionOk="0">
                    <a:moveTo>
                      <a:pt x="2970" y="0"/>
                    </a:moveTo>
                    <a:cubicBezTo>
                      <a:pt x="2156" y="0"/>
                      <a:pt x="341" y="326"/>
                      <a:pt x="341" y="326"/>
                    </a:cubicBezTo>
                    <a:cubicBezTo>
                      <a:pt x="341" y="326"/>
                      <a:pt x="0" y="1863"/>
                      <a:pt x="98" y="2034"/>
                    </a:cubicBezTo>
                    <a:cubicBezTo>
                      <a:pt x="634" y="3034"/>
                      <a:pt x="1659" y="3668"/>
                      <a:pt x="2805" y="3717"/>
                    </a:cubicBezTo>
                    <a:cubicBezTo>
                      <a:pt x="2821" y="3717"/>
                      <a:pt x="2838" y="3717"/>
                      <a:pt x="2854" y="3717"/>
                    </a:cubicBezTo>
                    <a:cubicBezTo>
                      <a:pt x="4975" y="3717"/>
                      <a:pt x="4927" y="570"/>
                      <a:pt x="4927" y="570"/>
                    </a:cubicBezTo>
                    <a:cubicBezTo>
                      <a:pt x="4366" y="326"/>
                      <a:pt x="3780" y="131"/>
                      <a:pt x="3171" y="9"/>
                    </a:cubicBezTo>
                    <a:cubicBezTo>
                      <a:pt x="3114" y="3"/>
                      <a:pt x="3047" y="0"/>
                      <a:pt x="2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2807369" y="2278216"/>
                <a:ext cx="38277" cy="54426"/>
              </a:xfrm>
              <a:custGeom>
                <a:avLst/>
                <a:gdLst/>
                <a:ahLst/>
                <a:cxnLst/>
                <a:rect l="l" t="t" r="r" b="b"/>
                <a:pathLst>
                  <a:path w="1562" h="2221" extrusionOk="0">
                    <a:moveTo>
                      <a:pt x="25" y="1"/>
                    </a:moveTo>
                    <a:lnTo>
                      <a:pt x="25" y="1"/>
                    </a:lnTo>
                    <a:cubicBezTo>
                      <a:pt x="1" y="147"/>
                      <a:pt x="25" y="293"/>
                      <a:pt x="49" y="415"/>
                    </a:cubicBezTo>
                    <a:cubicBezTo>
                      <a:pt x="98" y="635"/>
                      <a:pt x="1269" y="2220"/>
                      <a:pt x="1269" y="2220"/>
                    </a:cubicBezTo>
                    <a:lnTo>
                      <a:pt x="1561" y="2025"/>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2793621" y="2308113"/>
                <a:ext cx="38865" cy="54989"/>
              </a:xfrm>
              <a:custGeom>
                <a:avLst/>
                <a:gdLst/>
                <a:ahLst/>
                <a:cxnLst/>
                <a:rect l="l" t="t" r="r" b="b"/>
                <a:pathLst>
                  <a:path w="1586" h="2244" extrusionOk="0">
                    <a:moveTo>
                      <a:pt x="1" y="0"/>
                    </a:moveTo>
                    <a:lnTo>
                      <a:pt x="123" y="463"/>
                    </a:lnTo>
                    <a:lnTo>
                      <a:pt x="1440" y="2244"/>
                    </a:lnTo>
                    <a:lnTo>
                      <a:pt x="1586" y="1756"/>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2838442" y="2319459"/>
                <a:ext cx="108631" cy="15634"/>
              </a:xfrm>
              <a:custGeom>
                <a:avLst/>
                <a:gdLst/>
                <a:ahLst/>
                <a:cxnLst/>
                <a:rect l="l" t="t" r="r" b="b"/>
                <a:pathLst>
                  <a:path w="4433" h="638" extrusionOk="0">
                    <a:moveTo>
                      <a:pt x="2611" y="0"/>
                    </a:moveTo>
                    <a:cubicBezTo>
                      <a:pt x="1952" y="0"/>
                      <a:pt x="1269" y="74"/>
                      <a:pt x="635" y="220"/>
                    </a:cubicBezTo>
                    <a:cubicBezTo>
                      <a:pt x="367" y="244"/>
                      <a:pt x="172" y="293"/>
                      <a:pt x="74" y="293"/>
                    </a:cubicBezTo>
                    <a:cubicBezTo>
                      <a:pt x="25" y="293"/>
                      <a:pt x="1" y="318"/>
                      <a:pt x="1" y="366"/>
                    </a:cubicBezTo>
                    <a:cubicBezTo>
                      <a:pt x="1" y="415"/>
                      <a:pt x="50" y="440"/>
                      <a:pt x="98" y="440"/>
                    </a:cubicBezTo>
                    <a:cubicBezTo>
                      <a:pt x="172" y="415"/>
                      <a:pt x="391" y="391"/>
                      <a:pt x="659" y="342"/>
                    </a:cubicBezTo>
                    <a:cubicBezTo>
                      <a:pt x="1293" y="220"/>
                      <a:pt x="1952" y="147"/>
                      <a:pt x="2611" y="122"/>
                    </a:cubicBezTo>
                    <a:cubicBezTo>
                      <a:pt x="3171" y="220"/>
                      <a:pt x="3757" y="391"/>
                      <a:pt x="4293" y="635"/>
                    </a:cubicBezTo>
                    <a:lnTo>
                      <a:pt x="4318" y="635"/>
                    </a:lnTo>
                    <a:cubicBezTo>
                      <a:pt x="4325" y="636"/>
                      <a:pt x="4332" y="637"/>
                      <a:pt x="4339" y="637"/>
                    </a:cubicBezTo>
                    <a:cubicBezTo>
                      <a:pt x="4418" y="637"/>
                      <a:pt x="4432" y="511"/>
                      <a:pt x="4342" y="488"/>
                    </a:cubicBezTo>
                    <a:cubicBezTo>
                      <a:pt x="3806" y="244"/>
                      <a:pt x="3220" y="74"/>
                      <a:pt x="2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2839226" y="2334922"/>
                <a:ext cx="104440" cy="21613"/>
              </a:xfrm>
              <a:custGeom>
                <a:avLst/>
                <a:gdLst/>
                <a:ahLst/>
                <a:cxnLst/>
                <a:rect l="l" t="t" r="r" b="b"/>
                <a:pathLst>
                  <a:path w="4262" h="882" extrusionOk="0">
                    <a:moveTo>
                      <a:pt x="94" y="1"/>
                    </a:moveTo>
                    <a:cubicBezTo>
                      <a:pt x="15" y="1"/>
                      <a:pt x="1" y="127"/>
                      <a:pt x="91" y="150"/>
                    </a:cubicBezTo>
                    <a:cubicBezTo>
                      <a:pt x="164" y="174"/>
                      <a:pt x="2481" y="833"/>
                      <a:pt x="3042" y="857"/>
                    </a:cubicBezTo>
                    <a:cubicBezTo>
                      <a:pt x="3335" y="882"/>
                      <a:pt x="3603" y="882"/>
                      <a:pt x="3774" y="882"/>
                    </a:cubicBezTo>
                    <a:cubicBezTo>
                      <a:pt x="4042" y="882"/>
                      <a:pt x="4188" y="857"/>
                      <a:pt x="4188" y="857"/>
                    </a:cubicBezTo>
                    <a:cubicBezTo>
                      <a:pt x="4237" y="857"/>
                      <a:pt x="4261" y="833"/>
                      <a:pt x="4261" y="784"/>
                    </a:cubicBezTo>
                    <a:cubicBezTo>
                      <a:pt x="4261" y="735"/>
                      <a:pt x="4213" y="711"/>
                      <a:pt x="4188" y="711"/>
                    </a:cubicBezTo>
                    <a:cubicBezTo>
                      <a:pt x="4005" y="723"/>
                      <a:pt x="3816" y="729"/>
                      <a:pt x="3627" y="729"/>
                    </a:cubicBezTo>
                    <a:cubicBezTo>
                      <a:pt x="3438" y="729"/>
                      <a:pt x="3249" y="723"/>
                      <a:pt x="3066" y="711"/>
                    </a:cubicBezTo>
                    <a:cubicBezTo>
                      <a:pt x="2505" y="687"/>
                      <a:pt x="140" y="4"/>
                      <a:pt x="115" y="4"/>
                    </a:cubicBezTo>
                    <a:cubicBezTo>
                      <a:pt x="108" y="2"/>
                      <a:pt x="101" y="1"/>
                      <a:pt x="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2833369" y="2347273"/>
                <a:ext cx="102333" cy="34381"/>
              </a:xfrm>
              <a:custGeom>
                <a:avLst/>
                <a:gdLst/>
                <a:ahLst/>
                <a:cxnLst/>
                <a:rect l="l" t="t" r="r" b="b"/>
                <a:pathLst>
                  <a:path w="4176" h="1403" extrusionOk="0">
                    <a:moveTo>
                      <a:pt x="100" y="1"/>
                    </a:moveTo>
                    <a:cubicBezTo>
                      <a:pt x="42" y="1"/>
                      <a:pt x="0" y="93"/>
                      <a:pt x="61" y="134"/>
                    </a:cubicBezTo>
                    <a:cubicBezTo>
                      <a:pt x="135" y="183"/>
                      <a:pt x="1915" y="1183"/>
                      <a:pt x="2866" y="1353"/>
                    </a:cubicBezTo>
                    <a:cubicBezTo>
                      <a:pt x="3013" y="1378"/>
                      <a:pt x="3183" y="1378"/>
                      <a:pt x="3330" y="1402"/>
                    </a:cubicBezTo>
                    <a:cubicBezTo>
                      <a:pt x="3574" y="1378"/>
                      <a:pt x="3842" y="1353"/>
                      <a:pt x="4086" y="1280"/>
                    </a:cubicBezTo>
                    <a:cubicBezTo>
                      <a:pt x="4176" y="1258"/>
                      <a:pt x="4141" y="1131"/>
                      <a:pt x="4058" y="1131"/>
                    </a:cubicBezTo>
                    <a:cubicBezTo>
                      <a:pt x="4052" y="1131"/>
                      <a:pt x="4044" y="1132"/>
                      <a:pt x="4037" y="1134"/>
                    </a:cubicBezTo>
                    <a:cubicBezTo>
                      <a:pt x="3793" y="1199"/>
                      <a:pt x="3538" y="1231"/>
                      <a:pt x="3280" y="1231"/>
                    </a:cubicBezTo>
                    <a:cubicBezTo>
                      <a:pt x="3151" y="1231"/>
                      <a:pt x="3021" y="1223"/>
                      <a:pt x="2891" y="1207"/>
                    </a:cubicBezTo>
                    <a:cubicBezTo>
                      <a:pt x="1964" y="1036"/>
                      <a:pt x="159" y="12"/>
                      <a:pt x="135" y="12"/>
                    </a:cubicBezTo>
                    <a:cubicBezTo>
                      <a:pt x="123" y="4"/>
                      <a:pt x="111" y="1"/>
                      <a:pt x="1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1"/>
              <p:cNvSpPr/>
              <p:nvPr/>
            </p:nvSpPr>
            <p:spPr>
              <a:xfrm>
                <a:off x="2887453" y="3768251"/>
                <a:ext cx="225961" cy="944325"/>
              </a:xfrm>
              <a:custGeom>
                <a:avLst/>
                <a:gdLst/>
                <a:ahLst/>
                <a:cxnLst/>
                <a:rect l="l" t="t" r="r" b="b"/>
                <a:pathLst>
                  <a:path w="9221" h="38536" extrusionOk="0">
                    <a:moveTo>
                      <a:pt x="1" y="0"/>
                    </a:moveTo>
                    <a:cubicBezTo>
                      <a:pt x="391" y="14341"/>
                      <a:pt x="562" y="31072"/>
                      <a:pt x="513" y="38536"/>
                    </a:cubicBezTo>
                    <a:lnTo>
                      <a:pt x="4610" y="38536"/>
                    </a:lnTo>
                    <a:cubicBezTo>
                      <a:pt x="5147" y="33511"/>
                      <a:pt x="7415" y="17024"/>
                      <a:pt x="9220" y="0"/>
                    </a:cubicBez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1"/>
              <p:cNvSpPr/>
              <p:nvPr/>
            </p:nvSpPr>
            <p:spPr>
              <a:xfrm>
                <a:off x="2588609" y="3768251"/>
                <a:ext cx="225961" cy="944325"/>
              </a:xfrm>
              <a:custGeom>
                <a:avLst/>
                <a:gdLst/>
                <a:ahLst/>
                <a:cxnLst/>
                <a:rect l="l" t="t" r="r" b="b"/>
                <a:pathLst>
                  <a:path w="9221" h="38536" extrusionOk="0">
                    <a:moveTo>
                      <a:pt x="1" y="0"/>
                    </a:moveTo>
                    <a:cubicBezTo>
                      <a:pt x="1806" y="17024"/>
                      <a:pt x="4074" y="33511"/>
                      <a:pt x="4611" y="38536"/>
                    </a:cubicBezTo>
                    <a:lnTo>
                      <a:pt x="8708" y="38536"/>
                    </a:lnTo>
                    <a:cubicBezTo>
                      <a:pt x="8659" y="31072"/>
                      <a:pt x="8830" y="14341"/>
                      <a:pt x="9220" y="0"/>
                    </a:cubicBezTo>
                    <a:close/>
                  </a:path>
                </a:pathLst>
              </a:custGeom>
              <a:solidFill>
                <a:srgbClr val="8C5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2509726" y="2993043"/>
                <a:ext cx="686140" cy="997648"/>
              </a:xfrm>
              <a:custGeom>
                <a:avLst/>
                <a:gdLst/>
                <a:ahLst/>
                <a:cxnLst/>
                <a:rect l="l" t="t" r="r" b="b"/>
                <a:pathLst>
                  <a:path w="28000" h="40712" extrusionOk="0">
                    <a:moveTo>
                      <a:pt x="6610" y="1"/>
                    </a:moveTo>
                    <a:cubicBezTo>
                      <a:pt x="6610" y="1"/>
                      <a:pt x="3074" y="3391"/>
                      <a:pt x="830" y="16098"/>
                    </a:cubicBezTo>
                    <a:cubicBezTo>
                      <a:pt x="0" y="20829"/>
                      <a:pt x="74" y="37195"/>
                      <a:pt x="1098" y="39024"/>
                    </a:cubicBezTo>
                    <a:cubicBezTo>
                      <a:pt x="1655" y="40019"/>
                      <a:pt x="8219" y="40711"/>
                      <a:pt x="14512" y="40711"/>
                    </a:cubicBezTo>
                    <a:cubicBezTo>
                      <a:pt x="19787" y="40711"/>
                      <a:pt x="24872" y="40225"/>
                      <a:pt x="26073" y="39024"/>
                    </a:cubicBezTo>
                    <a:cubicBezTo>
                      <a:pt x="27219" y="37878"/>
                      <a:pt x="28000" y="20464"/>
                      <a:pt x="27341" y="16098"/>
                    </a:cubicBezTo>
                    <a:cubicBezTo>
                      <a:pt x="25390" y="3123"/>
                      <a:pt x="21902" y="1"/>
                      <a:pt x="2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2646001" y="2410301"/>
                <a:ext cx="415409" cy="608263"/>
              </a:xfrm>
              <a:custGeom>
                <a:avLst/>
                <a:gdLst/>
                <a:ahLst/>
                <a:cxnLst/>
                <a:rect l="l" t="t" r="r" b="b"/>
                <a:pathLst>
                  <a:path w="16952" h="24822" extrusionOk="0">
                    <a:moveTo>
                      <a:pt x="6293" y="1"/>
                    </a:moveTo>
                    <a:cubicBezTo>
                      <a:pt x="6293" y="1"/>
                      <a:pt x="2683" y="586"/>
                      <a:pt x="1415" y="1854"/>
                    </a:cubicBezTo>
                    <a:cubicBezTo>
                      <a:pt x="171" y="3123"/>
                      <a:pt x="0" y="5196"/>
                      <a:pt x="0" y="9903"/>
                    </a:cubicBezTo>
                    <a:cubicBezTo>
                      <a:pt x="0" y="14586"/>
                      <a:pt x="1073" y="22537"/>
                      <a:pt x="2122" y="23805"/>
                    </a:cubicBezTo>
                    <a:cubicBezTo>
                      <a:pt x="2680" y="24452"/>
                      <a:pt x="5885" y="24822"/>
                      <a:pt x="8986" y="24822"/>
                    </a:cubicBezTo>
                    <a:cubicBezTo>
                      <a:pt x="11847" y="24822"/>
                      <a:pt x="14620" y="24507"/>
                      <a:pt x="15146" y="23805"/>
                    </a:cubicBezTo>
                    <a:cubicBezTo>
                      <a:pt x="16268" y="22342"/>
                      <a:pt x="16756" y="12903"/>
                      <a:pt x="16854" y="9635"/>
                    </a:cubicBezTo>
                    <a:cubicBezTo>
                      <a:pt x="16951" y="6366"/>
                      <a:pt x="15976" y="2562"/>
                      <a:pt x="15146" y="1928"/>
                    </a:cubicBezTo>
                    <a:cubicBezTo>
                      <a:pt x="14317" y="1269"/>
                      <a:pt x="10756" y="1"/>
                      <a:pt x="107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2809771" y="3363003"/>
                <a:ext cx="125515" cy="277960"/>
              </a:xfrm>
              <a:custGeom>
                <a:avLst/>
                <a:gdLst/>
                <a:ahLst/>
                <a:cxnLst/>
                <a:rect l="l" t="t" r="r" b="b"/>
                <a:pathLst>
                  <a:path w="5122" h="11343" extrusionOk="0">
                    <a:moveTo>
                      <a:pt x="146" y="1"/>
                    </a:moveTo>
                    <a:cubicBezTo>
                      <a:pt x="49" y="1"/>
                      <a:pt x="0" y="74"/>
                      <a:pt x="0" y="172"/>
                    </a:cubicBezTo>
                    <a:cubicBezTo>
                      <a:pt x="585" y="6684"/>
                      <a:pt x="4829" y="11244"/>
                      <a:pt x="4854" y="11293"/>
                    </a:cubicBezTo>
                    <a:cubicBezTo>
                      <a:pt x="4902" y="11318"/>
                      <a:pt x="4927" y="11342"/>
                      <a:pt x="4976" y="11342"/>
                    </a:cubicBezTo>
                    <a:cubicBezTo>
                      <a:pt x="5000" y="11342"/>
                      <a:pt x="5049" y="11342"/>
                      <a:pt x="5073" y="11318"/>
                    </a:cubicBezTo>
                    <a:cubicBezTo>
                      <a:pt x="5122" y="11269"/>
                      <a:pt x="5122" y="11171"/>
                      <a:pt x="5073" y="11123"/>
                    </a:cubicBezTo>
                    <a:cubicBezTo>
                      <a:pt x="5024" y="11049"/>
                      <a:pt x="878" y="6562"/>
                      <a:pt x="293" y="147"/>
                    </a:cubicBezTo>
                    <a:cubicBezTo>
                      <a:pt x="293" y="50"/>
                      <a:pt x="220" y="1"/>
                      <a:pt x="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2506737" y="2410301"/>
                <a:ext cx="308420" cy="1361032"/>
              </a:xfrm>
              <a:custGeom>
                <a:avLst/>
                <a:gdLst/>
                <a:ahLst/>
                <a:cxnLst/>
                <a:rect l="l" t="t" r="r" b="b"/>
                <a:pathLst>
                  <a:path w="12586" h="55541" extrusionOk="0">
                    <a:moveTo>
                      <a:pt x="11976" y="1"/>
                    </a:moveTo>
                    <a:cubicBezTo>
                      <a:pt x="11976" y="1"/>
                      <a:pt x="8366" y="586"/>
                      <a:pt x="7122" y="1854"/>
                    </a:cubicBezTo>
                    <a:cubicBezTo>
                      <a:pt x="5878" y="3123"/>
                      <a:pt x="5683" y="5196"/>
                      <a:pt x="5683" y="9903"/>
                    </a:cubicBezTo>
                    <a:cubicBezTo>
                      <a:pt x="5683" y="16220"/>
                      <a:pt x="1" y="28488"/>
                      <a:pt x="1" y="53292"/>
                    </a:cubicBezTo>
                    <a:cubicBezTo>
                      <a:pt x="1" y="54472"/>
                      <a:pt x="4373" y="55540"/>
                      <a:pt x="6338" y="55540"/>
                    </a:cubicBezTo>
                    <a:cubicBezTo>
                      <a:pt x="6811" y="55540"/>
                      <a:pt x="7145" y="55478"/>
                      <a:pt x="7244" y="55341"/>
                    </a:cubicBezTo>
                    <a:cubicBezTo>
                      <a:pt x="7756" y="54609"/>
                      <a:pt x="11683" y="25634"/>
                      <a:pt x="12122" y="17927"/>
                    </a:cubicBezTo>
                    <a:cubicBezTo>
                      <a:pt x="12586" y="10025"/>
                      <a:pt x="11976" y="1"/>
                      <a:pt x="11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2750002" y="2417996"/>
                <a:ext cx="49623" cy="351524"/>
              </a:xfrm>
              <a:custGeom>
                <a:avLst/>
                <a:gdLst/>
                <a:ahLst/>
                <a:cxnLst/>
                <a:rect l="l" t="t" r="r" b="b"/>
                <a:pathLst>
                  <a:path w="2025" h="14345" extrusionOk="0">
                    <a:moveTo>
                      <a:pt x="1354" y="1"/>
                    </a:moveTo>
                    <a:cubicBezTo>
                      <a:pt x="1309" y="1"/>
                      <a:pt x="1267" y="23"/>
                      <a:pt x="1244" y="77"/>
                    </a:cubicBezTo>
                    <a:cubicBezTo>
                      <a:pt x="976" y="565"/>
                      <a:pt x="146" y="2199"/>
                      <a:pt x="415" y="2638"/>
                    </a:cubicBezTo>
                    <a:cubicBezTo>
                      <a:pt x="610" y="2906"/>
                      <a:pt x="878" y="3150"/>
                      <a:pt x="1171" y="3321"/>
                    </a:cubicBezTo>
                    <a:cubicBezTo>
                      <a:pt x="878" y="3979"/>
                      <a:pt x="0" y="5955"/>
                      <a:pt x="390" y="6540"/>
                    </a:cubicBezTo>
                    <a:cubicBezTo>
                      <a:pt x="659" y="6955"/>
                      <a:pt x="1342" y="11369"/>
                      <a:pt x="1732" y="14223"/>
                    </a:cubicBezTo>
                    <a:cubicBezTo>
                      <a:pt x="1732" y="14296"/>
                      <a:pt x="1805" y="14345"/>
                      <a:pt x="1878" y="14345"/>
                    </a:cubicBezTo>
                    <a:lnTo>
                      <a:pt x="1903" y="14345"/>
                    </a:lnTo>
                    <a:cubicBezTo>
                      <a:pt x="1976" y="14345"/>
                      <a:pt x="2024" y="14272"/>
                      <a:pt x="2024" y="14199"/>
                    </a:cubicBezTo>
                    <a:cubicBezTo>
                      <a:pt x="1927" y="13467"/>
                      <a:pt x="1024" y="7004"/>
                      <a:pt x="634" y="6394"/>
                    </a:cubicBezTo>
                    <a:cubicBezTo>
                      <a:pt x="390" y="6028"/>
                      <a:pt x="1000" y="4394"/>
                      <a:pt x="1488" y="3345"/>
                    </a:cubicBezTo>
                    <a:lnTo>
                      <a:pt x="1561" y="3199"/>
                    </a:lnTo>
                    <a:lnTo>
                      <a:pt x="1439" y="3150"/>
                    </a:lnTo>
                    <a:cubicBezTo>
                      <a:pt x="1146" y="2979"/>
                      <a:pt x="878" y="2760"/>
                      <a:pt x="659" y="2492"/>
                    </a:cubicBezTo>
                    <a:cubicBezTo>
                      <a:pt x="561" y="2296"/>
                      <a:pt x="1000" y="1150"/>
                      <a:pt x="1488" y="223"/>
                    </a:cubicBezTo>
                    <a:cubicBezTo>
                      <a:pt x="1555" y="106"/>
                      <a:pt x="1450" y="1"/>
                      <a:pt x="1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2894633" y="2410301"/>
                <a:ext cx="309008" cy="1361032"/>
              </a:xfrm>
              <a:custGeom>
                <a:avLst/>
                <a:gdLst/>
                <a:ahLst/>
                <a:cxnLst/>
                <a:rect l="l" t="t" r="r" b="b"/>
                <a:pathLst>
                  <a:path w="12610" h="55541" extrusionOk="0">
                    <a:moveTo>
                      <a:pt x="610" y="1"/>
                    </a:moveTo>
                    <a:cubicBezTo>
                      <a:pt x="610" y="1"/>
                      <a:pt x="0" y="10025"/>
                      <a:pt x="464" y="17927"/>
                    </a:cubicBezTo>
                    <a:cubicBezTo>
                      <a:pt x="903" y="25634"/>
                      <a:pt x="4830" y="54609"/>
                      <a:pt x="5342" y="55341"/>
                    </a:cubicBezTo>
                    <a:cubicBezTo>
                      <a:pt x="5441" y="55478"/>
                      <a:pt x="5776" y="55540"/>
                      <a:pt x="6250" y="55540"/>
                    </a:cubicBezTo>
                    <a:cubicBezTo>
                      <a:pt x="8222" y="55540"/>
                      <a:pt x="12610" y="54472"/>
                      <a:pt x="12610" y="53292"/>
                    </a:cubicBezTo>
                    <a:cubicBezTo>
                      <a:pt x="12610" y="28488"/>
                      <a:pt x="6903" y="16220"/>
                      <a:pt x="6903" y="9903"/>
                    </a:cubicBezTo>
                    <a:cubicBezTo>
                      <a:pt x="6903" y="5196"/>
                      <a:pt x="6708" y="3123"/>
                      <a:pt x="5464" y="1854"/>
                    </a:cubicBezTo>
                    <a:cubicBezTo>
                      <a:pt x="4220" y="586"/>
                      <a:pt x="610" y="1"/>
                      <a:pt x="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1"/>
              <p:cNvSpPr/>
              <p:nvPr/>
            </p:nvSpPr>
            <p:spPr>
              <a:xfrm>
                <a:off x="2966360" y="2447109"/>
                <a:ext cx="586919" cy="874657"/>
              </a:xfrm>
              <a:custGeom>
                <a:avLst/>
                <a:gdLst/>
                <a:ahLst/>
                <a:cxnLst/>
                <a:rect l="l" t="t" r="r" b="b"/>
                <a:pathLst>
                  <a:path w="23951" h="35693" extrusionOk="0">
                    <a:moveTo>
                      <a:pt x="2159" y="1"/>
                    </a:moveTo>
                    <a:cubicBezTo>
                      <a:pt x="2130" y="1"/>
                      <a:pt x="2102" y="4"/>
                      <a:pt x="2073" y="11"/>
                    </a:cubicBezTo>
                    <a:cubicBezTo>
                      <a:pt x="0" y="523"/>
                      <a:pt x="2342" y="16181"/>
                      <a:pt x="2342" y="16181"/>
                    </a:cubicBezTo>
                    <a:cubicBezTo>
                      <a:pt x="6220" y="28913"/>
                      <a:pt x="18756" y="35693"/>
                      <a:pt x="18756" y="35693"/>
                    </a:cubicBezTo>
                    <a:lnTo>
                      <a:pt x="23951" y="31986"/>
                    </a:lnTo>
                    <a:cubicBezTo>
                      <a:pt x="23951" y="31986"/>
                      <a:pt x="4659" y="889"/>
                      <a:pt x="2366" y="35"/>
                    </a:cubicBezTo>
                    <a:cubicBezTo>
                      <a:pt x="2297" y="18"/>
                      <a:pt x="2228" y="1"/>
                      <a:pt x="2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3045243" y="2635042"/>
                <a:ext cx="14973" cy="112968"/>
              </a:xfrm>
              <a:custGeom>
                <a:avLst/>
                <a:gdLst/>
                <a:ahLst/>
                <a:cxnLst/>
                <a:rect l="l" t="t" r="r" b="b"/>
                <a:pathLst>
                  <a:path w="611" h="4610" extrusionOk="0">
                    <a:moveTo>
                      <a:pt x="147" y="0"/>
                    </a:moveTo>
                    <a:cubicBezTo>
                      <a:pt x="74" y="25"/>
                      <a:pt x="1" y="98"/>
                      <a:pt x="25" y="171"/>
                    </a:cubicBezTo>
                    <a:cubicBezTo>
                      <a:pt x="269" y="1586"/>
                      <a:pt x="318" y="3025"/>
                      <a:pt x="147" y="4439"/>
                    </a:cubicBezTo>
                    <a:cubicBezTo>
                      <a:pt x="147" y="4537"/>
                      <a:pt x="196" y="4610"/>
                      <a:pt x="269" y="4610"/>
                    </a:cubicBezTo>
                    <a:lnTo>
                      <a:pt x="293" y="4610"/>
                    </a:lnTo>
                    <a:cubicBezTo>
                      <a:pt x="366" y="4610"/>
                      <a:pt x="440" y="4561"/>
                      <a:pt x="440" y="4464"/>
                    </a:cubicBezTo>
                    <a:cubicBezTo>
                      <a:pt x="610" y="3025"/>
                      <a:pt x="562" y="1561"/>
                      <a:pt x="318" y="122"/>
                    </a:cubicBezTo>
                    <a:cubicBezTo>
                      <a:pt x="293" y="49"/>
                      <a:pt x="22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2910169" y="2417873"/>
                <a:ext cx="49623" cy="351647"/>
              </a:xfrm>
              <a:custGeom>
                <a:avLst/>
                <a:gdLst/>
                <a:ahLst/>
                <a:cxnLst/>
                <a:rect l="l" t="t" r="r" b="b"/>
                <a:pathLst>
                  <a:path w="2025" h="14350" extrusionOk="0">
                    <a:moveTo>
                      <a:pt x="653" y="1"/>
                    </a:moveTo>
                    <a:cubicBezTo>
                      <a:pt x="559" y="1"/>
                      <a:pt x="472" y="98"/>
                      <a:pt x="537" y="228"/>
                    </a:cubicBezTo>
                    <a:cubicBezTo>
                      <a:pt x="1025" y="1155"/>
                      <a:pt x="1488" y="2301"/>
                      <a:pt x="1366" y="2472"/>
                    </a:cubicBezTo>
                    <a:cubicBezTo>
                      <a:pt x="1147" y="2765"/>
                      <a:pt x="879" y="2984"/>
                      <a:pt x="586" y="3131"/>
                    </a:cubicBezTo>
                    <a:lnTo>
                      <a:pt x="464" y="3204"/>
                    </a:lnTo>
                    <a:lnTo>
                      <a:pt x="537" y="3326"/>
                    </a:lnTo>
                    <a:cubicBezTo>
                      <a:pt x="1025" y="4399"/>
                      <a:pt x="1635" y="6033"/>
                      <a:pt x="1391" y="6374"/>
                    </a:cubicBezTo>
                    <a:cubicBezTo>
                      <a:pt x="1001" y="6984"/>
                      <a:pt x="98" y="13447"/>
                      <a:pt x="1" y="14179"/>
                    </a:cubicBezTo>
                    <a:cubicBezTo>
                      <a:pt x="1" y="14277"/>
                      <a:pt x="49" y="14350"/>
                      <a:pt x="123" y="14350"/>
                    </a:cubicBezTo>
                    <a:lnTo>
                      <a:pt x="147" y="14350"/>
                    </a:lnTo>
                    <a:cubicBezTo>
                      <a:pt x="220" y="14350"/>
                      <a:pt x="293" y="14301"/>
                      <a:pt x="293" y="14228"/>
                    </a:cubicBezTo>
                    <a:cubicBezTo>
                      <a:pt x="683" y="11374"/>
                      <a:pt x="1366" y="6960"/>
                      <a:pt x="1635" y="6545"/>
                    </a:cubicBezTo>
                    <a:cubicBezTo>
                      <a:pt x="2025" y="5960"/>
                      <a:pt x="1147" y="3960"/>
                      <a:pt x="854" y="3326"/>
                    </a:cubicBezTo>
                    <a:cubicBezTo>
                      <a:pt x="1147" y="3155"/>
                      <a:pt x="1415" y="2911"/>
                      <a:pt x="1610" y="2643"/>
                    </a:cubicBezTo>
                    <a:cubicBezTo>
                      <a:pt x="1879" y="2204"/>
                      <a:pt x="1049" y="570"/>
                      <a:pt x="781" y="82"/>
                    </a:cubicBezTo>
                    <a:cubicBezTo>
                      <a:pt x="749" y="25"/>
                      <a:pt x="700" y="1"/>
                      <a:pt x="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2545578" y="3250057"/>
                <a:ext cx="131518" cy="194374"/>
              </a:xfrm>
              <a:custGeom>
                <a:avLst/>
                <a:gdLst/>
                <a:ahLst/>
                <a:cxnLst/>
                <a:rect l="l" t="t" r="r" b="b"/>
                <a:pathLst>
                  <a:path w="5367" h="7932" extrusionOk="0">
                    <a:moveTo>
                      <a:pt x="1269" y="0"/>
                    </a:moveTo>
                    <a:cubicBezTo>
                      <a:pt x="1196" y="0"/>
                      <a:pt x="1098" y="49"/>
                      <a:pt x="1098" y="122"/>
                    </a:cubicBezTo>
                    <a:cubicBezTo>
                      <a:pt x="1074" y="195"/>
                      <a:pt x="1123" y="268"/>
                      <a:pt x="1196" y="293"/>
                    </a:cubicBezTo>
                    <a:lnTo>
                      <a:pt x="5025" y="1147"/>
                    </a:lnTo>
                    <a:cubicBezTo>
                      <a:pt x="4537" y="3488"/>
                      <a:pt x="3611" y="7146"/>
                      <a:pt x="3147" y="7439"/>
                    </a:cubicBezTo>
                    <a:cubicBezTo>
                      <a:pt x="2883" y="7588"/>
                      <a:pt x="2350" y="7635"/>
                      <a:pt x="1794" y="7635"/>
                    </a:cubicBezTo>
                    <a:cubicBezTo>
                      <a:pt x="1166" y="7635"/>
                      <a:pt x="508" y="7575"/>
                      <a:pt x="172" y="7537"/>
                    </a:cubicBezTo>
                    <a:cubicBezTo>
                      <a:pt x="162" y="7533"/>
                      <a:pt x="152" y="7532"/>
                      <a:pt x="142" y="7532"/>
                    </a:cubicBezTo>
                    <a:cubicBezTo>
                      <a:pt x="80" y="7532"/>
                      <a:pt x="25" y="7595"/>
                      <a:pt x="25" y="7659"/>
                    </a:cubicBezTo>
                    <a:cubicBezTo>
                      <a:pt x="1" y="7732"/>
                      <a:pt x="50" y="7805"/>
                      <a:pt x="147" y="7829"/>
                    </a:cubicBezTo>
                    <a:cubicBezTo>
                      <a:pt x="684" y="7878"/>
                      <a:pt x="1220" y="7927"/>
                      <a:pt x="1781" y="7927"/>
                    </a:cubicBezTo>
                    <a:cubicBezTo>
                      <a:pt x="1844" y="7930"/>
                      <a:pt x="1907" y="7931"/>
                      <a:pt x="1970" y="7931"/>
                    </a:cubicBezTo>
                    <a:cubicBezTo>
                      <a:pt x="2419" y="7931"/>
                      <a:pt x="2866" y="7854"/>
                      <a:pt x="3293" y="7683"/>
                    </a:cubicBezTo>
                    <a:cubicBezTo>
                      <a:pt x="4001" y="7244"/>
                      <a:pt x="5123" y="2098"/>
                      <a:pt x="5342" y="1073"/>
                    </a:cubicBezTo>
                    <a:lnTo>
                      <a:pt x="5367" y="951"/>
                    </a:lnTo>
                    <a:lnTo>
                      <a:pt x="1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2653156" y="2641315"/>
                <a:ext cx="34013" cy="122255"/>
              </a:xfrm>
              <a:custGeom>
                <a:avLst/>
                <a:gdLst/>
                <a:ahLst/>
                <a:cxnLst/>
                <a:rect l="l" t="t" r="r" b="b"/>
                <a:pathLst>
                  <a:path w="1388" h="4989" extrusionOk="0">
                    <a:moveTo>
                      <a:pt x="1196" y="1"/>
                    </a:moveTo>
                    <a:cubicBezTo>
                      <a:pt x="1154" y="1"/>
                      <a:pt x="1110" y="18"/>
                      <a:pt x="1074" y="61"/>
                    </a:cubicBezTo>
                    <a:cubicBezTo>
                      <a:pt x="464" y="1110"/>
                      <a:pt x="25" y="4695"/>
                      <a:pt x="25" y="4842"/>
                    </a:cubicBezTo>
                    <a:cubicBezTo>
                      <a:pt x="1" y="4915"/>
                      <a:pt x="74" y="4988"/>
                      <a:pt x="147" y="4988"/>
                    </a:cubicBezTo>
                    <a:lnTo>
                      <a:pt x="172" y="4988"/>
                    </a:lnTo>
                    <a:cubicBezTo>
                      <a:pt x="245" y="4988"/>
                      <a:pt x="294" y="4939"/>
                      <a:pt x="294" y="4866"/>
                    </a:cubicBezTo>
                    <a:cubicBezTo>
                      <a:pt x="318" y="4817"/>
                      <a:pt x="708" y="1208"/>
                      <a:pt x="1318" y="208"/>
                    </a:cubicBezTo>
                    <a:cubicBezTo>
                      <a:pt x="1387" y="104"/>
                      <a:pt x="1297" y="1"/>
                      <a:pt x="1196" y="1"/>
                    </a:cubicBezTo>
                    <a:close/>
                  </a:path>
                </a:pathLst>
              </a:custGeom>
              <a:solidFill>
                <a:srgbClr val="B1C9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2611938" y="3066437"/>
                <a:ext cx="15561" cy="97579"/>
              </a:xfrm>
              <a:custGeom>
                <a:avLst/>
                <a:gdLst/>
                <a:ahLst/>
                <a:cxnLst/>
                <a:rect l="l" t="t" r="r" b="b"/>
                <a:pathLst>
                  <a:path w="635" h="3982" extrusionOk="0">
                    <a:moveTo>
                      <a:pt x="346" y="1"/>
                    </a:moveTo>
                    <a:cubicBezTo>
                      <a:pt x="337" y="1"/>
                      <a:pt x="327" y="2"/>
                      <a:pt x="317" y="6"/>
                    </a:cubicBezTo>
                    <a:cubicBezTo>
                      <a:pt x="220" y="6"/>
                      <a:pt x="171" y="79"/>
                      <a:pt x="171" y="152"/>
                    </a:cubicBezTo>
                    <a:cubicBezTo>
                      <a:pt x="171" y="176"/>
                      <a:pt x="342" y="2810"/>
                      <a:pt x="24" y="3786"/>
                    </a:cubicBezTo>
                    <a:cubicBezTo>
                      <a:pt x="0" y="3859"/>
                      <a:pt x="24" y="3957"/>
                      <a:pt x="98" y="3981"/>
                    </a:cubicBezTo>
                    <a:lnTo>
                      <a:pt x="146" y="3981"/>
                    </a:lnTo>
                    <a:cubicBezTo>
                      <a:pt x="220" y="3981"/>
                      <a:pt x="268" y="3932"/>
                      <a:pt x="293" y="3884"/>
                    </a:cubicBezTo>
                    <a:cubicBezTo>
                      <a:pt x="634" y="2859"/>
                      <a:pt x="464" y="249"/>
                      <a:pt x="464" y="128"/>
                    </a:cubicBezTo>
                    <a:cubicBezTo>
                      <a:pt x="464" y="64"/>
                      <a:pt x="409" y="1"/>
                      <a:pt x="346" y="1"/>
                    </a:cubicBezTo>
                    <a:close/>
                  </a:path>
                </a:pathLst>
              </a:custGeom>
              <a:solidFill>
                <a:srgbClr val="B1C9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2908968" y="2400695"/>
                <a:ext cx="50235" cy="414257"/>
              </a:xfrm>
              <a:custGeom>
                <a:avLst/>
                <a:gdLst/>
                <a:ahLst/>
                <a:cxnLst/>
                <a:rect l="l" t="t" r="r" b="b"/>
                <a:pathLst>
                  <a:path w="2050" h="16905" extrusionOk="0">
                    <a:moveTo>
                      <a:pt x="79" y="0"/>
                    </a:moveTo>
                    <a:cubicBezTo>
                      <a:pt x="53" y="0"/>
                      <a:pt x="27" y="1"/>
                      <a:pt x="1" y="2"/>
                    </a:cubicBezTo>
                    <a:lnTo>
                      <a:pt x="25" y="393"/>
                    </a:lnTo>
                    <a:cubicBezTo>
                      <a:pt x="48" y="391"/>
                      <a:pt x="71" y="390"/>
                      <a:pt x="94" y="390"/>
                    </a:cubicBezTo>
                    <a:cubicBezTo>
                      <a:pt x="342" y="390"/>
                      <a:pt x="601" y="509"/>
                      <a:pt x="757" y="710"/>
                    </a:cubicBezTo>
                    <a:cubicBezTo>
                      <a:pt x="1586" y="1661"/>
                      <a:pt x="1659" y="4344"/>
                      <a:pt x="1269" y="6539"/>
                    </a:cubicBezTo>
                    <a:cubicBezTo>
                      <a:pt x="415" y="11441"/>
                      <a:pt x="757" y="14319"/>
                      <a:pt x="976" y="16002"/>
                    </a:cubicBezTo>
                    <a:cubicBezTo>
                      <a:pt x="1001" y="16344"/>
                      <a:pt x="1050" y="16636"/>
                      <a:pt x="1074" y="16905"/>
                    </a:cubicBezTo>
                    <a:lnTo>
                      <a:pt x="1464" y="16880"/>
                    </a:lnTo>
                    <a:cubicBezTo>
                      <a:pt x="1440" y="16612"/>
                      <a:pt x="1391" y="16319"/>
                      <a:pt x="1367" y="15978"/>
                    </a:cubicBezTo>
                    <a:cubicBezTo>
                      <a:pt x="1171" y="14295"/>
                      <a:pt x="830" y="11490"/>
                      <a:pt x="1659" y="6612"/>
                    </a:cubicBezTo>
                    <a:cubicBezTo>
                      <a:pt x="2050" y="4393"/>
                      <a:pt x="2001" y="1515"/>
                      <a:pt x="1050" y="442"/>
                    </a:cubicBezTo>
                    <a:cubicBezTo>
                      <a:pt x="821" y="167"/>
                      <a:pt x="464" y="0"/>
                      <a:pt x="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2903602" y="2791632"/>
                <a:ext cx="72927" cy="72927"/>
              </a:xfrm>
              <a:custGeom>
                <a:avLst/>
                <a:gdLst/>
                <a:ahLst/>
                <a:cxnLst/>
                <a:rect l="l" t="t" r="r" b="b"/>
                <a:pathLst>
                  <a:path w="2976" h="2976" extrusionOk="0">
                    <a:moveTo>
                      <a:pt x="1488" y="0"/>
                    </a:moveTo>
                    <a:cubicBezTo>
                      <a:pt x="659" y="0"/>
                      <a:pt x="0" y="683"/>
                      <a:pt x="0" y="1488"/>
                    </a:cubicBezTo>
                    <a:cubicBezTo>
                      <a:pt x="0" y="2317"/>
                      <a:pt x="659" y="2976"/>
                      <a:pt x="1488" y="2976"/>
                    </a:cubicBezTo>
                    <a:cubicBezTo>
                      <a:pt x="2293" y="2976"/>
                      <a:pt x="2976" y="2317"/>
                      <a:pt x="2976" y="1488"/>
                    </a:cubicBezTo>
                    <a:cubicBezTo>
                      <a:pt x="2976" y="683"/>
                      <a:pt x="2293" y="0"/>
                      <a:pt x="1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2922128" y="2810158"/>
                <a:ext cx="35875" cy="36488"/>
              </a:xfrm>
              <a:custGeom>
                <a:avLst/>
                <a:gdLst/>
                <a:ahLst/>
                <a:cxnLst/>
                <a:rect l="l" t="t" r="r" b="b"/>
                <a:pathLst>
                  <a:path w="1464" h="1489" extrusionOk="0">
                    <a:moveTo>
                      <a:pt x="732" y="0"/>
                    </a:moveTo>
                    <a:cubicBezTo>
                      <a:pt x="317" y="0"/>
                      <a:pt x="0" y="342"/>
                      <a:pt x="0" y="732"/>
                    </a:cubicBezTo>
                    <a:cubicBezTo>
                      <a:pt x="0" y="1147"/>
                      <a:pt x="317" y="1488"/>
                      <a:pt x="732" y="1488"/>
                    </a:cubicBezTo>
                    <a:cubicBezTo>
                      <a:pt x="1122" y="1488"/>
                      <a:pt x="1464" y="1147"/>
                      <a:pt x="1464" y="732"/>
                    </a:cubicBezTo>
                    <a:cubicBezTo>
                      <a:pt x="1464" y="342"/>
                      <a:pt x="1122" y="0"/>
                      <a:pt x="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2896422" y="4600214"/>
                <a:ext cx="274358" cy="144653"/>
              </a:xfrm>
              <a:custGeom>
                <a:avLst/>
                <a:gdLst/>
                <a:ahLst/>
                <a:cxnLst/>
                <a:rect l="l" t="t" r="r" b="b"/>
                <a:pathLst>
                  <a:path w="11196" h="5903" extrusionOk="0">
                    <a:moveTo>
                      <a:pt x="196" y="0"/>
                    </a:moveTo>
                    <a:lnTo>
                      <a:pt x="171" y="537"/>
                    </a:lnTo>
                    <a:lnTo>
                      <a:pt x="171" y="830"/>
                    </a:lnTo>
                    <a:lnTo>
                      <a:pt x="1" y="4586"/>
                    </a:lnTo>
                    <a:lnTo>
                      <a:pt x="1" y="4732"/>
                    </a:lnTo>
                    <a:cubicBezTo>
                      <a:pt x="98" y="5342"/>
                      <a:pt x="293" y="5634"/>
                      <a:pt x="610" y="5781"/>
                    </a:cubicBezTo>
                    <a:cubicBezTo>
                      <a:pt x="781" y="5854"/>
                      <a:pt x="952" y="5903"/>
                      <a:pt x="1123" y="5903"/>
                    </a:cubicBezTo>
                    <a:lnTo>
                      <a:pt x="6464" y="5903"/>
                    </a:lnTo>
                    <a:cubicBezTo>
                      <a:pt x="6976" y="5903"/>
                      <a:pt x="8366" y="5805"/>
                      <a:pt x="9513" y="5659"/>
                    </a:cubicBezTo>
                    <a:cubicBezTo>
                      <a:pt x="10439" y="5561"/>
                      <a:pt x="11195" y="5439"/>
                      <a:pt x="11195" y="5317"/>
                    </a:cubicBezTo>
                    <a:cubicBezTo>
                      <a:pt x="11195" y="5049"/>
                      <a:pt x="11122" y="4805"/>
                      <a:pt x="11000" y="4586"/>
                    </a:cubicBezTo>
                    <a:cubicBezTo>
                      <a:pt x="10976" y="4537"/>
                      <a:pt x="10927" y="4488"/>
                      <a:pt x="10903" y="4439"/>
                    </a:cubicBezTo>
                    <a:cubicBezTo>
                      <a:pt x="10439" y="3976"/>
                      <a:pt x="9683" y="3610"/>
                      <a:pt x="9171" y="3293"/>
                    </a:cubicBezTo>
                    <a:cubicBezTo>
                      <a:pt x="8391" y="2830"/>
                      <a:pt x="7659" y="2269"/>
                      <a:pt x="7025" y="1635"/>
                    </a:cubicBezTo>
                    <a:cubicBezTo>
                      <a:pt x="6586" y="1220"/>
                      <a:pt x="6244" y="732"/>
                      <a:pt x="6000" y="196"/>
                    </a:cubicBezTo>
                    <a:cubicBezTo>
                      <a:pt x="6000" y="147"/>
                      <a:pt x="5976" y="74"/>
                      <a:pt x="5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2656759" y="4600802"/>
                <a:ext cx="298250" cy="144065"/>
              </a:xfrm>
              <a:custGeom>
                <a:avLst/>
                <a:gdLst/>
                <a:ahLst/>
                <a:cxnLst/>
                <a:rect l="l" t="t" r="r" b="b"/>
                <a:pathLst>
                  <a:path w="12171" h="5879" extrusionOk="0">
                    <a:moveTo>
                      <a:pt x="220" y="1"/>
                    </a:moveTo>
                    <a:lnTo>
                      <a:pt x="195" y="537"/>
                    </a:lnTo>
                    <a:lnTo>
                      <a:pt x="195" y="806"/>
                    </a:lnTo>
                    <a:lnTo>
                      <a:pt x="0" y="4562"/>
                    </a:lnTo>
                    <a:lnTo>
                      <a:pt x="0" y="4708"/>
                    </a:lnTo>
                    <a:cubicBezTo>
                      <a:pt x="98" y="5318"/>
                      <a:pt x="342" y="5635"/>
                      <a:pt x="659" y="5781"/>
                    </a:cubicBezTo>
                    <a:cubicBezTo>
                      <a:pt x="830" y="5854"/>
                      <a:pt x="1025" y="5879"/>
                      <a:pt x="1220" y="5879"/>
                    </a:cubicBezTo>
                    <a:lnTo>
                      <a:pt x="7025" y="5879"/>
                    </a:lnTo>
                    <a:cubicBezTo>
                      <a:pt x="7561" y="5879"/>
                      <a:pt x="9098" y="5781"/>
                      <a:pt x="10342" y="5659"/>
                    </a:cubicBezTo>
                    <a:cubicBezTo>
                      <a:pt x="11342" y="5562"/>
                      <a:pt x="12171" y="5415"/>
                      <a:pt x="12171" y="5318"/>
                    </a:cubicBezTo>
                    <a:cubicBezTo>
                      <a:pt x="12171" y="5050"/>
                      <a:pt x="12098" y="4781"/>
                      <a:pt x="11951" y="4562"/>
                    </a:cubicBezTo>
                    <a:cubicBezTo>
                      <a:pt x="11927" y="4513"/>
                      <a:pt x="11878" y="4464"/>
                      <a:pt x="11829" y="4415"/>
                    </a:cubicBezTo>
                    <a:cubicBezTo>
                      <a:pt x="11317" y="3952"/>
                      <a:pt x="10512" y="3586"/>
                      <a:pt x="9976" y="3269"/>
                    </a:cubicBezTo>
                    <a:cubicBezTo>
                      <a:pt x="9122" y="2806"/>
                      <a:pt x="8342" y="2269"/>
                      <a:pt x="7634" y="1611"/>
                    </a:cubicBezTo>
                    <a:cubicBezTo>
                      <a:pt x="7171" y="1220"/>
                      <a:pt x="6781" y="733"/>
                      <a:pt x="6537" y="196"/>
                    </a:cubicBezTo>
                    <a:cubicBezTo>
                      <a:pt x="6512" y="123"/>
                      <a:pt x="6488" y="50"/>
                      <a:pt x="64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3130105" y="3316394"/>
                <a:ext cx="316360" cy="192560"/>
              </a:xfrm>
              <a:custGeom>
                <a:avLst/>
                <a:gdLst/>
                <a:ahLst/>
                <a:cxnLst/>
                <a:rect l="l" t="t" r="r" b="b"/>
                <a:pathLst>
                  <a:path w="12910" h="7858" extrusionOk="0">
                    <a:moveTo>
                      <a:pt x="2586" y="0"/>
                    </a:moveTo>
                    <a:lnTo>
                      <a:pt x="1" y="3269"/>
                    </a:lnTo>
                    <a:cubicBezTo>
                      <a:pt x="1855" y="4610"/>
                      <a:pt x="3830" y="5756"/>
                      <a:pt x="5903" y="6781"/>
                    </a:cubicBezTo>
                    <a:cubicBezTo>
                      <a:pt x="7391" y="7488"/>
                      <a:pt x="9001" y="7854"/>
                      <a:pt x="10659" y="7854"/>
                    </a:cubicBezTo>
                    <a:cubicBezTo>
                      <a:pt x="10673" y="7856"/>
                      <a:pt x="10687" y="7858"/>
                      <a:pt x="10701" y="7858"/>
                    </a:cubicBezTo>
                    <a:cubicBezTo>
                      <a:pt x="10947" y="7858"/>
                      <a:pt x="11109" y="7459"/>
                      <a:pt x="10854" y="7366"/>
                    </a:cubicBezTo>
                    <a:cubicBezTo>
                      <a:pt x="10415" y="7220"/>
                      <a:pt x="8562" y="6659"/>
                      <a:pt x="8562" y="6659"/>
                    </a:cubicBezTo>
                    <a:lnTo>
                      <a:pt x="8562" y="6659"/>
                    </a:lnTo>
                    <a:cubicBezTo>
                      <a:pt x="8562" y="6659"/>
                      <a:pt x="11025" y="7195"/>
                      <a:pt x="11537" y="7293"/>
                    </a:cubicBezTo>
                    <a:cubicBezTo>
                      <a:pt x="11570" y="7299"/>
                      <a:pt x="11601" y="7302"/>
                      <a:pt x="11631" y="7302"/>
                    </a:cubicBezTo>
                    <a:cubicBezTo>
                      <a:pt x="12098" y="7302"/>
                      <a:pt x="12261" y="6627"/>
                      <a:pt x="11757" y="6512"/>
                    </a:cubicBezTo>
                    <a:cubicBezTo>
                      <a:pt x="11074" y="6366"/>
                      <a:pt x="8635" y="5805"/>
                      <a:pt x="8635" y="5805"/>
                    </a:cubicBezTo>
                    <a:lnTo>
                      <a:pt x="8635" y="5805"/>
                    </a:lnTo>
                    <a:lnTo>
                      <a:pt x="12171" y="6220"/>
                    </a:lnTo>
                    <a:cubicBezTo>
                      <a:pt x="12183" y="6221"/>
                      <a:pt x="12194" y="6222"/>
                      <a:pt x="12206" y="6222"/>
                    </a:cubicBezTo>
                    <a:cubicBezTo>
                      <a:pt x="12649" y="6222"/>
                      <a:pt x="12909" y="5315"/>
                      <a:pt x="12196" y="5220"/>
                    </a:cubicBezTo>
                    <a:cubicBezTo>
                      <a:pt x="11464" y="5147"/>
                      <a:pt x="8537" y="4683"/>
                      <a:pt x="8537" y="4683"/>
                    </a:cubicBezTo>
                    <a:lnTo>
                      <a:pt x="8537" y="4683"/>
                    </a:lnTo>
                    <a:lnTo>
                      <a:pt x="11684" y="4756"/>
                    </a:lnTo>
                    <a:cubicBezTo>
                      <a:pt x="11691" y="4757"/>
                      <a:pt x="11699" y="4757"/>
                      <a:pt x="11706" y="4757"/>
                    </a:cubicBezTo>
                    <a:cubicBezTo>
                      <a:pt x="12248" y="4757"/>
                      <a:pt x="12380" y="3901"/>
                      <a:pt x="11586" y="3805"/>
                    </a:cubicBezTo>
                    <a:cubicBezTo>
                      <a:pt x="10781" y="3708"/>
                      <a:pt x="8196" y="3415"/>
                      <a:pt x="8196" y="3415"/>
                    </a:cubicBezTo>
                    <a:lnTo>
                      <a:pt x="6903" y="2854"/>
                    </a:lnTo>
                    <a:cubicBezTo>
                      <a:pt x="6903" y="2854"/>
                      <a:pt x="7562" y="2708"/>
                      <a:pt x="8245" y="2635"/>
                    </a:cubicBezTo>
                    <a:cubicBezTo>
                      <a:pt x="8835" y="2564"/>
                      <a:pt x="8762" y="1509"/>
                      <a:pt x="7915" y="1509"/>
                    </a:cubicBezTo>
                    <a:cubicBezTo>
                      <a:pt x="7888" y="1509"/>
                      <a:pt x="7859" y="1510"/>
                      <a:pt x="7830" y="1513"/>
                    </a:cubicBezTo>
                    <a:cubicBezTo>
                      <a:pt x="7379" y="1548"/>
                      <a:pt x="6904" y="1659"/>
                      <a:pt x="6347" y="1659"/>
                    </a:cubicBezTo>
                    <a:cubicBezTo>
                      <a:pt x="5760" y="1659"/>
                      <a:pt x="5083" y="1536"/>
                      <a:pt x="4245" y="1074"/>
                    </a:cubicBezTo>
                    <a:cubicBezTo>
                      <a:pt x="3659" y="757"/>
                      <a:pt x="3123" y="391"/>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2456525" y="2445173"/>
                <a:ext cx="829004" cy="987110"/>
              </a:xfrm>
              <a:custGeom>
                <a:avLst/>
                <a:gdLst/>
                <a:ahLst/>
                <a:cxnLst/>
                <a:rect l="l" t="t" r="r" b="b"/>
                <a:pathLst>
                  <a:path w="33830" h="40282" extrusionOk="0">
                    <a:moveTo>
                      <a:pt x="10366" y="0"/>
                    </a:moveTo>
                    <a:cubicBezTo>
                      <a:pt x="10304" y="0"/>
                      <a:pt x="10239" y="14"/>
                      <a:pt x="10171" y="41"/>
                    </a:cubicBezTo>
                    <a:cubicBezTo>
                      <a:pt x="9001" y="529"/>
                      <a:pt x="635" y="6895"/>
                      <a:pt x="293" y="17260"/>
                    </a:cubicBezTo>
                    <a:cubicBezTo>
                      <a:pt x="1" y="25382"/>
                      <a:pt x="4684" y="34162"/>
                      <a:pt x="12757" y="38065"/>
                    </a:cubicBezTo>
                    <a:cubicBezTo>
                      <a:pt x="16108" y="39683"/>
                      <a:pt x="19658" y="40281"/>
                      <a:pt x="22912" y="40281"/>
                    </a:cubicBezTo>
                    <a:cubicBezTo>
                      <a:pt x="23779" y="40281"/>
                      <a:pt x="24624" y="40239"/>
                      <a:pt x="25439" y="40162"/>
                    </a:cubicBezTo>
                    <a:cubicBezTo>
                      <a:pt x="26488" y="39333"/>
                      <a:pt x="27586" y="38455"/>
                      <a:pt x="28683" y="37577"/>
                    </a:cubicBezTo>
                    <a:cubicBezTo>
                      <a:pt x="30464" y="36113"/>
                      <a:pt x="32171" y="34650"/>
                      <a:pt x="33829" y="33211"/>
                    </a:cubicBezTo>
                    <a:cubicBezTo>
                      <a:pt x="29049" y="32650"/>
                      <a:pt x="24488" y="31016"/>
                      <a:pt x="20415" y="28479"/>
                    </a:cubicBezTo>
                    <a:cubicBezTo>
                      <a:pt x="17659" y="26772"/>
                      <a:pt x="14830" y="24943"/>
                      <a:pt x="12927" y="21285"/>
                    </a:cubicBezTo>
                    <a:cubicBezTo>
                      <a:pt x="10781" y="17138"/>
                      <a:pt x="11147" y="13090"/>
                      <a:pt x="11391" y="11285"/>
                    </a:cubicBezTo>
                    <a:cubicBezTo>
                      <a:pt x="11391" y="11285"/>
                      <a:pt x="12166" y="0"/>
                      <a:pt x="10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1"/>
              <p:cNvSpPr/>
              <p:nvPr/>
            </p:nvSpPr>
            <p:spPr>
              <a:xfrm>
                <a:off x="2651980" y="2617103"/>
                <a:ext cx="144065" cy="116570"/>
              </a:xfrm>
              <a:custGeom>
                <a:avLst/>
                <a:gdLst/>
                <a:ahLst/>
                <a:cxnLst/>
                <a:rect l="l" t="t" r="r" b="b"/>
                <a:pathLst>
                  <a:path w="5879" h="4757" extrusionOk="0">
                    <a:moveTo>
                      <a:pt x="3195" y="1"/>
                    </a:moveTo>
                    <a:cubicBezTo>
                      <a:pt x="3049" y="25"/>
                      <a:pt x="73" y="488"/>
                      <a:pt x="0" y="2318"/>
                    </a:cubicBezTo>
                    <a:cubicBezTo>
                      <a:pt x="0" y="2708"/>
                      <a:pt x="220" y="4196"/>
                      <a:pt x="268" y="4513"/>
                    </a:cubicBezTo>
                    <a:lnTo>
                      <a:pt x="1025" y="4391"/>
                    </a:lnTo>
                    <a:cubicBezTo>
                      <a:pt x="927" y="3732"/>
                      <a:pt x="781" y="2586"/>
                      <a:pt x="781" y="2342"/>
                    </a:cubicBezTo>
                    <a:cubicBezTo>
                      <a:pt x="829" y="1415"/>
                      <a:pt x="2488" y="927"/>
                      <a:pt x="3220" y="781"/>
                    </a:cubicBezTo>
                    <a:cubicBezTo>
                      <a:pt x="3537" y="903"/>
                      <a:pt x="4634" y="1440"/>
                      <a:pt x="4878" y="2342"/>
                    </a:cubicBezTo>
                    <a:cubicBezTo>
                      <a:pt x="5024" y="2976"/>
                      <a:pt x="4756" y="4122"/>
                      <a:pt x="4634" y="4513"/>
                    </a:cubicBezTo>
                    <a:lnTo>
                      <a:pt x="5366" y="4757"/>
                    </a:lnTo>
                    <a:cubicBezTo>
                      <a:pt x="5415" y="4586"/>
                      <a:pt x="5878" y="3122"/>
                      <a:pt x="5610" y="2147"/>
                    </a:cubicBezTo>
                    <a:cubicBezTo>
                      <a:pt x="5220" y="683"/>
                      <a:pt x="3464" y="49"/>
                      <a:pt x="3366" y="25"/>
                    </a:cubicBezTo>
                    <a:lnTo>
                      <a:pt x="32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2745223" y="2730074"/>
                <a:ext cx="34086" cy="74128"/>
              </a:xfrm>
              <a:custGeom>
                <a:avLst/>
                <a:gdLst/>
                <a:ahLst/>
                <a:cxnLst/>
                <a:rect l="l" t="t" r="r" b="b"/>
                <a:pathLst>
                  <a:path w="1391" h="3025" extrusionOk="0">
                    <a:moveTo>
                      <a:pt x="1000" y="0"/>
                    </a:moveTo>
                    <a:lnTo>
                      <a:pt x="927" y="293"/>
                    </a:lnTo>
                    <a:cubicBezTo>
                      <a:pt x="829" y="805"/>
                      <a:pt x="732" y="1317"/>
                      <a:pt x="561" y="1951"/>
                    </a:cubicBezTo>
                    <a:cubicBezTo>
                      <a:pt x="366" y="2610"/>
                      <a:pt x="0" y="2634"/>
                      <a:pt x="0" y="2634"/>
                    </a:cubicBezTo>
                    <a:lnTo>
                      <a:pt x="0" y="3025"/>
                    </a:lnTo>
                    <a:cubicBezTo>
                      <a:pt x="49" y="3025"/>
                      <a:pt x="659" y="3000"/>
                      <a:pt x="927" y="2073"/>
                    </a:cubicBezTo>
                    <a:cubicBezTo>
                      <a:pt x="1122" y="1366"/>
                      <a:pt x="1219" y="903"/>
                      <a:pt x="1317" y="390"/>
                    </a:cubicBezTo>
                    <a:lnTo>
                      <a:pt x="1390" y="73"/>
                    </a:lnTo>
                    <a:lnTo>
                      <a:pt x="10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2718316" y="2791877"/>
                <a:ext cx="31709" cy="17055"/>
              </a:xfrm>
              <a:custGeom>
                <a:avLst/>
                <a:gdLst/>
                <a:ahLst/>
                <a:cxnLst/>
                <a:rect l="l" t="t" r="r" b="b"/>
                <a:pathLst>
                  <a:path w="1294" h="696" extrusionOk="0">
                    <a:moveTo>
                      <a:pt x="777" y="0"/>
                    </a:moveTo>
                    <a:cubicBezTo>
                      <a:pt x="552" y="0"/>
                      <a:pt x="330" y="17"/>
                      <a:pt x="98" y="64"/>
                    </a:cubicBezTo>
                    <a:cubicBezTo>
                      <a:pt x="0" y="137"/>
                      <a:pt x="147" y="600"/>
                      <a:pt x="220" y="673"/>
                    </a:cubicBezTo>
                    <a:cubicBezTo>
                      <a:pt x="235" y="688"/>
                      <a:pt x="285" y="695"/>
                      <a:pt x="356" y="695"/>
                    </a:cubicBezTo>
                    <a:cubicBezTo>
                      <a:pt x="629" y="695"/>
                      <a:pt x="1206" y="594"/>
                      <a:pt x="1244" y="478"/>
                    </a:cubicBezTo>
                    <a:cubicBezTo>
                      <a:pt x="1293" y="332"/>
                      <a:pt x="1269" y="161"/>
                      <a:pt x="1171" y="15"/>
                    </a:cubicBezTo>
                    <a:cubicBezTo>
                      <a:pt x="1037" y="6"/>
                      <a:pt x="907"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2663939" y="2725884"/>
                <a:ext cx="28695" cy="75328"/>
              </a:xfrm>
              <a:custGeom>
                <a:avLst/>
                <a:gdLst/>
                <a:ahLst/>
                <a:cxnLst/>
                <a:rect l="l" t="t" r="r" b="b"/>
                <a:pathLst>
                  <a:path w="1171" h="3074" extrusionOk="0">
                    <a:moveTo>
                      <a:pt x="390" y="0"/>
                    </a:moveTo>
                    <a:lnTo>
                      <a:pt x="0" y="25"/>
                    </a:lnTo>
                    <a:lnTo>
                      <a:pt x="24" y="342"/>
                    </a:lnTo>
                    <a:cubicBezTo>
                      <a:pt x="73" y="854"/>
                      <a:pt x="146" y="1342"/>
                      <a:pt x="268" y="2049"/>
                    </a:cubicBezTo>
                    <a:cubicBezTo>
                      <a:pt x="463" y="3025"/>
                      <a:pt x="1122" y="3074"/>
                      <a:pt x="1146" y="3074"/>
                    </a:cubicBezTo>
                    <a:lnTo>
                      <a:pt x="1171" y="2683"/>
                    </a:lnTo>
                    <a:cubicBezTo>
                      <a:pt x="1146" y="2683"/>
                      <a:pt x="805" y="2683"/>
                      <a:pt x="659" y="1976"/>
                    </a:cubicBezTo>
                    <a:cubicBezTo>
                      <a:pt x="512" y="1293"/>
                      <a:pt x="463" y="805"/>
                      <a:pt x="415" y="293"/>
                    </a:cubicBezTo>
                    <a:lnTo>
                      <a:pt x="3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2686631" y="2789671"/>
                <a:ext cx="32298" cy="18305"/>
              </a:xfrm>
              <a:custGeom>
                <a:avLst/>
                <a:gdLst/>
                <a:ahLst/>
                <a:cxnLst/>
                <a:rect l="l" t="t" r="r" b="b"/>
                <a:pathLst>
                  <a:path w="1318" h="747" extrusionOk="0">
                    <a:moveTo>
                      <a:pt x="334" y="1"/>
                    </a:moveTo>
                    <a:cubicBezTo>
                      <a:pt x="272" y="1"/>
                      <a:pt x="210" y="3"/>
                      <a:pt x="147" y="7"/>
                    </a:cubicBezTo>
                    <a:cubicBezTo>
                      <a:pt x="50" y="129"/>
                      <a:pt x="1" y="300"/>
                      <a:pt x="25" y="471"/>
                    </a:cubicBezTo>
                    <a:cubicBezTo>
                      <a:pt x="69" y="579"/>
                      <a:pt x="792" y="747"/>
                      <a:pt x="999" y="747"/>
                    </a:cubicBezTo>
                    <a:cubicBezTo>
                      <a:pt x="1024" y="747"/>
                      <a:pt x="1042" y="744"/>
                      <a:pt x="1050" y="739"/>
                    </a:cubicBezTo>
                    <a:cubicBezTo>
                      <a:pt x="1147" y="666"/>
                      <a:pt x="1318" y="227"/>
                      <a:pt x="1220" y="129"/>
                    </a:cubicBezTo>
                    <a:cubicBezTo>
                      <a:pt x="917" y="48"/>
                      <a:pt x="631"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2727285" y="2400156"/>
                <a:ext cx="72927" cy="226524"/>
              </a:xfrm>
              <a:custGeom>
                <a:avLst/>
                <a:gdLst/>
                <a:ahLst/>
                <a:cxnLst/>
                <a:rect l="l" t="t" r="r" b="b"/>
                <a:pathLst>
                  <a:path w="2976" h="9244" extrusionOk="0">
                    <a:moveTo>
                      <a:pt x="2976" y="0"/>
                    </a:moveTo>
                    <a:cubicBezTo>
                      <a:pt x="2317" y="0"/>
                      <a:pt x="1464" y="634"/>
                      <a:pt x="1025" y="2390"/>
                    </a:cubicBezTo>
                    <a:cubicBezTo>
                      <a:pt x="634" y="4073"/>
                      <a:pt x="366" y="5780"/>
                      <a:pt x="195" y="7488"/>
                    </a:cubicBezTo>
                    <a:cubicBezTo>
                      <a:pt x="147" y="8073"/>
                      <a:pt x="73" y="8634"/>
                      <a:pt x="0" y="9195"/>
                    </a:cubicBezTo>
                    <a:lnTo>
                      <a:pt x="391" y="9244"/>
                    </a:lnTo>
                    <a:cubicBezTo>
                      <a:pt x="464" y="8683"/>
                      <a:pt x="512" y="8097"/>
                      <a:pt x="586" y="7561"/>
                    </a:cubicBezTo>
                    <a:cubicBezTo>
                      <a:pt x="732" y="5854"/>
                      <a:pt x="1025" y="4146"/>
                      <a:pt x="1415" y="2488"/>
                    </a:cubicBezTo>
                    <a:cubicBezTo>
                      <a:pt x="1756" y="1049"/>
                      <a:pt x="2439" y="415"/>
                      <a:pt x="2976" y="415"/>
                    </a:cubicBezTo>
                    <a:lnTo>
                      <a:pt x="29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2712925" y="2863360"/>
                <a:ext cx="582753" cy="569594"/>
              </a:xfrm>
              <a:custGeom>
                <a:avLst/>
                <a:gdLst/>
                <a:ahLst/>
                <a:cxnLst/>
                <a:rect l="l" t="t" r="r" b="b"/>
                <a:pathLst>
                  <a:path w="23781" h="23244" extrusionOk="0">
                    <a:moveTo>
                      <a:pt x="342" y="0"/>
                    </a:moveTo>
                    <a:lnTo>
                      <a:pt x="1" y="98"/>
                    </a:lnTo>
                    <a:cubicBezTo>
                      <a:pt x="25" y="244"/>
                      <a:pt x="4220" y="13366"/>
                      <a:pt x="22952" y="16244"/>
                    </a:cubicBezTo>
                    <a:lnTo>
                      <a:pt x="14854" y="22951"/>
                    </a:lnTo>
                    <a:lnTo>
                      <a:pt x="15074" y="23243"/>
                    </a:lnTo>
                    <a:lnTo>
                      <a:pt x="23781" y="16024"/>
                    </a:lnTo>
                    <a:lnTo>
                      <a:pt x="23391" y="15951"/>
                    </a:lnTo>
                    <a:cubicBezTo>
                      <a:pt x="4562" y="13219"/>
                      <a:pt x="367" y="122"/>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2534820" y="3945157"/>
                <a:ext cx="615639" cy="50235"/>
              </a:xfrm>
              <a:custGeom>
                <a:avLst/>
                <a:gdLst/>
                <a:ahLst/>
                <a:cxnLst/>
                <a:rect l="l" t="t" r="r" b="b"/>
                <a:pathLst>
                  <a:path w="25123" h="2050" extrusionOk="0">
                    <a:moveTo>
                      <a:pt x="123" y="0"/>
                    </a:moveTo>
                    <a:lnTo>
                      <a:pt x="1" y="342"/>
                    </a:lnTo>
                    <a:cubicBezTo>
                      <a:pt x="1757" y="927"/>
                      <a:pt x="3562" y="1366"/>
                      <a:pt x="5391" y="1659"/>
                    </a:cubicBezTo>
                    <a:cubicBezTo>
                      <a:pt x="5976" y="1732"/>
                      <a:pt x="7171" y="1927"/>
                      <a:pt x="11805" y="2025"/>
                    </a:cubicBezTo>
                    <a:cubicBezTo>
                      <a:pt x="12879" y="2049"/>
                      <a:pt x="13805" y="2049"/>
                      <a:pt x="14659" y="2049"/>
                    </a:cubicBezTo>
                    <a:cubicBezTo>
                      <a:pt x="19854" y="2049"/>
                      <a:pt x="21439" y="1683"/>
                      <a:pt x="22854" y="1220"/>
                    </a:cubicBezTo>
                    <a:cubicBezTo>
                      <a:pt x="23610" y="952"/>
                      <a:pt x="24366" y="659"/>
                      <a:pt x="25122" y="317"/>
                    </a:cubicBezTo>
                    <a:lnTo>
                      <a:pt x="24976" y="0"/>
                    </a:lnTo>
                    <a:cubicBezTo>
                      <a:pt x="24244" y="342"/>
                      <a:pt x="23488" y="635"/>
                      <a:pt x="22732" y="903"/>
                    </a:cubicBezTo>
                    <a:cubicBezTo>
                      <a:pt x="21355" y="1341"/>
                      <a:pt x="19799" y="1690"/>
                      <a:pt x="14704" y="1690"/>
                    </a:cubicBezTo>
                    <a:cubicBezTo>
                      <a:pt x="13844" y="1690"/>
                      <a:pt x="12883" y="1680"/>
                      <a:pt x="11805" y="1659"/>
                    </a:cubicBezTo>
                    <a:cubicBezTo>
                      <a:pt x="7196" y="1586"/>
                      <a:pt x="6001" y="1391"/>
                      <a:pt x="5440" y="1293"/>
                    </a:cubicBezTo>
                    <a:cubicBezTo>
                      <a:pt x="3635" y="1025"/>
                      <a:pt x="1854" y="586"/>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081707" y="2513102"/>
                <a:ext cx="475176" cy="720226"/>
              </a:xfrm>
              <a:custGeom>
                <a:avLst/>
                <a:gdLst/>
                <a:ahLst/>
                <a:cxnLst/>
                <a:rect l="l" t="t" r="r" b="b"/>
                <a:pathLst>
                  <a:path w="19391" h="29391" extrusionOk="0">
                    <a:moveTo>
                      <a:pt x="269" y="1"/>
                    </a:moveTo>
                    <a:lnTo>
                      <a:pt x="0" y="196"/>
                    </a:lnTo>
                    <a:cubicBezTo>
                      <a:pt x="2122" y="3220"/>
                      <a:pt x="4244" y="6293"/>
                      <a:pt x="6293" y="9342"/>
                    </a:cubicBezTo>
                    <a:cubicBezTo>
                      <a:pt x="10708" y="15903"/>
                      <a:pt x="15000" y="22634"/>
                      <a:pt x="19098" y="29390"/>
                    </a:cubicBezTo>
                    <a:lnTo>
                      <a:pt x="19390" y="29195"/>
                    </a:lnTo>
                    <a:cubicBezTo>
                      <a:pt x="15317" y="22439"/>
                      <a:pt x="11000" y="15708"/>
                      <a:pt x="6586" y="9147"/>
                    </a:cubicBezTo>
                    <a:cubicBezTo>
                      <a:pt x="4537" y="6098"/>
                      <a:pt x="2415" y="3025"/>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055413" y="2892031"/>
                <a:ext cx="190085" cy="296486"/>
              </a:xfrm>
              <a:custGeom>
                <a:avLst/>
                <a:gdLst/>
                <a:ahLst/>
                <a:cxnLst/>
                <a:rect l="l" t="t" r="r" b="b"/>
                <a:pathLst>
                  <a:path w="7757" h="12099" extrusionOk="0">
                    <a:moveTo>
                      <a:pt x="317" y="1"/>
                    </a:moveTo>
                    <a:lnTo>
                      <a:pt x="0" y="123"/>
                    </a:lnTo>
                    <a:cubicBezTo>
                      <a:pt x="147" y="562"/>
                      <a:pt x="3951" y="10635"/>
                      <a:pt x="7634" y="12098"/>
                    </a:cubicBezTo>
                    <a:lnTo>
                      <a:pt x="7756" y="11781"/>
                    </a:lnTo>
                    <a:cubicBezTo>
                      <a:pt x="4220" y="10366"/>
                      <a:pt x="366" y="98"/>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2791833" y="2576473"/>
                <a:ext cx="38277" cy="417198"/>
              </a:xfrm>
              <a:custGeom>
                <a:avLst/>
                <a:gdLst/>
                <a:ahLst/>
                <a:cxnLst/>
                <a:rect l="l" t="t" r="r" b="b"/>
                <a:pathLst>
                  <a:path w="1562" h="17025" extrusionOk="0">
                    <a:moveTo>
                      <a:pt x="781" y="0"/>
                    </a:moveTo>
                    <a:lnTo>
                      <a:pt x="439" y="24"/>
                    </a:lnTo>
                    <a:cubicBezTo>
                      <a:pt x="439" y="171"/>
                      <a:pt x="1196" y="12219"/>
                      <a:pt x="0" y="16926"/>
                    </a:cubicBezTo>
                    <a:lnTo>
                      <a:pt x="342" y="17024"/>
                    </a:lnTo>
                    <a:cubicBezTo>
                      <a:pt x="1561" y="12268"/>
                      <a:pt x="805" y="122"/>
                      <a:pt x="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36" name="Google Shape;7036;p61"/>
          <p:cNvSpPr/>
          <p:nvPr/>
        </p:nvSpPr>
        <p:spPr>
          <a:xfrm>
            <a:off x="3129298" y="5218064"/>
            <a:ext cx="14105" cy="74256"/>
          </a:xfrm>
          <a:custGeom>
            <a:avLst/>
            <a:gdLst/>
            <a:ahLst/>
            <a:cxnLst/>
            <a:rect l="l" t="t" r="r" b="b"/>
            <a:pathLst>
              <a:path w="635" h="3343" extrusionOk="0">
                <a:moveTo>
                  <a:pt x="0" y="1"/>
                </a:moveTo>
                <a:lnTo>
                  <a:pt x="0" y="3342"/>
                </a:lnTo>
                <a:lnTo>
                  <a:pt x="634" y="334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3165981" y="1835940"/>
            <a:ext cx="25" cy="2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61"/>
          <p:cNvGrpSpPr/>
          <p:nvPr/>
        </p:nvGrpSpPr>
        <p:grpSpPr>
          <a:xfrm>
            <a:off x="4449227" y="475025"/>
            <a:ext cx="3494623" cy="4381192"/>
            <a:chOff x="4449227" y="475025"/>
            <a:chExt cx="3494623" cy="4381192"/>
          </a:xfrm>
        </p:grpSpPr>
        <p:sp>
          <p:nvSpPr>
            <p:cNvPr id="7039" name="Google Shape;7039;p61"/>
            <p:cNvSpPr/>
            <p:nvPr/>
          </p:nvSpPr>
          <p:spPr>
            <a:xfrm>
              <a:off x="5915025" y="4602300"/>
              <a:ext cx="1933800" cy="169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0" name="Google Shape;7040;p61"/>
            <p:cNvGrpSpPr/>
            <p:nvPr/>
          </p:nvGrpSpPr>
          <p:grpSpPr>
            <a:xfrm>
              <a:off x="4449227" y="475025"/>
              <a:ext cx="3494623" cy="4381192"/>
              <a:chOff x="4449227" y="475025"/>
              <a:chExt cx="3494623" cy="4381192"/>
            </a:xfrm>
          </p:grpSpPr>
          <p:sp>
            <p:nvSpPr>
              <p:cNvPr id="7041" name="Google Shape;7041;p61"/>
              <p:cNvSpPr/>
              <p:nvPr/>
            </p:nvSpPr>
            <p:spPr>
              <a:xfrm>
                <a:off x="7341973" y="2578850"/>
                <a:ext cx="37076" cy="413620"/>
              </a:xfrm>
              <a:custGeom>
                <a:avLst/>
                <a:gdLst/>
                <a:ahLst/>
                <a:cxnLst/>
                <a:rect l="l" t="t" r="r" b="b"/>
                <a:pathLst>
                  <a:path w="1513" h="16879" extrusionOk="0">
                    <a:moveTo>
                      <a:pt x="561" y="1"/>
                    </a:moveTo>
                    <a:lnTo>
                      <a:pt x="0" y="74"/>
                    </a:lnTo>
                    <a:cubicBezTo>
                      <a:pt x="854" y="5610"/>
                      <a:pt x="952" y="11244"/>
                      <a:pt x="269" y="16805"/>
                    </a:cubicBezTo>
                    <a:lnTo>
                      <a:pt x="830" y="16878"/>
                    </a:lnTo>
                    <a:cubicBezTo>
                      <a:pt x="1513" y="11269"/>
                      <a:pt x="1415" y="5586"/>
                      <a:pt x="561" y="1"/>
                    </a:cubicBezTo>
                    <a:close/>
                  </a:path>
                </a:pathLst>
              </a:custGeom>
              <a:solidFill>
                <a:srgbClr val="92B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7088562" y="2984074"/>
                <a:ext cx="274946" cy="698098"/>
              </a:xfrm>
              <a:custGeom>
                <a:avLst/>
                <a:gdLst/>
                <a:ahLst/>
                <a:cxnLst/>
                <a:rect l="l" t="t" r="r" b="b"/>
                <a:pathLst>
                  <a:path w="11220" h="28488" extrusionOk="0">
                    <a:moveTo>
                      <a:pt x="10658" y="1"/>
                    </a:moveTo>
                    <a:cubicBezTo>
                      <a:pt x="10561" y="708"/>
                      <a:pt x="10463" y="1415"/>
                      <a:pt x="10366" y="2123"/>
                    </a:cubicBezTo>
                    <a:lnTo>
                      <a:pt x="10927" y="2220"/>
                    </a:lnTo>
                    <a:cubicBezTo>
                      <a:pt x="11024" y="1513"/>
                      <a:pt x="11122" y="781"/>
                      <a:pt x="11219" y="50"/>
                    </a:cubicBezTo>
                    <a:lnTo>
                      <a:pt x="10658" y="1"/>
                    </a:lnTo>
                    <a:close/>
                    <a:moveTo>
                      <a:pt x="10000" y="4245"/>
                    </a:moveTo>
                    <a:cubicBezTo>
                      <a:pt x="9878" y="4952"/>
                      <a:pt x="9732" y="5659"/>
                      <a:pt x="9585" y="6367"/>
                    </a:cubicBezTo>
                    <a:lnTo>
                      <a:pt x="10122" y="6488"/>
                    </a:lnTo>
                    <a:cubicBezTo>
                      <a:pt x="10293" y="5781"/>
                      <a:pt x="10439" y="5074"/>
                      <a:pt x="10561" y="4342"/>
                    </a:cubicBezTo>
                    <a:lnTo>
                      <a:pt x="10000" y="4245"/>
                    </a:lnTo>
                    <a:close/>
                    <a:moveTo>
                      <a:pt x="9073" y="8440"/>
                    </a:moveTo>
                    <a:cubicBezTo>
                      <a:pt x="8902" y="9147"/>
                      <a:pt x="8707" y="9830"/>
                      <a:pt x="8488" y="10513"/>
                    </a:cubicBezTo>
                    <a:lnTo>
                      <a:pt x="9024" y="10683"/>
                    </a:lnTo>
                    <a:cubicBezTo>
                      <a:pt x="9244" y="10001"/>
                      <a:pt x="9439" y="9293"/>
                      <a:pt x="9610" y="8586"/>
                    </a:cubicBezTo>
                    <a:lnTo>
                      <a:pt x="9073" y="8440"/>
                    </a:lnTo>
                    <a:close/>
                    <a:moveTo>
                      <a:pt x="7854" y="12561"/>
                    </a:moveTo>
                    <a:cubicBezTo>
                      <a:pt x="7610" y="13244"/>
                      <a:pt x="7366" y="13927"/>
                      <a:pt x="7122" y="14610"/>
                    </a:cubicBezTo>
                    <a:lnTo>
                      <a:pt x="7659" y="14805"/>
                    </a:lnTo>
                    <a:cubicBezTo>
                      <a:pt x="7902" y="14147"/>
                      <a:pt x="8146" y="13440"/>
                      <a:pt x="8390" y="12757"/>
                    </a:cubicBezTo>
                    <a:lnTo>
                      <a:pt x="7854" y="12561"/>
                    </a:lnTo>
                    <a:close/>
                    <a:moveTo>
                      <a:pt x="6341" y="16610"/>
                    </a:moveTo>
                    <a:cubicBezTo>
                      <a:pt x="6049" y="17269"/>
                      <a:pt x="5780" y="17927"/>
                      <a:pt x="5463" y="18561"/>
                    </a:cubicBezTo>
                    <a:lnTo>
                      <a:pt x="5976" y="18805"/>
                    </a:lnTo>
                    <a:cubicBezTo>
                      <a:pt x="6268" y="18171"/>
                      <a:pt x="6561" y="17488"/>
                      <a:pt x="6854" y="16805"/>
                    </a:cubicBezTo>
                    <a:lnTo>
                      <a:pt x="6341" y="16610"/>
                    </a:lnTo>
                    <a:close/>
                    <a:moveTo>
                      <a:pt x="4561" y="20513"/>
                    </a:moveTo>
                    <a:cubicBezTo>
                      <a:pt x="4244" y="21171"/>
                      <a:pt x="3902" y="21805"/>
                      <a:pt x="3561" y="22439"/>
                    </a:cubicBezTo>
                    <a:lnTo>
                      <a:pt x="4030" y="22697"/>
                    </a:lnTo>
                    <a:lnTo>
                      <a:pt x="4030" y="22697"/>
                    </a:lnTo>
                    <a:cubicBezTo>
                      <a:pt x="4394" y="22066"/>
                      <a:pt x="4733" y="21412"/>
                      <a:pt x="5049" y="20781"/>
                    </a:cubicBezTo>
                    <a:lnTo>
                      <a:pt x="4561" y="20513"/>
                    </a:lnTo>
                    <a:close/>
                    <a:moveTo>
                      <a:pt x="4030" y="22697"/>
                    </a:moveTo>
                    <a:lnTo>
                      <a:pt x="4030" y="22697"/>
                    </a:lnTo>
                    <a:cubicBezTo>
                      <a:pt x="4028" y="22701"/>
                      <a:pt x="4026" y="22704"/>
                      <a:pt x="4024" y="22708"/>
                    </a:cubicBezTo>
                    <a:lnTo>
                      <a:pt x="4049" y="22708"/>
                    </a:lnTo>
                    <a:lnTo>
                      <a:pt x="4030" y="22697"/>
                    </a:lnTo>
                    <a:close/>
                    <a:moveTo>
                      <a:pt x="2488" y="24293"/>
                    </a:moveTo>
                    <a:cubicBezTo>
                      <a:pt x="2122" y="24903"/>
                      <a:pt x="1732" y="25512"/>
                      <a:pt x="1366" y="26122"/>
                    </a:cubicBezTo>
                    <a:lnTo>
                      <a:pt x="1812" y="26428"/>
                    </a:lnTo>
                    <a:lnTo>
                      <a:pt x="1812" y="26428"/>
                    </a:lnTo>
                    <a:cubicBezTo>
                      <a:pt x="2200" y="25822"/>
                      <a:pt x="2588" y="25216"/>
                      <a:pt x="2976" y="24586"/>
                    </a:cubicBezTo>
                    <a:lnTo>
                      <a:pt x="2488" y="24293"/>
                    </a:lnTo>
                    <a:close/>
                    <a:moveTo>
                      <a:pt x="1812" y="26428"/>
                    </a:moveTo>
                    <a:cubicBezTo>
                      <a:pt x="1810" y="26431"/>
                      <a:pt x="1807" y="26435"/>
                      <a:pt x="1805" y="26439"/>
                    </a:cubicBezTo>
                    <a:lnTo>
                      <a:pt x="1829" y="26439"/>
                    </a:lnTo>
                    <a:lnTo>
                      <a:pt x="1812" y="26428"/>
                    </a:lnTo>
                    <a:close/>
                    <a:moveTo>
                      <a:pt x="171" y="27927"/>
                    </a:moveTo>
                    <a:lnTo>
                      <a:pt x="0" y="28146"/>
                    </a:lnTo>
                    <a:lnTo>
                      <a:pt x="464" y="28488"/>
                    </a:lnTo>
                    <a:lnTo>
                      <a:pt x="634" y="28244"/>
                    </a:lnTo>
                    <a:lnTo>
                      <a:pt x="171" y="27927"/>
                    </a:lnTo>
                    <a:close/>
                  </a:path>
                </a:pathLst>
              </a:custGeom>
              <a:solidFill>
                <a:srgbClr val="92B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6414957" y="3360013"/>
                <a:ext cx="601279" cy="604269"/>
              </a:xfrm>
              <a:custGeom>
                <a:avLst/>
                <a:gdLst/>
                <a:ahLst/>
                <a:cxnLst/>
                <a:rect l="l" t="t" r="r" b="b"/>
                <a:pathLst>
                  <a:path w="24537" h="24659" extrusionOk="0">
                    <a:moveTo>
                      <a:pt x="23927" y="1"/>
                    </a:moveTo>
                    <a:cubicBezTo>
                      <a:pt x="18879" y="10464"/>
                      <a:pt x="10440" y="18927"/>
                      <a:pt x="1" y="24049"/>
                    </a:cubicBezTo>
                    <a:lnTo>
                      <a:pt x="294" y="24659"/>
                    </a:lnTo>
                    <a:cubicBezTo>
                      <a:pt x="10879" y="19488"/>
                      <a:pt x="19415" y="10903"/>
                      <a:pt x="24537" y="294"/>
                    </a:cubicBezTo>
                    <a:lnTo>
                      <a:pt x="23927" y="1"/>
                    </a:lnTo>
                    <a:close/>
                  </a:path>
                </a:pathLst>
              </a:custGeom>
              <a:solidFill>
                <a:srgbClr val="92B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047286" y="1347619"/>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7943826" y="1770780"/>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7371110" y="2940454"/>
                <a:ext cx="285851" cy="437267"/>
              </a:xfrm>
              <a:custGeom>
                <a:avLst/>
                <a:gdLst/>
                <a:ahLst/>
                <a:cxnLst/>
                <a:rect l="l" t="t" r="r" b="b"/>
                <a:pathLst>
                  <a:path w="11665" h="17844" extrusionOk="0">
                    <a:moveTo>
                      <a:pt x="5348" y="0"/>
                    </a:moveTo>
                    <a:cubicBezTo>
                      <a:pt x="5250" y="1000"/>
                      <a:pt x="5080" y="1976"/>
                      <a:pt x="4860" y="2952"/>
                    </a:cubicBezTo>
                    <a:cubicBezTo>
                      <a:pt x="4226" y="5732"/>
                      <a:pt x="2763" y="6488"/>
                      <a:pt x="1738" y="7464"/>
                    </a:cubicBezTo>
                    <a:cubicBezTo>
                      <a:pt x="904" y="8278"/>
                      <a:pt x="1525" y="9237"/>
                      <a:pt x="2166" y="9237"/>
                    </a:cubicBezTo>
                    <a:cubicBezTo>
                      <a:pt x="2313" y="9237"/>
                      <a:pt x="2460" y="9187"/>
                      <a:pt x="2592" y="9073"/>
                    </a:cubicBezTo>
                    <a:cubicBezTo>
                      <a:pt x="3348" y="8366"/>
                      <a:pt x="4201" y="7756"/>
                      <a:pt x="4202" y="7756"/>
                    </a:cubicBezTo>
                    <a:lnTo>
                      <a:pt x="4202" y="7756"/>
                    </a:lnTo>
                    <a:lnTo>
                      <a:pt x="3519" y="9805"/>
                    </a:lnTo>
                    <a:cubicBezTo>
                      <a:pt x="3519" y="9805"/>
                      <a:pt x="1202" y="13024"/>
                      <a:pt x="519" y="14049"/>
                    </a:cubicBezTo>
                    <a:cubicBezTo>
                      <a:pt x="0" y="14799"/>
                      <a:pt x="464" y="15367"/>
                      <a:pt x="970" y="15367"/>
                    </a:cubicBezTo>
                    <a:cubicBezTo>
                      <a:pt x="1154" y="15367"/>
                      <a:pt x="1344" y="15291"/>
                      <a:pt x="1494" y="15122"/>
                    </a:cubicBezTo>
                    <a:cubicBezTo>
                      <a:pt x="2031" y="14488"/>
                      <a:pt x="4591" y="11489"/>
                      <a:pt x="4592" y="11488"/>
                    </a:cubicBezTo>
                    <a:lnTo>
                      <a:pt x="4592" y="11488"/>
                    </a:lnTo>
                    <a:cubicBezTo>
                      <a:pt x="4591" y="11489"/>
                      <a:pt x="2153" y="15244"/>
                      <a:pt x="1519" y="16171"/>
                    </a:cubicBezTo>
                    <a:cubicBezTo>
                      <a:pt x="1053" y="16852"/>
                      <a:pt x="1667" y="17362"/>
                      <a:pt x="2180" y="17362"/>
                    </a:cubicBezTo>
                    <a:cubicBezTo>
                      <a:pt x="2365" y="17362"/>
                      <a:pt x="2537" y="17295"/>
                      <a:pt x="2641" y="17146"/>
                    </a:cubicBezTo>
                    <a:lnTo>
                      <a:pt x="5787" y="12707"/>
                    </a:lnTo>
                    <a:lnTo>
                      <a:pt x="5787" y="12707"/>
                    </a:lnTo>
                    <a:cubicBezTo>
                      <a:pt x="5786" y="12708"/>
                      <a:pt x="3909" y="16024"/>
                      <a:pt x="3421" y="16951"/>
                    </a:cubicBezTo>
                    <a:cubicBezTo>
                      <a:pt x="3127" y="17441"/>
                      <a:pt x="3522" y="17844"/>
                      <a:pt x="3940" y="17844"/>
                    </a:cubicBezTo>
                    <a:cubicBezTo>
                      <a:pt x="4146" y="17844"/>
                      <a:pt x="4357" y="17746"/>
                      <a:pt x="4494" y="17512"/>
                    </a:cubicBezTo>
                    <a:cubicBezTo>
                      <a:pt x="4933" y="16829"/>
                      <a:pt x="6811" y="13513"/>
                      <a:pt x="6811" y="13512"/>
                    </a:cubicBezTo>
                    <a:lnTo>
                      <a:pt x="6811" y="13512"/>
                    </a:lnTo>
                    <a:cubicBezTo>
                      <a:pt x="6811" y="13513"/>
                      <a:pt x="5567" y="16146"/>
                      <a:pt x="5299" y="16780"/>
                    </a:cubicBezTo>
                    <a:cubicBezTo>
                      <a:pt x="5173" y="17065"/>
                      <a:pt x="5425" y="17247"/>
                      <a:pt x="5685" y="17247"/>
                    </a:cubicBezTo>
                    <a:cubicBezTo>
                      <a:pt x="5826" y="17247"/>
                      <a:pt x="5969" y="17193"/>
                      <a:pt x="6055" y="17073"/>
                    </a:cubicBezTo>
                    <a:cubicBezTo>
                      <a:pt x="7714" y="15195"/>
                      <a:pt x="8933" y="13000"/>
                      <a:pt x="9640" y="10610"/>
                    </a:cubicBezTo>
                    <a:cubicBezTo>
                      <a:pt x="10592" y="7268"/>
                      <a:pt x="11275" y="3854"/>
                      <a:pt x="11665" y="415"/>
                    </a:cubicBezTo>
                    <a:lnTo>
                      <a:pt x="5348" y="0"/>
                    </a:ln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1"/>
              <p:cNvSpPr/>
              <p:nvPr/>
            </p:nvSpPr>
            <p:spPr>
              <a:xfrm>
                <a:off x="6664202" y="2487739"/>
                <a:ext cx="1056116" cy="624265"/>
              </a:xfrm>
              <a:custGeom>
                <a:avLst/>
                <a:gdLst/>
                <a:ahLst/>
                <a:cxnLst/>
                <a:rect l="l" t="t" r="r" b="b"/>
                <a:pathLst>
                  <a:path w="43098" h="25475" extrusionOk="0">
                    <a:moveTo>
                      <a:pt x="8713" y="0"/>
                    </a:moveTo>
                    <a:cubicBezTo>
                      <a:pt x="5225" y="0"/>
                      <a:pt x="4287" y="1385"/>
                      <a:pt x="4147" y="1719"/>
                    </a:cubicBezTo>
                    <a:cubicBezTo>
                      <a:pt x="0" y="11401"/>
                      <a:pt x="29463" y="16133"/>
                      <a:pt x="29463" y="16133"/>
                    </a:cubicBezTo>
                    <a:lnTo>
                      <a:pt x="26536" y="24547"/>
                    </a:lnTo>
                    <a:cubicBezTo>
                      <a:pt x="29195" y="24718"/>
                      <a:pt x="31878" y="24864"/>
                      <a:pt x="34561" y="25035"/>
                    </a:cubicBezTo>
                    <a:cubicBezTo>
                      <a:pt x="37244" y="25182"/>
                      <a:pt x="39902" y="25328"/>
                      <a:pt x="42536" y="25474"/>
                    </a:cubicBezTo>
                    <a:cubicBezTo>
                      <a:pt x="43097" y="22011"/>
                      <a:pt x="39243" y="9865"/>
                      <a:pt x="39243" y="9865"/>
                    </a:cubicBezTo>
                    <a:cubicBezTo>
                      <a:pt x="39243" y="9865"/>
                      <a:pt x="38658" y="8645"/>
                      <a:pt x="36902" y="8036"/>
                    </a:cubicBezTo>
                    <a:cubicBezTo>
                      <a:pt x="31244" y="6084"/>
                      <a:pt x="19854" y="2206"/>
                      <a:pt x="14025" y="767"/>
                    </a:cubicBezTo>
                    <a:cubicBezTo>
                      <a:pt x="11802" y="208"/>
                      <a:pt x="10066" y="0"/>
                      <a:pt x="8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1"/>
              <p:cNvSpPr/>
              <p:nvPr/>
            </p:nvSpPr>
            <p:spPr>
              <a:xfrm>
                <a:off x="6594876" y="2381630"/>
                <a:ext cx="111792" cy="137473"/>
              </a:xfrm>
              <a:custGeom>
                <a:avLst/>
                <a:gdLst/>
                <a:ahLst/>
                <a:cxnLst/>
                <a:rect l="l" t="t" r="r" b="b"/>
                <a:pathLst>
                  <a:path w="4562" h="5610" extrusionOk="0">
                    <a:moveTo>
                      <a:pt x="2586" y="0"/>
                    </a:moveTo>
                    <a:lnTo>
                      <a:pt x="0" y="2317"/>
                    </a:lnTo>
                    <a:lnTo>
                      <a:pt x="25" y="2366"/>
                    </a:lnTo>
                    <a:lnTo>
                      <a:pt x="269" y="3780"/>
                    </a:lnTo>
                    <a:lnTo>
                      <a:pt x="512" y="5317"/>
                    </a:lnTo>
                    <a:lnTo>
                      <a:pt x="2829" y="5610"/>
                    </a:lnTo>
                    <a:lnTo>
                      <a:pt x="4561" y="4561"/>
                    </a:lnTo>
                    <a:lnTo>
                      <a:pt x="2586" y="0"/>
                    </a:ln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6595464" y="2418682"/>
                <a:ext cx="57415" cy="55602"/>
              </a:xfrm>
              <a:custGeom>
                <a:avLst/>
                <a:gdLst/>
                <a:ahLst/>
                <a:cxnLst/>
                <a:rect l="l" t="t" r="r" b="b"/>
                <a:pathLst>
                  <a:path w="2343" h="2269" extrusionOk="0">
                    <a:moveTo>
                      <a:pt x="2342" y="0"/>
                    </a:moveTo>
                    <a:lnTo>
                      <a:pt x="2342" y="0"/>
                    </a:lnTo>
                    <a:cubicBezTo>
                      <a:pt x="2342" y="0"/>
                      <a:pt x="1415" y="415"/>
                      <a:pt x="708" y="659"/>
                    </a:cubicBezTo>
                    <a:cubicBezTo>
                      <a:pt x="488" y="732"/>
                      <a:pt x="245" y="805"/>
                      <a:pt x="1" y="854"/>
                    </a:cubicBezTo>
                    <a:lnTo>
                      <a:pt x="245" y="2268"/>
                    </a:lnTo>
                    <a:cubicBezTo>
                      <a:pt x="684" y="2098"/>
                      <a:pt x="1098" y="1854"/>
                      <a:pt x="1488" y="1561"/>
                    </a:cubicBezTo>
                    <a:cubicBezTo>
                      <a:pt x="1952" y="1171"/>
                      <a:pt x="2244" y="610"/>
                      <a:pt x="2342" y="0"/>
                    </a:cubicBezTo>
                    <a:close/>
                  </a:path>
                </a:pathLst>
              </a:custGeom>
              <a:solidFill>
                <a:srgbClr val="342524">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6536896" y="2295444"/>
                <a:ext cx="141663" cy="153107"/>
              </a:xfrm>
              <a:custGeom>
                <a:avLst/>
                <a:gdLst/>
                <a:ahLst/>
                <a:cxnLst/>
                <a:rect l="l" t="t" r="r" b="b"/>
                <a:pathLst>
                  <a:path w="5781" h="6248" extrusionOk="0">
                    <a:moveTo>
                      <a:pt x="2641" y="1"/>
                    </a:moveTo>
                    <a:cubicBezTo>
                      <a:pt x="2484" y="1"/>
                      <a:pt x="2327" y="18"/>
                      <a:pt x="2171" y="54"/>
                    </a:cubicBezTo>
                    <a:cubicBezTo>
                      <a:pt x="1342" y="249"/>
                      <a:pt x="635" y="810"/>
                      <a:pt x="269" y="1590"/>
                    </a:cubicBezTo>
                    <a:cubicBezTo>
                      <a:pt x="0" y="2200"/>
                      <a:pt x="147" y="2956"/>
                      <a:pt x="317" y="3712"/>
                    </a:cubicBezTo>
                    <a:cubicBezTo>
                      <a:pt x="665" y="5231"/>
                      <a:pt x="1494" y="6248"/>
                      <a:pt x="2738" y="6248"/>
                    </a:cubicBezTo>
                    <a:cubicBezTo>
                      <a:pt x="2892" y="6248"/>
                      <a:pt x="3053" y="6232"/>
                      <a:pt x="3220" y="6200"/>
                    </a:cubicBezTo>
                    <a:cubicBezTo>
                      <a:pt x="4513" y="5932"/>
                      <a:pt x="5781" y="4273"/>
                      <a:pt x="5391" y="2566"/>
                    </a:cubicBezTo>
                    <a:cubicBezTo>
                      <a:pt x="5066" y="1072"/>
                      <a:pt x="3876" y="1"/>
                      <a:pt x="2641" y="1"/>
                    </a:cubicBez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6628351" y="2332349"/>
                <a:ext cx="38252" cy="41953"/>
              </a:xfrm>
              <a:custGeom>
                <a:avLst/>
                <a:gdLst/>
                <a:ahLst/>
                <a:cxnLst/>
                <a:rect l="l" t="t" r="r" b="b"/>
                <a:pathLst>
                  <a:path w="1561" h="1712" extrusionOk="0">
                    <a:moveTo>
                      <a:pt x="698" y="1"/>
                    </a:moveTo>
                    <a:cubicBezTo>
                      <a:pt x="661" y="1"/>
                      <a:pt x="623" y="4"/>
                      <a:pt x="585" y="11"/>
                    </a:cubicBezTo>
                    <a:cubicBezTo>
                      <a:pt x="220" y="109"/>
                      <a:pt x="0" y="548"/>
                      <a:pt x="122" y="1011"/>
                    </a:cubicBezTo>
                    <a:cubicBezTo>
                      <a:pt x="208" y="1418"/>
                      <a:pt x="519" y="1712"/>
                      <a:pt x="841" y="1712"/>
                    </a:cubicBezTo>
                    <a:cubicBezTo>
                      <a:pt x="886" y="1712"/>
                      <a:pt x="931" y="1706"/>
                      <a:pt x="976" y="1694"/>
                    </a:cubicBezTo>
                    <a:cubicBezTo>
                      <a:pt x="1341" y="1621"/>
                      <a:pt x="1561" y="1182"/>
                      <a:pt x="1463" y="718"/>
                    </a:cubicBezTo>
                    <a:cubicBezTo>
                      <a:pt x="1353" y="300"/>
                      <a:pt x="1044" y="1"/>
                      <a:pt x="698" y="1"/>
                    </a:cubicBez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6564391" y="2364892"/>
                <a:ext cx="8381" cy="12620"/>
              </a:xfrm>
              <a:custGeom>
                <a:avLst/>
                <a:gdLst/>
                <a:ahLst/>
                <a:cxnLst/>
                <a:rect l="l" t="t" r="r" b="b"/>
                <a:pathLst>
                  <a:path w="342" h="515" extrusionOk="0">
                    <a:moveTo>
                      <a:pt x="171" y="0"/>
                    </a:moveTo>
                    <a:cubicBezTo>
                      <a:pt x="122" y="0"/>
                      <a:pt x="98" y="0"/>
                      <a:pt x="74" y="25"/>
                    </a:cubicBezTo>
                    <a:cubicBezTo>
                      <a:pt x="25" y="49"/>
                      <a:pt x="0" y="122"/>
                      <a:pt x="25" y="171"/>
                    </a:cubicBezTo>
                    <a:cubicBezTo>
                      <a:pt x="0" y="244"/>
                      <a:pt x="25" y="317"/>
                      <a:pt x="49" y="366"/>
                    </a:cubicBezTo>
                    <a:cubicBezTo>
                      <a:pt x="49" y="415"/>
                      <a:pt x="74" y="439"/>
                      <a:pt x="122" y="488"/>
                    </a:cubicBezTo>
                    <a:cubicBezTo>
                      <a:pt x="141" y="507"/>
                      <a:pt x="167" y="514"/>
                      <a:pt x="194" y="514"/>
                    </a:cubicBezTo>
                    <a:cubicBezTo>
                      <a:pt x="238" y="514"/>
                      <a:pt x="287" y="494"/>
                      <a:pt x="317" y="464"/>
                    </a:cubicBezTo>
                    <a:cubicBezTo>
                      <a:pt x="342" y="415"/>
                      <a:pt x="342" y="390"/>
                      <a:pt x="342" y="342"/>
                    </a:cubicBezTo>
                    <a:cubicBezTo>
                      <a:pt x="342" y="268"/>
                      <a:pt x="342" y="195"/>
                      <a:pt x="317" y="122"/>
                    </a:cubicBezTo>
                    <a:cubicBezTo>
                      <a:pt x="293" y="98"/>
                      <a:pt x="244" y="49"/>
                      <a:pt x="220" y="25"/>
                    </a:cubicBezTo>
                    <a:lnTo>
                      <a:pt x="1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6601444" y="2355654"/>
                <a:ext cx="8381" cy="12473"/>
              </a:xfrm>
              <a:custGeom>
                <a:avLst/>
                <a:gdLst/>
                <a:ahLst/>
                <a:cxnLst/>
                <a:rect l="l" t="t" r="r" b="b"/>
                <a:pathLst>
                  <a:path w="342" h="509" extrusionOk="0">
                    <a:moveTo>
                      <a:pt x="122" y="0"/>
                    </a:moveTo>
                    <a:cubicBezTo>
                      <a:pt x="106" y="0"/>
                      <a:pt x="90" y="11"/>
                      <a:pt x="74" y="11"/>
                    </a:cubicBezTo>
                    <a:cubicBezTo>
                      <a:pt x="25" y="60"/>
                      <a:pt x="1" y="109"/>
                      <a:pt x="1" y="182"/>
                    </a:cubicBezTo>
                    <a:cubicBezTo>
                      <a:pt x="1" y="231"/>
                      <a:pt x="1" y="304"/>
                      <a:pt x="25" y="377"/>
                    </a:cubicBezTo>
                    <a:cubicBezTo>
                      <a:pt x="49" y="402"/>
                      <a:pt x="74" y="450"/>
                      <a:pt x="98" y="475"/>
                    </a:cubicBezTo>
                    <a:cubicBezTo>
                      <a:pt x="120" y="497"/>
                      <a:pt x="157" y="509"/>
                      <a:pt x="193" y="509"/>
                    </a:cubicBezTo>
                    <a:cubicBezTo>
                      <a:pt x="237" y="509"/>
                      <a:pt x="280" y="491"/>
                      <a:pt x="293" y="450"/>
                    </a:cubicBezTo>
                    <a:cubicBezTo>
                      <a:pt x="318" y="426"/>
                      <a:pt x="342" y="377"/>
                      <a:pt x="342" y="353"/>
                    </a:cubicBezTo>
                    <a:cubicBezTo>
                      <a:pt x="342" y="280"/>
                      <a:pt x="318" y="206"/>
                      <a:pt x="293" y="133"/>
                    </a:cubicBezTo>
                    <a:cubicBezTo>
                      <a:pt x="269" y="84"/>
                      <a:pt x="244" y="60"/>
                      <a:pt x="196" y="11"/>
                    </a:cubicBezTo>
                    <a:lnTo>
                      <a:pt x="147" y="11"/>
                    </a:lnTo>
                    <a:cubicBezTo>
                      <a:pt x="139" y="3"/>
                      <a:pt x="131"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6549443" y="2349258"/>
                <a:ext cx="25730" cy="13527"/>
              </a:xfrm>
              <a:custGeom>
                <a:avLst/>
                <a:gdLst/>
                <a:ahLst/>
                <a:cxnLst/>
                <a:rect l="l" t="t" r="r" b="b"/>
                <a:pathLst>
                  <a:path w="1050" h="552" extrusionOk="0">
                    <a:moveTo>
                      <a:pt x="761" y="1"/>
                    </a:moveTo>
                    <a:cubicBezTo>
                      <a:pt x="516" y="1"/>
                      <a:pt x="277" y="116"/>
                      <a:pt x="98" y="272"/>
                    </a:cubicBezTo>
                    <a:cubicBezTo>
                      <a:pt x="74" y="297"/>
                      <a:pt x="49" y="321"/>
                      <a:pt x="25" y="345"/>
                    </a:cubicBezTo>
                    <a:cubicBezTo>
                      <a:pt x="1" y="394"/>
                      <a:pt x="1" y="443"/>
                      <a:pt x="1" y="492"/>
                    </a:cubicBezTo>
                    <a:cubicBezTo>
                      <a:pt x="28" y="537"/>
                      <a:pt x="74" y="552"/>
                      <a:pt x="128" y="552"/>
                    </a:cubicBezTo>
                    <a:cubicBezTo>
                      <a:pt x="219" y="552"/>
                      <a:pt x="329" y="507"/>
                      <a:pt x="391" y="492"/>
                    </a:cubicBezTo>
                    <a:lnTo>
                      <a:pt x="854" y="321"/>
                    </a:lnTo>
                    <a:cubicBezTo>
                      <a:pt x="903" y="321"/>
                      <a:pt x="952" y="297"/>
                      <a:pt x="1001" y="248"/>
                    </a:cubicBezTo>
                    <a:cubicBezTo>
                      <a:pt x="1049" y="223"/>
                      <a:pt x="1049" y="175"/>
                      <a:pt x="1049" y="126"/>
                    </a:cubicBezTo>
                    <a:cubicBezTo>
                      <a:pt x="1025" y="28"/>
                      <a:pt x="903" y="4"/>
                      <a:pt x="830" y="4"/>
                    </a:cubicBezTo>
                    <a:cubicBezTo>
                      <a:pt x="807" y="2"/>
                      <a:pt x="784" y="1"/>
                      <a:pt x="7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1"/>
              <p:cNvSpPr/>
              <p:nvPr/>
            </p:nvSpPr>
            <p:spPr>
              <a:xfrm>
                <a:off x="6591274" y="2340019"/>
                <a:ext cx="26931" cy="11174"/>
              </a:xfrm>
              <a:custGeom>
                <a:avLst/>
                <a:gdLst/>
                <a:ahLst/>
                <a:cxnLst/>
                <a:rect l="l" t="t" r="r" b="b"/>
                <a:pathLst>
                  <a:path w="1099" h="456" extrusionOk="0">
                    <a:moveTo>
                      <a:pt x="659" y="1"/>
                    </a:moveTo>
                    <a:cubicBezTo>
                      <a:pt x="593" y="1"/>
                      <a:pt x="527" y="6"/>
                      <a:pt x="464" y="15"/>
                    </a:cubicBezTo>
                    <a:cubicBezTo>
                      <a:pt x="342" y="40"/>
                      <a:pt x="220" y="88"/>
                      <a:pt x="123" y="137"/>
                    </a:cubicBezTo>
                    <a:cubicBezTo>
                      <a:pt x="50" y="186"/>
                      <a:pt x="1" y="259"/>
                      <a:pt x="1" y="332"/>
                    </a:cubicBezTo>
                    <a:cubicBezTo>
                      <a:pt x="1" y="429"/>
                      <a:pt x="72" y="455"/>
                      <a:pt x="155" y="455"/>
                    </a:cubicBezTo>
                    <a:cubicBezTo>
                      <a:pt x="219" y="455"/>
                      <a:pt x="290" y="440"/>
                      <a:pt x="342" y="430"/>
                    </a:cubicBezTo>
                    <a:lnTo>
                      <a:pt x="879" y="332"/>
                    </a:lnTo>
                    <a:cubicBezTo>
                      <a:pt x="928" y="308"/>
                      <a:pt x="1001" y="283"/>
                      <a:pt x="1025" y="259"/>
                    </a:cubicBezTo>
                    <a:cubicBezTo>
                      <a:pt x="1074" y="235"/>
                      <a:pt x="1098" y="161"/>
                      <a:pt x="1074" y="113"/>
                    </a:cubicBezTo>
                    <a:cubicBezTo>
                      <a:pt x="1050" y="88"/>
                      <a:pt x="1025" y="64"/>
                      <a:pt x="1001" y="64"/>
                    </a:cubicBezTo>
                    <a:cubicBezTo>
                      <a:pt x="893" y="18"/>
                      <a:pt x="775" y="1"/>
                      <a:pt x="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1"/>
              <p:cNvSpPr/>
              <p:nvPr/>
            </p:nvSpPr>
            <p:spPr>
              <a:xfrm>
                <a:off x="6577526" y="2366240"/>
                <a:ext cx="13184" cy="21368"/>
              </a:xfrm>
              <a:custGeom>
                <a:avLst/>
                <a:gdLst/>
                <a:ahLst/>
                <a:cxnLst/>
                <a:rect l="l" t="t" r="r" b="b"/>
                <a:pathLst>
                  <a:path w="538" h="872" extrusionOk="0">
                    <a:moveTo>
                      <a:pt x="166" y="0"/>
                    </a:moveTo>
                    <a:cubicBezTo>
                      <a:pt x="137" y="0"/>
                      <a:pt x="108" y="14"/>
                      <a:pt x="98" y="43"/>
                    </a:cubicBezTo>
                    <a:lnTo>
                      <a:pt x="50" y="433"/>
                    </a:lnTo>
                    <a:cubicBezTo>
                      <a:pt x="1" y="530"/>
                      <a:pt x="1" y="628"/>
                      <a:pt x="1" y="701"/>
                    </a:cubicBezTo>
                    <a:cubicBezTo>
                      <a:pt x="50" y="872"/>
                      <a:pt x="294" y="872"/>
                      <a:pt x="416" y="872"/>
                    </a:cubicBezTo>
                    <a:cubicBezTo>
                      <a:pt x="537" y="872"/>
                      <a:pt x="489" y="726"/>
                      <a:pt x="416" y="726"/>
                    </a:cubicBezTo>
                    <a:cubicBezTo>
                      <a:pt x="342" y="726"/>
                      <a:pt x="196" y="726"/>
                      <a:pt x="147" y="628"/>
                    </a:cubicBezTo>
                    <a:cubicBezTo>
                      <a:pt x="147" y="604"/>
                      <a:pt x="172" y="506"/>
                      <a:pt x="196" y="482"/>
                    </a:cubicBezTo>
                    <a:lnTo>
                      <a:pt x="245" y="91"/>
                    </a:lnTo>
                    <a:cubicBezTo>
                      <a:pt x="260" y="32"/>
                      <a:pt x="212" y="0"/>
                      <a:pt x="1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6574120" y="2384938"/>
                <a:ext cx="35924" cy="16369"/>
              </a:xfrm>
              <a:custGeom>
                <a:avLst/>
                <a:gdLst/>
                <a:ahLst/>
                <a:cxnLst/>
                <a:rect l="l" t="t" r="r" b="b"/>
                <a:pathLst>
                  <a:path w="1466" h="668" extrusionOk="0">
                    <a:moveTo>
                      <a:pt x="1357" y="1"/>
                    </a:moveTo>
                    <a:cubicBezTo>
                      <a:pt x="1330" y="1"/>
                      <a:pt x="1302" y="11"/>
                      <a:pt x="1286" y="36"/>
                    </a:cubicBezTo>
                    <a:cubicBezTo>
                      <a:pt x="1213" y="255"/>
                      <a:pt x="1018" y="426"/>
                      <a:pt x="798" y="475"/>
                    </a:cubicBezTo>
                    <a:cubicBezTo>
                      <a:pt x="712" y="504"/>
                      <a:pt x="621" y="517"/>
                      <a:pt x="532" y="517"/>
                    </a:cubicBezTo>
                    <a:cubicBezTo>
                      <a:pt x="394" y="517"/>
                      <a:pt x="258" y="485"/>
                      <a:pt x="140" y="426"/>
                    </a:cubicBezTo>
                    <a:cubicBezTo>
                      <a:pt x="131" y="424"/>
                      <a:pt x="123" y="423"/>
                      <a:pt x="115" y="423"/>
                    </a:cubicBezTo>
                    <a:cubicBezTo>
                      <a:pt x="35" y="423"/>
                      <a:pt x="0" y="528"/>
                      <a:pt x="67" y="572"/>
                    </a:cubicBezTo>
                    <a:cubicBezTo>
                      <a:pt x="208" y="637"/>
                      <a:pt x="357" y="667"/>
                      <a:pt x="505" y="667"/>
                    </a:cubicBezTo>
                    <a:cubicBezTo>
                      <a:pt x="637" y="667"/>
                      <a:pt x="769" y="643"/>
                      <a:pt x="896" y="597"/>
                    </a:cubicBezTo>
                    <a:cubicBezTo>
                      <a:pt x="1140" y="524"/>
                      <a:pt x="1335" y="328"/>
                      <a:pt x="1433" y="109"/>
                    </a:cubicBezTo>
                    <a:cubicBezTo>
                      <a:pt x="1465" y="44"/>
                      <a:pt x="1411" y="1"/>
                      <a:pt x="1357" y="1"/>
                    </a:cubicBezTo>
                    <a:close/>
                  </a:path>
                </a:pathLst>
              </a:custGeom>
              <a:solidFill>
                <a:srgbClr val="16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6546453" y="2372269"/>
                <a:ext cx="103387" cy="73932"/>
              </a:xfrm>
              <a:custGeom>
                <a:avLst/>
                <a:gdLst/>
                <a:ahLst/>
                <a:cxnLst/>
                <a:rect l="l" t="t" r="r" b="b"/>
                <a:pathLst>
                  <a:path w="4219" h="3017" extrusionOk="0">
                    <a:moveTo>
                      <a:pt x="3605" y="0"/>
                    </a:moveTo>
                    <a:cubicBezTo>
                      <a:pt x="3590" y="0"/>
                      <a:pt x="3575" y="5"/>
                      <a:pt x="3562" y="16"/>
                    </a:cubicBezTo>
                    <a:cubicBezTo>
                      <a:pt x="3291" y="196"/>
                      <a:pt x="3014" y="243"/>
                      <a:pt x="2729" y="243"/>
                    </a:cubicBezTo>
                    <a:cubicBezTo>
                      <a:pt x="2418" y="243"/>
                      <a:pt x="2097" y="187"/>
                      <a:pt x="1765" y="187"/>
                    </a:cubicBezTo>
                    <a:cubicBezTo>
                      <a:pt x="1579" y="187"/>
                      <a:pt x="1389" y="205"/>
                      <a:pt x="1196" y="260"/>
                    </a:cubicBezTo>
                    <a:cubicBezTo>
                      <a:pt x="562" y="431"/>
                      <a:pt x="1" y="1284"/>
                      <a:pt x="1" y="1284"/>
                    </a:cubicBezTo>
                    <a:cubicBezTo>
                      <a:pt x="1" y="1284"/>
                      <a:pt x="366" y="2480"/>
                      <a:pt x="879" y="2797"/>
                    </a:cubicBezTo>
                    <a:cubicBezTo>
                      <a:pt x="1135" y="2943"/>
                      <a:pt x="1397" y="3016"/>
                      <a:pt x="1693" y="3016"/>
                    </a:cubicBezTo>
                    <a:cubicBezTo>
                      <a:pt x="1988" y="3016"/>
                      <a:pt x="2318" y="2943"/>
                      <a:pt x="2708" y="2797"/>
                    </a:cubicBezTo>
                    <a:cubicBezTo>
                      <a:pt x="3562" y="2480"/>
                      <a:pt x="4196" y="1870"/>
                      <a:pt x="4196" y="1358"/>
                    </a:cubicBezTo>
                    <a:cubicBezTo>
                      <a:pt x="4219" y="1129"/>
                      <a:pt x="3834" y="0"/>
                      <a:pt x="3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6630948" y="2332619"/>
                <a:ext cx="18942" cy="48961"/>
              </a:xfrm>
              <a:custGeom>
                <a:avLst/>
                <a:gdLst/>
                <a:ahLst/>
                <a:cxnLst/>
                <a:rect l="l" t="t" r="r" b="b"/>
                <a:pathLst>
                  <a:path w="773" h="1998" extrusionOk="0">
                    <a:moveTo>
                      <a:pt x="748" y="0"/>
                    </a:moveTo>
                    <a:cubicBezTo>
                      <a:pt x="650" y="585"/>
                      <a:pt x="431" y="1122"/>
                      <a:pt x="114" y="1610"/>
                    </a:cubicBezTo>
                    <a:cubicBezTo>
                      <a:pt x="1" y="1760"/>
                      <a:pt x="76" y="1998"/>
                      <a:pt x="184" y="1998"/>
                    </a:cubicBezTo>
                    <a:cubicBezTo>
                      <a:pt x="216" y="1998"/>
                      <a:pt x="251" y="1977"/>
                      <a:pt x="284" y="1927"/>
                    </a:cubicBezTo>
                    <a:cubicBezTo>
                      <a:pt x="601" y="1439"/>
                      <a:pt x="772" y="854"/>
                      <a:pt x="772" y="268"/>
                    </a:cubicBezTo>
                    <a:lnTo>
                      <a:pt x="7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1"/>
              <p:cNvSpPr/>
              <p:nvPr/>
            </p:nvSpPr>
            <p:spPr>
              <a:xfrm>
                <a:off x="6638814" y="2352321"/>
                <a:ext cx="27789" cy="62684"/>
              </a:xfrm>
              <a:custGeom>
                <a:avLst/>
                <a:gdLst/>
                <a:ahLst/>
                <a:cxnLst/>
                <a:rect l="l" t="t" r="r" b="b"/>
                <a:pathLst>
                  <a:path w="1134" h="2558" extrusionOk="0">
                    <a:moveTo>
                      <a:pt x="1110" y="1"/>
                    </a:moveTo>
                    <a:cubicBezTo>
                      <a:pt x="988" y="708"/>
                      <a:pt x="695" y="1367"/>
                      <a:pt x="280" y="1952"/>
                    </a:cubicBezTo>
                    <a:cubicBezTo>
                      <a:pt x="111" y="2155"/>
                      <a:pt x="1" y="2557"/>
                      <a:pt x="120" y="2557"/>
                    </a:cubicBezTo>
                    <a:cubicBezTo>
                      <a:pt x="172" y="2557"/>
                      <a:pt x="270" y="2479"/>
                      <a:pt x="427" y="2269"/>
                    </a:cubicBezTo>
                    <a:cubicBezTo>
                      <a:pt x="914" y="1611"/>
                      <a:pt x="1036" y="489"/>
                      <a:pt x="1110" y="342"/>
                    </a:cubicBezTo>
                    <a:cubicBezTo>
                      <a:pt x="1134" y="245"/>
                      <a:pt x="1134" y="123"/>
                      <a:pt x="1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576644" y="2410620"/>
                <a:ext cx="39159" cy="7474"/>
              </a:xfrm>
              <a:custGeom>
                <a:avLst/>
                <a:gdLst/>
                <a:ahLst/>
                <a:cxnLst/>
                <a:rect l="l" t="t" r="r" b="b"/>
                <a:pathLst>
                  <a:path w="1598" h="305" extrusionOk="0">
                    <a:moveTo>
                      <a:pt x="85" y="1"/>
                    </a:moveTo>
                    <a:cubicBezTo>
                      <a:pt x="41" y="1"/>
                      <a:pt x="0" y="89"/>
                      <a:pt x="61" y="110"/>
                    </a:cubicBezTo>
                    <a:cubicBezTo>
                      <a:pt x="281" y="232"/>
                      <a:pt x="549" y="305"/>
                      <a:pt x="817" y="305"/>
                    </a:cubicBezTo>
                    <a:cubicBezTo>
                      <a:pt x="1061" y="305"/>
                      <a:pt x="1330" y="232"/>
                      <a:pt x="1549" y="134"/>
                    </a:cubicBezTo>
                    <a:cubicBezTo>
                      <a:pt x="1573" y="134"/>
                      <a:pt x="1598" y="85"/>
                      <a:pt x="1573" y="61"/>
                    </a:cubicBezTo>
                    <a:cubicBezTo>
                      <a:pt x="1573" y="44"/>
                      <a:pt x="1549" y="26"/>
                      <a:pt x="1526" y="26"/>
                    </a:cubicBezTo>
                    <a:cubicBezTo>
                      <a:pt x="1517" y="26"/>
                      <a:pt x="1507" y="29"/>
                      <a:pt x="1500" y="37"/>
                    </a:cubicBezTo>
                    <a:cubicBezTo>
                      <a:pt x="1294" y="128"/>
                      <a:pt x="1073" y="171"/>
                      <a:pt x="850" y="171"/>
                    </a:cubicBezTo>
                    <a:cubicBezTo>
                      <a:pt x="597" y="171"/>
                      <a:pt x="343" y="116"/>
                      <a:pt x="110" y="12"/>
                    </a:cubicBezTo>
                    <a:cubicBezTo>
                      <a:pt x="102" y="4"/>
                      <a:pt x="93"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629527" y="2299144"/>
                <a:ext cx="44256" cy="89664"/>
              </a:xfrm>
              <a:custGeom>
                <a:avLst/>
                <a:gdLst/>
                <a:ahLst/>
                <a:cxnLst/>
                <a:rect l="l" t="t" r="r" b="b"/>
                <a:pathLst>
                  <a:path w="1806" h="3659" extrusionOk="0">
                    <a:moveTo>
                      <a:pt x="391" y="0"/>
                    </a:moveTo>
                    <a:cubicBezTo>
                      <a:pt x="318" y="49"/>
                      <a:pt x="269" y="98"/>
                      <a:pt x="196" y="147"/>
                    </a:cubicBezTo>
                    <a:cubicBezTo>
                      <a:pt x="74" y="220"/>
                      <a:pt x="1" y="366"/>
                      <a:pt x="25" y="512"/>
                    </a:cubicBezTo>
                    <a:cubicBezTo>
                      <a:pt x="50" y="634"/>
                      <a:pt x="98" y="756"/>
                      <a:pt x="172" y="878"/>
                    </a:cubicBezTo>
                    <a:lnTo>
                      <a:pt x="318" y="1269"/>
                    </a:lnTo>
                    <a:cubicBezTo>
                      <a:pt x="464" y="1634"/>
                      <a:pt x="586" y="2171"/>
                      <a:pt x="1001" y="2342"/>
                    </a:cubicBezTo>
                    <a:cubicBezTo>
                      <a:pt x="1147" y="2390"/>
                      <a:pt x="1269" y="2464"/>
                      <a:pt x="1367" y="2561"/>
                    </a:cubicBezTo>
                    <a:cubicBezTo>
                      <a:pt x="1464" y="2659"/>
                      <a:pt x="1464" y="3171"/>
                      <a:pt x="1513" y="3293"/>
                    </a:cubicBezTo>
                    <a:cubicBezTo>
                      <a:pt x="1586" y="3439"/>
                      <a:pt x="1684" y="3561"/>
                      <a:pt x="1806" y="3659"/>
                    </a:cubicBezTo>
                    <a:cubicBezTo>
                      <a:pt x="1806" y="3659"/>
                      <a:pt x="1757" y="2634"/>
                      <a:pt x="1732" y="2317"/>
                    </a:cubicBezTo>
                    <a:cubicBezTo>
                      <a:pt x="1708" y="2025"/>
                      <a:pt x="1732" y="1732"/>
                      <a:pt x="1684" y="1439"/>
                    </a:cubicBezTo>
                    <a:cubicBezTo>
                      <a:pt x="1635" y="1147"/>
                      <a:pt x="1586" y="854"/>
                      <a:pt x="1489" y="586"/>
                    </a:cubicBezTo>
                    <a:cubicBezTo>
                      <a:pt x="1050" y="586"/>
                      <a:pt x="635" y="366"/>
                      <a:pt x="3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512979" y="2280765"/>
                <a:ext cx="153622" cy="80352"/>
              </a:xfrm>
              <a:custGeom>
                <a:avLst/>
                <a:gdLst/>
                <a:ahLst/>
                <a:cxnLst/>
                <a:rect l="l" t="t" r="r" b="b"/>
                <a:pathLst>
                  <a:path w="6269" h="3279" extrusionOk="0">
                    <a:moveTo>
                      <a:pt x="3809" y="0"/>
                    </a:moveTo>
                    <a:cubicBezTo>
                      <a:pt x="3757" y="0"/>
                      <a:pt x="3708" y="6"/>
                      <a:pt x="3659" y="19"/>
                    </a:cubicBezTo>
                    <a:cubicBezTo>
                      <a:pt x="3513" y="19"/>
                      <a:pt x="3391" y="43"/>
                      <a:pt x="3245" y="67"/>
                    </a:cubicBezTo>
                    <a:cubicBezTo>
                      <a:pt x="3124" y="33"/>
                      <a:pt x="3000" y="17"/>
                      <a:pt x="2876" y="17"/>
                    </a:cubicBezTo>
                    <a:cubicBezTo>
                      <a:pt x="2650" y="17"/>
                      <a:pt x="2425" y="70"/>
                      <a:pt x="2220" y="165"/>
                    </a:cubicBezTo>
                    <a:cubicBezTo>
                      <a:pt x="2098" y="238"/>
                      <a:pt x="2001" y="336"/>
                      <a:pt x="1879" y="384"/>
                    </a:cubicBezTo>
                    <a:cubicBezTo>
                      <a:pt x="1732" y="458"/>
                      <a:pt x="1586" y="531"/>
                      <a:pt x="1440" y="580"/>
                    </a:cubicBezTo>
                    <a:cubicBezTo>
                      <a:pt x="1293" y="628"/>
                      <a:pt x="1172" y="726"/>
                      <a:pt x="1074" y="848"/>
                    </a:cubicBezTo>
                    <a:cubicBezTo>
                      <a:pt x="806" y="945"/>
                      <a:pt x="586" y="1140"/>
                      <a:pt x="440" y="1409"/>
                    </a:cubicBezTo>
                    <a:cubicBezTo>
                      <a:pt x="342" y="1555"/>
                      <a:pt x="294" y="1726"/>
                      <a:pt x="245" y="1897"/>
                    </a:cubicBezTo>
                    <a:cubicBezTo>
                      <a:pt x="220" y="2019"/>
                      <a:pt x="196" y="2116"/>
                      <a:pt x="147" y="2214"/>
                    </a:cubicBezTo>
                    <a:cubicBezTo>
                      <a:pt x="123" y="2238"/>
                      <a:pt x="98" y="2287"/>
                      <a:pt x="98" y="2336"/>
                    </a:cubicBezTo>
                    <a:cubicBezTo>
                      <a:pt x="50" y="2458"/>
                      <a:pt x="1" y="2604"/>
                      <a:pt x="1" y="2750"/>
                    </a:cubicBezTo>
                    <a:cubicBezTo>
                      <a:pt x="1" y="2872"/>
                      <a:pt x="74" y="2970"/>
                      <a:pt x="172" y="3018"/>
                    </a:cubicBezTo>
                    <a:cubicBezTo>
                      <a:pt x="196" y="3043"/>
                      <a:pt x="245" y="3067"/>
                      <a:pt x="269" y="3092"/>
                    </a:cubicBezTo>
                    <a:cubicBezTo>
                      <a:pt x="269" y="3116"/>
                      <a:pt x="294" y="3165"/>
                      <a:pt x="294" y="3189"/>
                    </a:cubicBezTo>
                    <a:cubicBezTo>
                      <a:pt x="318" y="3214"/>
                      <a:pt x="342" y="3238"/>
                      <a:pt x="391" y="3262"/>
                    </a:cubicBezTo>
                    <a:cubicBezTo>
                      <a:pt x="431" y="3272"/>
                      <a:pt x="476" y="3278"/>
                      <a:pt x="521" y="3278"/>
                    </a:cubicBezTo>
                    <a:cubicBezTo>
                      <a:pt x="585" y="3278"/>
                      <a:pt x="651" y="3267"/>
                      <a:pt x="708" y="3238"/>
                    </a:cubicBezTo>
                    <a:cubicBezTo>
                      <a:pt x="830" y="3165"/>
                      <a:pt x="928" y="3092"/>
                      <a:pt x="1001" y="2994"/>
                    </a:cubicBezTo>
                    <a:cubicBezTo>
                      <a:pt x="1147" y="2848"/>
                      <a:pt x="1318" y="2750"/>
                      <a:pt x="1489" y="2677"/>
                    </a:cubicBezTo>
                    <a:cubicBezTo>
                      <a:pt x="1611" y="2628"/>
                      <a:pt x="1708" y="2555"/>
                      <a:pt x="1781" y="2458"/>
                    </a:cubicBezTo>
                    <a:cubicBezTo>
                      <a:pt x="1814" y="2464"/>
                      <a:pt x="1847" y="2467"/>
                      <a:pt x="1879" y="2467"/>
                    </a:cubicBezTo>
                    <a:cubicBezTo>
                      <a:pt x="1969" y="2467"/>
                      <a:pt x="2058" y="2444"/>
                      <a:pt x="2147" y="2409"/>
                    </a:cubicBezTo>
                    <a:cubicBezTo>
                      <a:pt x="2318" y="2311"/>
                      <a:pt x="2489" y="2189"/>
                      <a:pt x="2611" y="2067"/>
                    </a:cubicBezTo>
                    <a:cubicBezTo>
                      <a:pt x="2732" y="2019"/>
                      <a:pt x="2854" y="1970"/>
                      <a:pt x="2976" y="1970"/>
                    </a:cubicBezTo>
                    <a:cubicBezTo>
                      <a:pt x="3074" y="1945"/>
                      <a:pt x="3147" y="1921"/>
                      <a:pt x="3220" y="1872"/>
                    </a:cubicBezTo>
                    <a:cubicBezTo>
                      <a:pt x="3342" y="1799"/>
                      <a:pt x="3440" y="1726"/>
                      <a:pt x="3513" y="1604"/>
                    </a:cubicBezTo>
                    <a:cubicBezTo>
                      <a:pt x="3635" y="1677"/>
                      <a:pt x="3732" y="1726"/>
                      <a:pt x="3854" y="1775"/>
                    </a:cubicBezTo>
                    <a:cubicBezTo>
                      <a:pt x="3915" y="1785"/>
                      <a:pt x="3976" y="1791"/>
                      <a:pt x="4036" y="1791"/>
                    </a:cubicBezTo>
                    <a:cubicBezTo>
                      <a:pt x="4122" y="1791"/>
                      <a:pt x="4208" y="1779"/>
                      <a:pt x="4293" y="1750"/>
                    </a:cubicBezTo>
                    <a:cubicBezTo>
                      <a:pt x="4342" y="1750"/>
                      <a:pt x="4391" y="1726"/>
                      <a:pt x="4415" y="1726"/>
                    </a:cubicBezTo>
                    <a:cubicBezTo>
                      <a:pt x="4489" y="1750"/>
                      <a:pt x="4562" y="1799"/>
                      <a:pt x="4610" y="1848"/>
                    </a:cubicBezTo>
                    <a:cubicBezTo>
                      <a:pt x="4684" y="1921"/>
                      <a:pt x="4757" y="1994"/>
                      <a:pt x="4830" y="2043"/>
                    </a:cubicBezTo>
                    <a:cubicBezTo>
                      <a:pt x="4877" y="2090"/>
                      <a:pt x="4914" y="2117"/>
                      <a:pt x="4954" y="2117"/>
                    </a:cubicBezTo>
                    <a:cubicBezTo>
                      <a:pt x="4976" y="2117"/>
                      <a:pt x="4999" y="2109"/>
                      <a:pt x="5025" y="2092"/>
                    </a:cubicBezTo>
                    <a:cubicBezTo>
                      <a:pt x="5098" y="2019"/>
                      <a:pt x="5074" y="1970"/>
                      <a:pt x="5098" y="1945"/>
                    </a:cubicBezTo>
                    <a:cubicBezTo>
                      <a:pt x="5147" y="1897"/>
                      <a:pt x="5171" y="1897"/>
                      <a:pt x="5171" y="1848"/>
                    </a:cubicBezTo>
                    <a:cubicBezTo>
                      <a:pt x="5196" y="1799"/>
                      <a:pt x="5171" y="1775"/>
                      <a:pt x="5171" y="1750"/>
                    </a:cubicBezTo>
                    <a:lnTo>
                      <a:pt x="5220" y="1677"/>
                    </a:lnTo>
                    <a:cubicBezTo>
                      <a:pt x="5220" y="1660"/>
                      <a:pt x="5232" y="1643"/>
                      <a:pt x="5257" y="1643"/>
                    </a:cubicBezTo>
                    <a:cubicBezTo>
                      <a:pt x="5267" y="1643"/>
                      <a:pt x="5279" y="1646"/>
                      <a:pt x="5293" y="1653"/>
                    </a:cubicBezTo>
                    <a:cubicBezTo>
                      <a:pt x="5306" y="1640"/>
                      <a:pt x="5324" y="1634"/>
                      <a:pt x="5342" y="1634"/>
                    </a:cubicBezTo>
                    <a:cubicBezTo>
                      <a:pt x="5360" y="1634"/>
                      <a:pt x="5379" y="1640"/>
                      <a:pt x="5391" y="1653"/>
                    </a:cubicBezTo>
                    <a:lnTo>
                      <a:pt x="5489" y="1653"/>
                    </a:lnTo>
                    <a:cubicBezTo>
                      <a:pt x="5537" y="1653"/>
                      <a:pt x="5610" y="1628"/>
                      <a:pt x="5659" y="1604"/>
                    </a:cubicBezTo>
                    <a:cubicBezTo>
                      <a:pt x="5781" y="1555"/>
                      <a:pt x="5952" y="1604"/>
                      <a:pt x="6074" y="1531"/>
                    </a:cubicBezTo>
                    <a:cubicBezTo>
                      <a:pt x="6087" y="1537"/>
                      <a:pt x="6100" y="1540"/>
                      <a:pt x="6113" y="1540"/>
                    </a:cubicBezTo>
                    <a:cubicBezTo>
                      <a:pt x="6147" y="1540"/>
                      <a:pt x="6178" y="1518"/>
                      <a:pt x="6196" y="1482"/>
                    </a:cubicBezTo>
                    <a:cubicBezTo>
                      <a:pt x="6269" y="1384"/>
                      <a:pt x="6196" y="1189"/>
                      <a:pt x="6147" y="1116"/>
                    </a:cubicBezTo>
                    <a:cubicBezTo>
                      <a:pt x="6098" y="1019"/>
                      <a:pt x="6049" y="970"/>
                      <a:pt x="5976" y="921"/>
                    </a:cubicBezTo>
                    <a:cubicBezTo>
                      <a:pt x="5879" y="848"/>
                      <a:pt x="5781" y="848"/>
                      <a:pt x="5732" y="750"/>
                    </a:cubicBezTo>
                    <a:cubicBezTo>
                      <a:pt x="5659" y="580"/>
                      <a:pt x="5537" y="458"/>
                      <a:pt x="5391" y="360"/>
                    </a:cubicBezTo>
                    <a:cubicBezTo>
                      <a:pt x="5220" y="262"/>
                      <a:pt x="5025" y="189"/>
                      <a:pt x="4830" y="141"/>
                    </a:cubicBezTo>
                    <a:cubicBezTo>
                      <a:pt x="4800" y="137"/>
                      <a:pt x="4769" y="135"/>
                      <a:pt x="4738" y="135"/>
                    </a:cubicBezTo>
                    <a:cubicBezTo>
                      <a:pt x="4639" y="135"/>
                      <a:pt x="4536" y="150"/>
                      <a:pt x="4435" y="150"/>
                    </a:cubicBezTo>
                    <a:cubicBezTo>
                      <a:pt x="4362" y="150"/>
                      <a:pt x="4290" y="142"/>
                      <a:pt x="4220" y="116"/>
                    </a:cubicBezTo>
                    <a:cubicBezTo>
                      <a:pt x="4147" y="67"/>
                      <a:pt x="4050" y="43"/>
                      <a:pt x="3976" y="19"/>
                    </a:cubicBezTo>
                    <a:cubicBezTo>
                      <a:pt x="3915" y="6"/>
                      <a:pt x="3861" y="0"/>
                      <a:pt x="38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314559" y="2541210"/>
                <a:ext cx="853485" cy="1590399"/>
              </a:xfrm>
              <a:custGeom>
                <a:avLst/>
                <a:gdLst/>
                <a:ahLst/>
                <a:cxnLst/>
                <a:rect l="l" t="t" r="r" b="b"/>
                <a:pathLst>
                  <a:path w="34829" h="64901" extrusionOk="0">
                    <a:moveTo>
                      <a:pt x="11098" y="0"/>
                    </a:moveTo>
                    <a:cubicBezTo>
                      <a:pt x="10464" y="317"/>
                      <a:pt x="9878" y="707"/>
                      <a:pt x="9342" y="1195"/>
                    </a:cubicBezTo>
                    <a:cubicBezTo>
                      <a:pt x="8708" y="1756"/>
                      <a:pt x="8122" y="2390"/>
                      <a:pt x="7561" y="3049"/>
                    </a:cubicBezTo>
                    <a:cubicBezTo>
                      <a:pt x="7561" y="3049"/>
                      <a:pt x="4756" y="20243"/>
                      <a:pt x="3293" y="32414"/>
                    </a:cubicBezTo>
                    <a:cubicBezTo>
                      <a:pt x="1147" y="50267"/>
                      <a:pt x="0" y="64901"/>
                      <a:pt x="0" y="64901"/>
                    </a:cubicBezTo>
                    <a:cubicBezTo>
                      <a:pt x="0" y="64901"/>
                      <a:pt x="8708" y="63633"/>
                      <a:pt x="16707" y="62560"/>
                    </a:cubicBezTo>
                    <a:cubicBezTo>
                      <a:pt x="20732" y="62023"/>
                      <a:pt x="24585" y="61511"/>
                      <a:pt x="27024" y="61267"/>
                    </a:cubicBezTo>
                    <a:cubicBezTo>
                      <a:pt x="29171" y="61047"/>
                      <a:pt x="30707" y="60877"/>
                      <a:pt x="31829" y="60755"/>
                    </a:cubicBezTo>
                    <a:cubicBezTo>
                      <a:pt x="34585" y="60462"/>
                      <a:pt x="34829" y="60413"/>
                      <a:pt x="34829" y="60413"/>
                    </a:cubicBezTo>
                    <a:lnTo>
                      <a:pt x="27146" y="31536"/>
                    </a:lnTo>
                    <a:lnTo>
                      <a:pt x="110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44854" y="4204548"/>
                <a:ext cx="294673" cy="126838"/>
              </a:xfrm>
              <a:custGeom>
                <a:avLst/>
                <a:gdLst/>
                <a:ahLst/>
                <a:cxnLst/>
                <a:rect l="l" t="t" r="r" b="b"/>
                <a:pathLst>
                  <a:path w="12025" h="5176" extrusionOk="0">
                    <a:moveTo>
                      <a:pt x="708" y="0"/>
                    </a:moveTo>
                    <a:lnTo>
                      <a:pt x="0" y="4732"/>
                    </a:lnTo>
                    <a:cubicBezTo>
                      <a:pt x="0" y="4732"/>
                      <a:pt x="1976" y="5122"/>
                      <a:pt x="6000" y="5171"/>
                    </a:cubicBezTo>
                    <a:cubicBezTo>
                      <a:pt x="6222" y="5174"/>
                      <a:pt x="6439" y="5175"/>
                      <a:pt x="6649" y="5175"/>
                    </a:cubicBezTo>
                    <a:cubicBezTo>
                      <a:pt x="10219" y="5175"/>
                      <a:pt x="12025" y="4805"/>
                      <a:pt x="12025" y="4805"/>
                    </a:cubicBezTo>
                    <a:cubicBezTo>
                      <a:pt x="12025" y="4805"/>
                      <a:pt x="10293" y="2147"/>
                      <a:pt x="10147" y="1830"/>
                    </a:cubicBezTo>
                    <a:cubicBezTo>
                      <a:pt x="10000" y="1488"/>
                      <a:pt x="708" y="0"/>
                      <a:pt x="708" y="0"/>
                    </a:cubicBezTo>
                    <a:close/>
                  </a:path>
                </a:pathLst>
              </a:custGeom>
              <a:solidFill>
                <a:srgbClr val="16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6095211" y="4198176"/>
                <a:ext cx="497280" cy="490051"/>
              </a:xfrm>
              <a:custGeom>
                <a:avLst/>
                <a:gdLst/>
                <a:ahLst/>
                <a:cxnLst/>
                <a:rect l="l" t="t" r="r" b="b"/>
                <a:pathLst>
                  <a:path w="20293" h="19998" extrusionOk="0">
                    <a:moveTo>
                      <a:pt x="16406" y="1"/>
                    </a:moveTo>
                    <a:cubicBezTo>
                      <a:pt x="15247" y="1"/>
                      <a:pt x="12220" y="1382"/>
                      <a:pt x="12220" y="1382"/>
                    </a:cubicBezTo>
                    <a:cubicBezTo>
                      <a:pt x="12220" y="1382"/>
                      <a:pt x="11659" y="4919"/>
                      <a:pt x="11122" y="7992"/>
                    </a:cubicBezTo>
                    <a:cubicBezTo>
                      <a:pt x="11049" y="8504"/>
                      <a:pt x="10976" y="9016"/>
                      <a:pt x="10903" y="9480"/>
                    </a:cubicBezTo>
                    <a:cubicBezTo>
                      <a:pt x="10805" y="10236"/>
                      <a:pt x="10634" y="10992"/>
                      <a:pt x="10415" y="11699"/>
                    </a:cubicBezTo>
                    <a:cubicBezTo>
                      <a:pt x="10390" y="11772"/>
                      <a:pt x="10366" y="11846"/>
                      <a:pt x="10342" y="11919"/>
                    </a:cubicBezTo>
                    <a:cubicBezTo>
                      <a:pt x="10098" y="12577"/>
                      <a:pt x="9732" y="13211"/>
                      <a:pt x="9269" y="13748"/>
                    </a:cubicBezTo>
                    <a:cubicBezTo>
                      <a:pt x="9220" y="13797"/>
                      <a:pt x="9195" y="13846"/>
                      <a:pt x="9122" y="13894"/>
                    </a:cubicBezTo>
                    <a:cubicBezTo>
                      <a:pt x="9073" y="13943"/>
                      <a:pt x="8951" y="14089"/>
                      <a:pt x="8854" y="14163"/>
                    </a:cubicBezTo>
                    <a:cubicBezTo>
                      <a:pt x="8415" y="14602"/>
                      <a:pt x="7903" y="15016"/>
                      <a:pt x="7390" y="15358"/>
                    </a:cubicBezTo>
                    <a:lnTo>
                      <a:pt x="7195" y="15480"/>
                    </a:lnTo>
                    <a:cubicBezTo>
                      <a:pt x="6659" y="15845"/>
                      <a:pt x="6098" y="16163"/>
                      <a:pt x="5488" y="16431"/>
                    </a:cubicBezTo>
                    <a:lnTo>
                      <a:pt x="5293" y="16528"/>
                    </a:lnTo>
                    <a:cubicBezTo>
                      <a:pt x="4220" y="17016"/>
                      <a:pt x="3122" y="17406"/>
                      <a:pt x="2000" y="17675"/>
                    </a:cubicBezTo>
                    <a:cubicBezTo>
                      <a:pt x="1586" y="17797"/>
                      <a:pt x="1196" y="17943"/>
                      <a:pt x="805" y="18138"/>
                    </a:cubicBezTo>
                    <a:lnTo>
                      <a:pt x="732" y="18187"/>
                    </a:lnTo>
                    <a:lnTo>
                      <a:pt x="659" y="18236"/>
                    </a:lnTo>
                    <a:cubicBezTo>
                      <a:pt x="513" y="18333"/>
                      <a:pt x="366" y="18480"/>
                      <a:pt x="269" y="18626"/>
                    </a:cubicBezTo>
                    <a:cubicBezTo>
                      <a:pt x="220" y="18699"/>
                      <a:pt x="171" y="18797"/>
                      <a:pt x="122" y="18894"/>
                    </a:cubicBezTo>
                    <a:cubicBezTo>
                      <a:pt x="122" y="18919"/>
                      <a:pt x="98" y="18943"/>
                      <a:pt x="98" y="18967"/>
                    </a:cubicBezTo>
                    <a:cubicBezTo>
                      <a:pt x="98" y="18992"/>
                      <a:pt x="74" y="19016"/>
                      <a:pt x="74" y="19065"/>
                    </a:cubicBezTo>
                    <a:cubicBezTo>
                      <a:pt x="49" y="19114"/>
                      <a:pt x="25" y="19162"/>
                      <a:pt x="25" y="19236"/>
                    </a:cubicBezTo>
                    <a:cubicBezTo>
                      <a:pt x="0" y="19406"/>
                      <a:pt x="25" y="19601"/>
                      <a:pt x="122" y="19748"/>
                    </a:cubicBezTo>
                    <a:cubicBezTo>
                      <a:pt x="171" y="19845"/>
                      <a:pt x="269" y="19919"/>
                      <a:pt x="391" y="19943"/>
                    </a:cubicBezTo>
                    <a:cubicBezTo>
                      <a:pt x="626" y="19984"/>
                      <a:pt x="2122" y="19997"/>
                      <a:pt x="4128" y="19997"/>
                    </a:cubicBezTo>
                    <a:cubicBezTo>
                      <a:pt x="8138" y="19997"/>
                      <a:pt x="14187" y="19943"/>
                      <a:pt x="16268" y="19943"/>
                    </a:cubicBezTo>
                    <a:cubicBezTo>
                      <a:pt x="16344" y="19951"/>
                      <a:pt x="16419" y="19955"/>
                      <a:pt x="16494" y="19955"/>
                    </a:cubicBezTo>
                    <a:cubicBezTo>
                      <a:pt x="16857" y="19955"/>
                      <a:pt x="17213" y="19861"/>
                      <a:pt x="17537" y="19699"/>
                    </a:cubicBezTo>
                    <a:cubicBezTo>
                      <a:pt x="17561" y="19675"/>
                      <a:pt x="17610" y="19626"/>
                      <a:pt x="17659" y="19601"/>
                    </a:cubicBezTo>
                    <a:cubicBezTo>
                      <a:pt x="17683" y="19577"/>
                      <a:pt x="17707" y="19528"/>
                      <a:pt x="17756" y="19504"/>
                    </a:cubicBezTo>
                    <a:lnTo>
                      <a:pt x="17781" y="19455"/>
                    </a:lnTo>
                    <a:cubicBezTo>
                      <a:pt x="17805" y="19431"/>
                      <a:pt x="17829" y="19406"/>
                      <a:pt x="17854" y="19358"/>
                    </a:cubicBezTo>
                    <a:cubicBezTo>
                      <a:pt x="17878" y="19333"/>
                      <a:pt x="17902" y="19309"/>
                      <a:pt x="17927" y="19260"/>
                    </a:cubicBezTo>
                    <a:lnTo>
                      <a:pt x="17951" y="19211"/>
                    </a:lnTo>
                    <a:cubicBezTo>
                      <a:pt x="17951" y="19187"/>
                      <a:pt x="17976" y="19138"/>
                      <a:pt x="18000" y="19089"/>
                    </a:cubicBezTo>
                    <a:cubicBezTo>
                      <a:pt x="18024" y="19065"/>
                      <a:pt x="18024" y="18992"/>
                      <a:pt x="18049" y="18943"/>
                    </a:cubicBezTo>
                    <a:cubicBezTo>
                      <a:pt x="18073" y="18894"/>
                      <a:pt x="18073" y="18845"/>
                      <a:pt x="18098" y="18797"/>
                    </a:cubicBezTo>
                    <a:cubicBezTo>
                      <a:pt x="18098" y="18723"/>
                      <a:pt x="18122" y="18675"/>
                      <a:pt x="18146" y="18626"/>
                    </a:cubicBezTo>
                    <a:lnTo>
                      <a:pt x="18171" y="18406"/>
                    </a:lnTo>
                    <a:cubicBezTo>
                      <a:pt x="18171" y="18333"/>
                      <a:pt x="18195" y="18260"/>
                      <a:pt x="18195" y="18187"/>
                    </a:cubicBezTo>
                    <a:cubicBezTo>
                      <a:pt x="18220" y="18114"/>
                      <a:pt x="18195" y="18065"/>
                      <a:pt x="18220" y="18016"/>
                    </a:cubicBezTo>
                    <a:lnTo>
                      <a:pt x="18220" y="17845"/>
                    </a:lnTo>
                    <a:cubicBezTo>
                      <a:pt x="18244" y="17528"/>
                      <a:pt x="18244" y="17211"/>
                      <a:pt x="18293" y="16943"/>
                    </a:cubicBezTo>
                    <a:cubicBezTo>
                      <a:pt x="18366" y="16211"/>
                      <a:pt x="18439" y="15480"/>
                      <a:pt x="18537" y="14748"/>
                    </a:cubicBezTo>
                    <a:lnTo>
                      <a:pt x="19049" y="11699"/>
                    </a:lnTo>
                    <a:lnTo>
                      <a:pt x="20293" y="3919"/>
                    </a:lnTo>
                    <a:cubicBezTo>
                      <a:pt x="20293" y="3919"/>
                      <a:pt x="17122" y="187"/>
                      <a:pt x="16683" y="41"/>
                    </a:cubicBezTo>
                    <a:cubicBezTo>
                      <a:pt x="16611" y="13"/>
                      <a:pt x="16517" y="1"/>
                      <a:pt x="16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6095211" y="4430464"/>
                <a:ext cx="466796" cy="257768"/>
              </a:xfrm>
              <a:custGeom>
                <a:avLst/>
                <a:gdLst/>
                <a:ahLst/>
                <a:cxnLst/>
                <a:rect l="l" t="t" r="r" b="b"/>
                <a:pathLst>
                  <a:path w="19049" h="10519" extrusionOk="0">
                    <a:moveTo>
                      <a:pt x="10903" y="1"/>
                    </a:moveTo>
                    <a:cubicBezTo>
                      <a:pt x="10805" y="757"/>
                      <a:pt x="10634" y="1513"/>
                      <a:pt x="10415" y="2220"/>
                    </a:cubicBezTo>
                    <a:cubicBezTo>
                      <a:pt x="10390" y="2293"/>
                      <a:pt x="10366" y="2367"/>
                      <a:pt x="10342" y="2440"/>
                    </a:cubicBezTo>
                    <a:cubicBezTo>
                      <a:pt x="10098" y="3098"/>
                      <a:pt x="9732" y="3732"/>
                      <a:pt x="9269" y="4269"/>
                    </a:cubicBezTo>
                    <a:cubicBezTo>
                      <a:pt x="9244" y="4318"/>
                      <a:pt x="9195" y="4367"/>
                      <a:pt x="9122" y="4415"/>
                    </a:cubicBezTo>
                    <a:cubicBezTo>
                      <a:pt x="9073" y="4464"/>
                      <a:pt x="8976" y="4610"/>
                      <a:pt x="8878" y="4684"/>
                    </a:cubicBezTo>
                    <a:cubicBezTo>
                      <a:pt x="8415" y="5123"/>
                      <a:pt x="7903" y="5537"/>
                      <a:pt x="7390" y="5879"/>
                    </a:cubicBezTo>
                    <a:lnTo>
                      <a:pt x="7220" y="6001"/>
                    </a:lnTo>
                    <a:cubicBezTo>
                      <a:pt x="6659" y="6366"/>
                      <a:pt x="6098" y="6684"/>
                      <a:pt x="5488" y="6952"/>
                    </a:cubicBezTo>
                    <a:lnTo>
                      <a:pt x="5293" y="7049"/>
                    </a:lnTo>
                    <a:cubicBezTo>
                      <a:pt x="4220" y="7537"/>
                      <a:pt x="3122" y="7927"/>
                      <a:pt x="2000" y="8196"/>
                    </a:cubicBezTo>
                    <a:cubicBezTo>
                      <a:pt x="1586" y="8318"/>
                      <a:pt x="1196" y="8464"/>
                      <a:pt x="805" y="8659"/>
                    </a:cubicBezTo>
                    <a:lnTo>
                      <a:pt x="732" y="8708"/>
                    </a:lnTo>
                    <a:lnTo>
                      <a:pt x="659" y="8757"/>
                    </a:lnTo>
                    <a:cubicBezTo>
                      <a:pt x="513" y="8854"/>
                      <a:pt x="391" y="9001"/>
                      <a:pt x="269" y="9147"/>
                    </a:cubicBezTo>
                    <a:cubicBezTo>
                      <a:pt x="220" y="9220"/>
                      <a:pt x="171" y="9318"/>
                      <a:pt x="122" y="9415"/>
                    </a:cubicBezTo>
                    <a:cubicBezTo>
                      <a:pt x="122" y="9440"/>
                      <a:pt x="98" y="9464"/>
                      <a:pt x="98" y="9488"/>
                    </a:cubicBezTo>
                    <a:cubicBezTo>
                      <a:pt x="98" y="9513"/>
                      <a:pt x="74" y="9537"/>
                      <a:pt x="74" y="9586"/>
                    </a:cubicBezTo>
                    <a:cubicBezTo>
                      <a:pt x="49" y="9635"/>
                      <a:pt x="25" y="9683"/>
                      <a:pt x="25" y="9757"/>
                    </a:cubicBezTo>
                    <a:cubicBezTo>
                      <a:pt x="0" y="9927"/>
                      <a:pt x="25" y="10122"/>
                      <a:pt x="122" y="10269"/>
                    </a:cubicBezTo>
                    <a:cubicBezTo>
                      <a:pt x="171" y="10366"/>
                      <a:pt x="269" y="10440"/>
                      <a:pt x="391" y="10464"/>
                    </a:cubicBezTo>
                    <a:cubicBezTo>
                      <a:pt x="626" y="10505"/>
                      <a:pt x="2122" y="10518"/>
                      <a:pt x="4128" y="10518"/>
                    </a:cubicBezTo>
                    <a:cubicBezTo>
                      <a:pt x="8138" y="10518"/>
                      <a:pt x="14187" y="10464"/>
                      <a:pt x="16268" y="10464"/>
                    </a:cubicBezTo>
                    <a:cubicBezTo>
                      <a:pt x="16344" y="10472"/>
                      <a:pt x="16419" y="10476"/>
                      <a:pt x="16494" y="10476"/>
                    </a:cubicBezTo>
                    <a:cubicBezTo>
                      <a:pt x="16857" y="10476"/>
                      <a:pt x="17213" y="10382"/>
                      <a:pt x="17537" y="10220"/>
                    </a:cubicBezTo>
                    <a:cubicBezTo>
                      <a:pt x="17561" y="10196"/>
                      <a:pt x="17610" y="10147"/>
                      <a:pt x="17659" y="10122"/>
                    </a:cubicBezTo>
                    <a:cubicBezTo>
                      <a:pt x="17683" y="10098"/>
                      <a:pt x="17707" y="10049"/>
                      <a:pt x="17756" y="10025"/>
                    </a:cubicBezTo>
                    <a:lnTo>
                      <a:pt x="17781" y="9976"/>
                    </a:lnTo>
                    <a:cubicBezTo>
                      <a:pt x="17805" y="9952"/>
                      <a:pt x="17829" y="9927"/>
                      <a:pt x="17854" y="9879"/>
                    </a:cubicBezTo>
                    <a:cubicBezTo>
                      <a:pt x="17878" y="9854"/>
                      <a:pt x="17902" y="9830"/>
                      <a:pt x="17927" y="9781"/>
                    </a:cubicBezTo>
                    <a:lnTo>
                      <a:pt x="17951" y="9732"/>
                    </a:lnTo>
                    <a:cubicBezTo>
                      <a:pt x="17951" y="9708"/>
                      <a:pt x="17976" y="9659"/>
                      <a:pt x="18000" y="9610"/>
                    </a:cubicBezTo>
                    <a:cubicBezTo>
                      <a:pt x="18024" y="9586"/>
                      <a:pt x="18024" y="9513"/>
                      <a:pt x="18049" y="9464"/>
                    </a:cubicBezTo>
                    <a:cubicBezTo>
                      <a:pt x="18073" y="9415"/>
                      <a:pt x="18073" y="9366"/>
                      <a:pt x="18098" y="9318"/>
                    </a:cubicBezTo>
                    <a:cubicBezTo>
                      <a:pt x="18098" y="9244"/>
                      <a:pt x="18122" y="9196"/>
                      <a:pt x="18146" y="9147"/>
                    </a:cubicBezTo>
                    <a:lnTo>
                      <a:pt x="18171" y="8927"/>
                    </a:lnTo>
                    <a:cubicBezTo>
                      <a:pt x="18171" y="8854"/>
                      <a:pt x="18195" y="8781"/>
                      <a:pt x="18195" y="8708"/>
                    </a:cubicBezTo>
                    <a:cubicBezTo>
                      <a:pt x="18220" y="8635"/>
                      <a:pt x="18195" y="8586"/>
                      <a:pt x="18220" y="8537"/>
                    </a:cubicBezTo>
                    <a:lnTo>
                      <a:pt x="18220" y="8366"/>
                    </a:lnTo>
                    <a:cubicBezTo>
                      <a:pt x="18244" y="8049"/>
                      <a:pt x="18244" y="7732"/>
                      <a:pt x="18293" y="7464"/>
                    </a:cubicBezTo>
                    <a:cubicBezTo>
                      <a:pt x="18366" y="6732"/>
                      <a:pt x="18439" y="6001"/>
                      <a:pt x="18537" y="5269"/>
                    </a:cubicBezTo>
                    <a:lnTo>
                      <a:pt x="19049" y="2220"/>
                    </a:lnTo>
                    <a:lnTo>
                      <a:pt x="12537" y="2220"/>
                    </a:lnTo>
                    <a:cubicBezTo>
                      <a:pt x="12390" y="1440"/>
                      <a:pt x="11951" y="757"/>
                      <a:pt x="11342" y="293"/>
                    </a:cubicBezTo>
                    <a:cubicBezTo>
                      <a:pt x="11195" y="196"/>
                      <a:pt x="11049" y="98"/>
                      <a:pt x="10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6093422" y="4654592"/>
                <a:ext cx="446481" cy="33645"/>
              </a:xfrm>
              <a:custGeom>
                <a:avLst/>
                <a:gdLst/>
                <a:ahLst/>
                <a:cxnLst/>
                <a:rect l="l" t="t" r="r" b="b"/>
                <a:pathLst>
                  <a:path w="18220" h="1373" extrusionOk="0">
                    <a:moveTo>
                      <a:pt x="366" y="1"/>
                    </a:moveTo>
                    <a:cubicBezTo>
                      <a:pt x="0" y="537"/>
                      <a:pt x="0" y="1220"/>
                      <a:pt x="464" y="1318"/>
                    </a:cubicBezTo>
                    <a:cubicBezTo>
                      <a:pt x="699" y="1359"/>
                      <a:pt x="2195" y="1372"/>
                      <a:pt x="4201" y="1372"/>
                    </a:cubicBezTo>
                    <a:cubicBezTo>
                      <a:pt x="8211" y="1372"/>
                      <a:pt x="14260" y="1318"/>
                      <a:pt x="16341" y="1318"/>
                    </a:cubicBezTo>
                    <a:cubicBezTo>
                      <a:pt x="16417" y="1326"/>
                      <a:pt x="16492" y="1330"/>
                      <a:pt x="16567" y="1330"/>
                    </a:cubicBezTo>
                    <a:cubicBezTo>
                      <a:pt x="16930" y="1330"/>
                      <a:pt x="17286" y="1236"/>
                      <a:pt x="17610" y="1074"/>
                    </a:cubicBezTo>
                    <a:cubicBezTo>
                      <a:pt x="17927" y="806"/>
                      <a:pt x="18146" y="416"/>
                      <a:pt x="18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6670769" y="3487320"/>
                <a:ext cx="466208" cy="586944"/>
              </a:xfrm>
              <a:custGeom>
                <a:avLst/>
                <a:gdLst/>
                <a:ahLst/>
                <a:cxnLst/>
                <a:rect l="l" t="t" r="r" b="b"/>
                <a:pathLst>
                  <a:path w="19025" h="23952" extrusionOk="0">
                    <a:moveTo>
                      <a:pt x="11318" y="1"/>
                    </a:moveTo>
                    <a:lnTo>
                      <a:pt x="5098" y="1172"/>
                    </a:lnTo>
                    <a:cubicBezTo>
                      <a:pt x="5098" y="1172"/>
                      <a:pt x="318" y="15074"/>
                      <a:pt x="98" y="18074"/>
                    </a:cubicBezTo>
                    <a:cubicBezTo>
                      <a:pt x="1" y="19318"/>
                      <a:pt x="952" y="21635"/>
                      <a:pt x="2147" y="23952"/>
                    </a:cubicBezTo>
                    <a:cubicBezTo>
                      <a:pt x="6196" y="23415"/>
                      <a:pt x="10049" y="22903"/>
                      <a:pt x="12488" y="22659"/>
                    </a:cubicBezTo>
                    <a:cubicBezTo>
                      <a:pt x="14635" y="22439"/>
                      <a:pt x="16171" y="22269"/>
                      <a:pt x="17293" y="22147"/>
                    </a:cubicBezTo>
                    <a:cubicBezTo>
                      <a:pt x="18342" y="21171"/>
                      <a:pt x="19025" y="20537"/>
                      <a:pt x="19025" y="20537"/>
                    </a:cubicBezTo>
                    <a:lnTo>
                      <a:pt x="113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5758703" y="2531408"/>
                <a:ext cx="349074" cy="422809"/>
              </a:xfrm>
              <a:custGeom>
                <a:avLst/>
                <a:gdLst/>
                <a:ahLst/>
                <a:cxnLst/>
                <a:rect l="l" t="t" r="r" b="b"/>
                <a:pathLst>
                  <a:path w="14245" h="17254" extrusionOk="0">
                    <a:moveTo>
                      <a:pt x="4425" y="0"/>
                    </a:moveTo>
                    <a:cubicBezTo>
                      <a:pt x="3377" y="0"/>
                      <a:pt x="2952" y="595"/>
                      <a:pt x="2952" y="595"/>
                    </a:cubicBezTo>
                    <a:cubicBezTo>
                      <a:pt x="2836" y="566"/>
                      <a:pt x="2717" y="552"/>
                      <a:pt x="2598" y="552"/>
                    </a:cubicBezTo>
                    <a:cubicBezTo>
                      <a:pt x="2319" y="552"/>
                      <a:pt x="2038" y="629"/>
                      <a:pt x="1781" y="766"/>
                    </a:cubicBezTo>
                    <a:cubicBezTo>
                      <a:pt x="1440" y="961"/>
                      <a:pt x="1220" y="1302"/>
                      <a:pt x="1172" y="1693"/>
                    </a:cubicBezTo>
                    <a:cubicBezTo>
                      <a:pt x="855" y="1839"/>
                      <a:pt x="611" y="2132"/>
                      <a:pt x="538" y="2473"/>
                    </a:cubicBezTo>
                    <a:cubicBezTo>
                      <a:pt x="440" y="2912"/>
                      <a:pt x="489" y="3376"/>
                      <a:pt x="660" y="3790"/>
                    </a:cubicBezTo>
                    <a:cubicBezTo>
                      <a:pt x="660" y="3790"/>
                      <a:pt x="538" y="3839"/>
                      <a:pt x="294" y="4302"/>
                    </a:cubicBezTo>
                    <a:cubicBezTo>
                      <a:pt x="1" y="4863"/>
                      <a:pt x="50" y="5546"/>
                      <a:pt x="391" y="6058"/>
                    </a:cubicBezTo>
                    <a:cubicBezTo>
                      <a:pt x="733" y="6741"/>
                      <a:pt x="1464" y="7400"/>
                      <a:pt x="2586" y="8034"/>
                    </a:cubicBezTo>
                    <a:cubicBezTo>
                      <a:pt x="3684" y="8668"/>
                      <a:pt x="5464" y="10473"/>
                      <a:pt x="5879" y="10912"/>
                    </a:cubicBezTo>
                    <a:cubicBezTo>
                      <a:pt x="6294" y="11424"/>
                      <a:pt x="6684" y="11961"/>
                      <a:pt x="7050" y="12522"/>
                    </a:cubicBezTo>
                    <a:cubicBezTo>
                      <a:pt x="7415" y="13058"/>
                      <a:pt x="7806" y="13644"/>
                      <a:pt x="8147" y="14107"/>
                    </a:cubicBezTo>
                    <a:lnTo>
                      <a:pt x="8415" y="14497"/>
                    </a:lnTo>
                    <a:cubicBezTo>
                      <a:pt x="9172" y="15546"/>
                      <a:pt x="10367" y="17253"/>
                      <a:pt x="10367" y="17253"/>
                    </a:cubicBezTo>
                    <a:cubicBezTo>
                      <a:pt x="10367" y="17253"/>
                      <a:pt x="12537" y="16302"/>
                      <a:pt x="12903" y="16034"/>
                    </a:cubicBezTo>
                    <a:cubicBezTo>
                      <a:pt x="13269" y="15766"/>
                      <a:pt x="14245" y="12741"/>
                      <a:pt x="14245" y="12741"/>
                    </a:cubicBezTo>
                    <a:lnTo>
                      <a:pt x="13684" y="11814"/>
                    </a:lnTo>
                    <a:lnTo>
                      <a:pt x="12806" y="10351"/>
                    </a:lnTo>
                    <a:lnTo>
                      <a:pt x="11806" y="8693"/>
                    </a:lnTo>
                    <a:lnTo>
                      <a:pt x="10830" y="7107"/>
                    </a:lnTo>
                    <a:lnTo>
                      <a:pt x="7098" y="1010"/>
                    </a:lnTo>
                    <a:cubicBezTo>
                      <a:pt x="7001" y="888"/>
                      <a:pt x="6903" y="790"/>
                      <a:pt x="6781" y="693"/>
                    </a:cubicBezTo>
                    <a:cubicBezTo>
                      <a:pt x="6147" y="278"/>
                      <a:pt x="5416" y="34"/>
                      <a:pt x="4659" y="10"/>
                    </a:cubicBezTo>
                    <a:cubicBezTo>
                      <a:pt x="4578" y="3"/>
                      <a:pt x="4500" y="0"/>
                      <a:pt x="4425" y="0"/>
                    </a:cubicBez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1"/>
              <p:cNvSpPr/>
              <p:nvPr/>
            </p:nvSpPr>
            <p:spPr>
              <a:xfrm>
                <a:off x="5828641" y="2549517"/>
                <a:ext cx="285116" cy="325794"/>
              </a:xfrm>
              <a:custGeom>
                <a:avLst/>
                <a:gdLst/>
                <a:ahLst/>
                <a:cxnLst/>
                <a:rect l="l" t="t" r="r" b="b"/>
                <a:pathLst>
                  <a:path w="11635" h="13295" extrusionOk="0">
                    <a:moveTo>
                      <a:pt x="4094" y="0"/>
                    </a:moveTo>
                    <a:cubicBezTo>
                      <a:pt x="4037" y="0"/>
                      <a:pt x="3982" y="1"/>
                      <a:pt x="3927" y="3"/>
                    </a:cubicBezTo>
                    <a:cubicBezTo>
                      <a:pt x="3683" y="3"/>
                      <a:pt x="3440" y="27"/>
                      <a:pt x="3220" y="51"/>
                    </a:cubicBezTo>
                    <a:cubicBezTo>
                      <a:pt x="2318" y="149"/>
                      <a:pt x="513" y="588"/>
                      <a:pt x="269" y="954"/>
                    </a:cubicBezTo>
                    <a:cubicBezTo>
                      <a:pt x="25" y="1344"/>
                      <a:pt x="1" y="1978"/>
                      <a:pt x="805" y="2100"/>
                    </a:cubicBezTo>
                    <a:cubicBezTo>
                      <a:pt x="895" y="2111"/>
                      <a:pt x="999" y="2116"/>
                      <a:pt x="1113" y="2116"/>
                    </a:cubicBezTo>
                    <a:cubicBezTo>
                      <a:pt x="2025" y="2116"/>
                      <a:pt x="3586" y="1807"/>
                      <a:pt x="3586" y="1807"/>
                    </a:cubicBezTo>
                    <a:cubicBezTo>
                      <a:pt x="3586" y="1807"/>
                      <a:pt x="4074" y="5441"/>
                      <a:pt x="4952" y="7149"/>
                    </a:cubicBezTo>
                    <a:cubicBezTo>
                      <a:pt x="5488" y="8051"/>
                      <a:pt x="6098" y="8929"/>
                      <a:pt x="6781" y="9710"/>
                    </a:cubicBezTo>
                    <a:cubicBezTo>
                      <a:pt x="7196" y="10222"/>
                      <a:pt x="7610" y="10734"/>
                      <a:pt x="8000" y="11197"/>
                    </a:cubicBezTo>
                    <a:cubicBezTo>
                      <a:pt x="9000" y="12368"/>
                      <a:pt x="9830" y="13295"/>
                      <a:pt x="9830" y="13295"/>
                    </a:cubicBezTo>
                    <a:lnTo>
                      <a:pt x="10854" y="11100"/>
                    </a:lnTo>
                    <a:lnTo>
                      <a:pt x="11634" y="9368"/>
                    </a:lnTo>
                    <a:cubicBezTo>
                      <a:pt x="11634" y="9368"/>
                      <a:pt x="11439" y="9100"/>
                      <a:pt x="11147" y="8685"/>
                    </a:cubicBezTo>
                    <a:cubicBezTo>
                      <a:pt x="10878" y="8246"/>
                      <a:pt x="10488" y="7636"/>
                      <a:pt x="10171" y="7002"/>
                    </a:cubicBezTo>
                    <a:cubicBezTo>
                      <a:pt x="9976" y="6637"/>
                      <a:pt x="9805" y="6271"/>
                      <a:pt x="9683" y="5880"/>
                    </a:cubicBezTo>
                    <a:cubicBezTo>
                      <a:pt x="9220" y="4563"/>
                      <a:pt x="8196" y="1832"/>
                      <a:pt x="7074" y="929"/>
                    </a:cubicBezTo>
                    <a:cubicBezTo>
                      <a:pt x="6132" y="195"/>
                      <a:pt x="4997" y="0"/>
                      <a:pt x="4094" y="0"/>
                    </a:cubicBezTo>
                    <a:close/>
                  </a:path>
                </a:pathLst>
              </a:custGeom>
              <a:solidFill>
                <a:srgbClr val="E5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5948767" y="2546577"/>
                <a:ext cx="696310" cy="615786"/>
              </a:xfrm>
              <a:custGeom>
                <a:avLst/>
                <a:gdLst/>
                <a:ahLst/>
                <a:cxnLst/>
                <a:rect l="l" t="t" r="r" b="b"/>
                <a:pathLst>
                  <a:path w="28415" h="25129" extrusionOk="0">
                    <a:moveTo>
                      <a:pt x="25781" y="1"/>
                    </a:moveTo>
                    <a:cubicBezTo>
                      <a:pt x="25781" y="1"/>
                      <a:pt x="21537" y="1562"/>
                      <a:pt x="18488" y="7025"/>
                    </a:cubicBezTo>
                    <a:cubicBezTo>
                      <a:pt x="16370" y="10814"/>
                      <a:pt x="13912" y="12127"/>
                      <a:pt x="12099" y="12127"/>
                    </a:cubicBezTo>
                    <a:cubicBezTo>
                      <a:pt x="12033" y="12127"/>
                      <a:pt x="11967" y="12126"/>
                      <a:pt x="11903" y="12122"/>
                    </a:cubicBezTo>
                    <a:cubicBezTo>
                      <a:pt x="10098" y="12000"/>
                      <a:pt x="8171" y="11000"/>
                      <a:pt x="7562" y="10342"/>
                    </a:cubicBezTo>
                    <a:cubicBezTo>
                      <a:pt x="6928" y="9683"/>
                      <a:pt x="6732" y="9488"/>
                      <a:pt x="6732" y="9488"/>
                    </a:cubicBezTo>
                    <a:cubicBezTo>
                      <a:pt x="6732" y="9488"/>
                      <a:pt x="4269" y="12732"/>
                      <a:pt x="2391" y="15781"/>
                    </a:cubicBezTo>
                    <a:cubicBezTo>
                      <a:pt x="538" y="18829"/>
                      <a:pt x="1" y="20171"/>
                      <a:pt x="1" y="20171"/>
                    </a:cubicBezTo>
                    <a:cubicBezTo>
                      <a:pt x="1" y="20171"/>
                      <a:pt x="3903" y="24976"/>
                      <a:pt x="10586" y="25122"/>
                    </a:cubicBezTo>
                    <a:cubicBezTo>
                      <a:pt x="10770" y="25127"/>
                      <a:pt x="10950" y="25129"/>
                      <a:pt x="11129" y="25129"/>
                    </a:cubicBezTo>
                    <a:cubicBezTo>
                      <a:pt x="17442" y="25129"/>
                      <a:pt x="20464" y="22268"/>
                      <a:pt x="20464" y="22268"/>
                    </a:cubicBezTo>
                    <a:lnTo>
                      <a:pt x="28415" y="5878"/>
                    </a:lnTo>
                    <a:lnTo>
                      <a:pt x="25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7136372" y="4345602"/>
                <a:ext cx="488311" cy="349123"/>
              </a:xfrm>
              <a:custGeom>
                <a:avLst/>
                <a:gdLst/>
                <a:ahLst/>
                <a:cxnLst/>
                <a:rect l="l" t="t" r="r" b="b"/>
                <a:pathLst>
                  <a:path w="19927" h="14247" extrusionOk="0">
                    <a:moveTo>
                      <a:pt x="14415" y="0"/>
                    </a:moveTo>
                    <a:cubicBezTo>
                      <a:pt x="13927" y="25"/>
                      <a:pt x="13463" y="171"/>
                      <a:pt x="12976" y="244"/>
                    </a:cubicBezTo>
                    <a:cubicBezTo>
                      <a:pt x="12415" y="318"/>
                      <a:pt x="11854" y="366"/>
                      <a:pt x="11317" y="391"/>
                    </a:cubicBezTo>
                    <a:cubicBezTo>
                      <a:pt x="11008" y="399"/>
                      <a:pt x="10697" y="402"/>
                      <a:pt x="10385" y="402"/>
                    </a:cubicBezTo>
                    <a:cubicBezTo>
                      <a:pt x="9762" y="402"/>
                      <a:pt x="9138" y="391"/>
                      <a:pt x="8537" y="391"/>
                    </a:cubicBezTo>
                    <a:lnTo>
                      <a:pt x="8488" y="391"/>
                    </a:lnTo>
                    <a:cubicBezTo>
                      <a:pt x="7586" y="391"/>
                      <a:pt x="6683" y="391"/>
                      <a:pt x="5756" y="342"/>
                    </a:cubicBezTo>
                    <a:cubicBezTo>
                      <a:pt x="5488" y="318"/>
                      <a:pt x="5171" y="318"/>
                      <a:pt x="4878" y="318"/>
                    </a:cubicBezTo>
                    <a:cubicBezTo>
                      <a:pt x="5488" y="1293"/>
                      <a:pt x="6195" y="2488"/>
                      <a:pt x="6829" y="3659"/>
                    </a:cubicBezTo>
                    <a:cubicBezTo>
                      <a:pt x="8171" y="6025"/>
                      <a:pt x="9268" y="8342"/>
                      <a:pt x="8878" y="8805"/>
                    </a:cubicBezTo>
                    <a:cubicBezTo>
                      <a:pt x="8585" y="9195"/>
                      <a:pt x="7732" y="9683"/>
                      <a:pt x="7293" y="9878"/>
                    </a:cubicBezTo>
                    <a:cubicBezTo>
                      <a:pt x="6342" y="10342"/>
                      <a:pt x="5317" y="10708"/>
                      <a:pt x="4317" y="11073"/>
                    </a:cubicBezTo>
                    <a:cubicBezTo>
                      <a:pt x="3659" y="11342"/>
                      <a:pt x="2976" y="11586"/>
                      <a:pt x="2342" y="11829"/>
                    </a:cubicBezTo>
                    <a:cubicBezTo>
                      <a:pt x="1732" y="12049"/>
                      <a:pt x="952" y="12171"/>
                      <a:pt x="464" y="12659"/>
                    </a:cubicBezTo>
                    <a:cubicBezTo>
                      <a:pt x="171" y="12976"/>
                      <a:pt x="0" y="13415"/>
                      <a:pt x="25" y="13854"/>
                    </a:cubicBezTo>
                    <a:cubicBezTo>
                      <a:pt x="93" y="14103"/>
                      <a:pt x="307" y="14247"/>
                      <a:pt x="533" y="14247"/>
                    </a:cubicBezTo>
                    <a:cubicBezTo>
                      <a:pt x="550" y="14247"/>
                      <a:pt x="568" y="14246"/>
                      <a:pt x="586" y="14244"/>
                    </a:cubicBezTo>
                    <a:lnTo>
                      <a:pt x="18707" y="14244"/>
                    </a:lnTo>
                    <a:cubicBezTo>
                      <a:pt x="19463" y="14122"/>
                      <a:pt x="19927" y="13317"/>
                      <a:pt x="19610" y="12610"/>
                    </a:cubicBezTo>
                    <a:lnTo>
                      <a:pt x="18537" y="10000"/>
                    </a:lnTo>
                    <a:lnTo>
                      <a:pt x="16293" y="4537"/>
                    </a:lnTo>
                    <a:lnTo>
                      <a:pt x="16073" y="4049"/>
                    </a:lnTo>
                    <a:lnTo>
                      <a:pt x="14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1"/>
              <p:cNvSpPr/>
              <p:nvPr/>
            </p:nvSpPr>
            <p:spPr>
              <a:xfrm>
                <a:off x="7136372" y="4662360"/>
                <a:ext cx="484733" cy="32518"/>
              </a:xfrm>
              <a:custGeom>
                <a:avLst/>
                <a:gdLst/>
                <a:ahLst/>
                <a:cxnLst/>
                <a:rect l="l" t="t" r="r" b="b"/>
                <a:pathLst>
                  <a:path w="19781" h="1327" extrusionOk="0">
                    <a:moveTo>
                      <a:pt x="293" y="1"/>
                    </a:moveTo>
                    <a:cubicBezTo>
                      <a:pt x="98" y="269"/>
                      <a:pt x="0" y="611"/>
                      <a:pt x="25" y="928"/>
                    </a:cubicBezTo>
                    <a:cubicBezTo>
                      <a:pt x="68" y="1165"/>
                      <a:pt x="264" y="1326"/>
                      <a:pt x="495" y="1326"/>
                    </a:cubicBezTo>
                    <a:cubicBezTo>
                      <a:pt x="524" y="1326"/>
                      <a:pt x="555" y="1324"/>
                      <a:pt x="586" y="1318"/>
                    </a:cubicBezTo>
                    <a:lnTo>
                      <a:pt x="18707" y="1318"/>
                    </a:lnTo>
                    <a:cubicBezTo>
                      <a:pt x="19341" y="1245"/>
                      <a:pt x="19780" y="635"/>
                      <a:pt x="196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1"/>
              <p:cNvSpPr/>
              <p:nvPr/>
            </p:nvSpPr>
            <p:spPr>
              <a:xfrm>
                <a:off x="6332497" y="3005590"/>
                <a:ext cx="722603" cy="1396785"/>
              </a:xfrm>
              <a:custGeom>
                <a:avLst/>
                <a:gdLst/>
                <a:ahLst/>
                <a:cxnLst/>
                <a:rect l="l" t="t" r="r" b="b"/>
                <a:pathLst>
                  <a:path w="29488" h="57000" extrusionOk="0">
                    <a:moveTo>
                      <a:pt x="27365" y="1"/>
                    </a:moveTo>
                    <a:lnTo>
                      <a:pt x="23512" y="1172"/>
                    </a:lnTo>
                    <a:lnTo>
                      <a:pt x="14805" y="3781"/>
                    </a:lnTo>
                    <a:lnTo>
                      <a:pt x="15634" y="5513"/>
                    </a:lnTo>
                    <a:cubicBezTo>
                      <a:pt x="15634" y="5513"/>
                      <a:pt x="10610" y="15098"/>
                      <a:pt x="5902" y="29415"/>
                    </a:cubicBezTo>
                    <a:cubicBezTo>
                      <a:pt x="1195" y="43731"/>
                      <a:pt x="0" y="54780"/>
                      <a:pt x="0" y="54780"/>
                    </a:cubicBezTo>
                    <a:cubicBezTo>
                      <a:pt x="1109" y="54688"/>
                      <a:pt x="2223" y="54641"/>
                      <a:pt x="3337" y="54641"/>
                    </a:cubicBezTo>
                    <a:cubicBezTo>
                      <a:pt x="5752" y="54641"/>
                      <a:pt x="8167" y="54858"/>
                      <a:pt x="10536" y="55292"/>
                    </a:cubicBezTo>
                    <a:cubicBezTo>
                      <a:pt x="16049" y="56365"/>
                      <a:pt x="16683" y="56999"/>
                      <a:pt x="16683" y="56999"/>
                    </a:cubicBezTo>
                    <a:cubicBezTo>
                      <a:pt x="16683" y="56999"/>
                      <a:pt x="18853" y="36683"/>
                      <a:pt x="21975" y="23732"/>
                    </a:cubicBezTo>
                    <a:lnTo>
                      <a:pt x="29487" y="3806"/>
                    </a:lnTo>
                    <a:lnTo>
                      <a:pt x="273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6329507" y="3001424"/>
                <a:ext cx="728583" cy="1402740"/>
              </a:xfrm>
              <a:custGeom>
                <a:avLst/>
                <a:gdLst/>
                <a:ahLst/>
                <a:cxnLst/>
                <a:rect l="l" t="t" r="r" b="b"/>
                <a:pathLst>
                  <a:path w="29732" h="57243" extrusionOk="0">
                    <a:moveTo>
                      <a:pt x="27439" y="268"/>
                    </a:moveTo>
                    <a:lnTo>
                      <a:pt x="29512" y="3976"/>
                    </a:lnTo>
                    <a:lnTo>
                      <a:pt x="22000" y="23853"/>
                    </a:lnTo>
                    <a:cubicBezTo>
                      <a:pt x="19049" y="36048"/>
                      <a:pt x="16927" y="54974"/>
                      <a:pt x="16707" y="56974"/>
                    </a:cubicBezTo>
                    <a:cubicBezTo>
                      <a:pt x="16293" y="56755"/>
                      <a:pt x="14927" y="56169"/>
                      <a:pt x="10683" y="55365"/>
                    </a:cubicBezTo>
                    <a:cubicBezTo>
                      <a:pt x="8286" y="54923"/>
                      <a:pt x="5853" y="54706"/>
                      <a:pt x="3418" y="54706"/>
                    </a:cubicBezTo>
                    <a:cubicBezTo>
                      <a:pt x="2360" y="54706"/>
                      <a:pt x="1301" y="54747"/>
                      <a:pt x="244" y="54828"/>
                    </a:cubicBezTo>
                    <a:cubicBezTo>
                      <a:pt x="390" y="53560"/>
                      <a:pt x="1756" y="42950"/>
                      <a:pt x="6122" y="29609"/>
                    </a:cubicBezTo>
                    <a:cubicBezTo>
                      <a:pt x="10780" y="15488"/>
                      <a:pt x="15805" y="5805"/>
                      <a:pt x="15854" y="5732"/>
                    </a:cubicBezTo>
                    <a:lnTo>
                      <a:pt x="15878" y="5683"/>
                    </a:lnTo>
                    <a:lnTo>
                      <a:pt x="15097" y="4024"/>
                    </a:lnTo>
                    <a:lnTo>
                      <a:pt x="27439" y="268"/>
                    </a:lnTo>
                    <a:close/>
                    <a:moveTo>
                      <a:pt x="27512" y="0"/>
                    </a:moveTo>
                    <a:lnTo>
                      <a:pt x="14780" y="3878"/>
                    </a:lnTo>
                    <a:lnTo>
                      <a:pt x="15634" y="5659"/>
                    </a:lnTo>
                    <a:cubicBezTo>
                      <a:pt x="15244" y="6415"/>
                      <a:pt x="10390" y="15878"/>
                      <a:pt x="5927" y="29536"/>
                    </a:cubicBezTo>
                    <a:cubicBezTo>
                      <a:pt x="1268" y="43706"/>
                      <a:pt x="0" y="54828"/>
                      <a:pt x="0" y="54926"/>
                    </a:cubicBezTo>
                    <a:lnTo>
                      <a:pt x="0" y="55072"/>
                    </a:lnTo>
                    <a:lnTo>
                      <a:pt x="122" y="55072"/>
                    </a:lnTo>
                    <a:cubicBezTo>
                      <a:pt x="1273" y="54968"/>
                      <a:pt x="2426" y="54917"/>
                      <a:pt x="3579" y="54917"/>
                    </a:cubicBezTo>
                    <a:cubicBezTo>
                      <a:pt x="5944" y="54917"/>
                      <a:pt x="8306" y="55133"/>
                      <a:pt x="10634" y="55560"/>
                    </a:cubicBezTo>
                    <a:cubicBezTo>
                      <a:pt x="15951" y="56609"/>
                      <a:pt x="16683" y="57218"/>
                      <a:pt x="16732" y="57243"/>
                    </a:cubicBezTo>
                    <a:lnTo>
                      <a:pt x="16878" y="57169"/>
                    </a:lnTo>
                    <a:cubicBezTo>
                      <a:pt x="16902" y="56950"/>
                      <a:pt x="19097" y="36682"/>
                      <a:pt x="22195" y="23878"/>
                    </a:cubicBezTo>
                    <a:lnTo>
                      <a:pt x="29731" y="3927"/>
                    </a:lnTo>
                    <a:lnTo>
                      <a:pt x="27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6844096" y="3071926"/>
                <a:ext cx="819447" cy="1367207"/>
              </a:xfrm>
              <a:custGeom>
                <a:avLst/>
                <a:gdLst/>
                <a:ahLst/>
                <a:cxnLst/>
                <a:rect l="l" t="t" r="r" b="b"/>
                <a:pathLst>
                  <a:path w="33440" h="55793" extrusionOk="0">
                    <a:moveTo>
                      <a:pt x="9420" y="1"/>
                    </a:moveTo>
                    <a:cubicBezTo>
                      <a:pt x="9418" y="1"/>
                      <a:pt x="9417" y="1"/>
                      <a:pt x="9415" y="1"/>
                    </a:cubicBezTo>
                    <a:cubicBezTo>
                      <a:pt x="9415" y="1"/>
                      <a:pt x="3123" y="1343"/>
                      <a:pt x="2952" y="2147"/>
                    </a:cubicBezTo>
                    <a:cubicBezTo>
                      <a:pt x="2806" y="2928"/>
                      <a:pt x="1" y="13781"/>
                      <a:pt x="1" y="13781"/>
                    </a:cubicBezTo>
                    <a:lnTo>
                      <a:pt x="1074" y="20757"/>
                    </a:lnTo>
                    <a:cubicBezTo>
                      <a:pt x="2464" y="25708"/>
                      <a:pt x="4171" y="30586"/>
                      <a:pt x="6171" y="35342"/>
                    </a:cubicBezTo>
                    <a:cubicBezTo>
                      <a:pt x="9635" y="43683"/>
                      <a:pt x="16635" y="55610"/>
                      <a:pt x="16635" y="55610"/>
                    </a:cubicBezTo>
                    <a:cubicBezTo>
                      <a:pt x="17915" y="55731"/>
                      <a:pt x="19202" y="55792"/>
                      <a:pt x="20488" y="55792"/>
                    </a:cubicBezTo>
                    <a:cubicBezTo>
                      <a:pt x="21775" y="55792"/>
                      <a:pt x="23061" y="55731"/>
                      <a:pt x="24342" y="55610"/>
                    </a:cubicBezTo>
                    <a:cubicBezTo>
                      <a:pt x="28610" y="55171"/>
                      <a:pt x="33439" y="53732"/>
                      <a:pt x="33439" y="53732"/>
                    </a:cubicBezTo>
                    <a:cubicBezTo>
                      <a:pt x="29512" y="46366"/>
                      <a:pt x="25415" y="39098"/>
                      <a:pt x="22171" y="31391"/>
                    </a:cubicBezTo>
                    <a:cubicBezTo>
                      <a:pt x="20171" y="26610"/>
                      <a:pt x="18195" y="21830"/>
                      <a:pt x="16269" y="17025"/>
                    </a:cubicBezTo>
                    <a:cubicBezTo>
                      <a:pt x="15807" y="15907"/>
                      <a:pt x="9915" y="1"/>
                      <a:pt x="9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1"/>
              <p:cNvSpPr/>
              <p:nvPr/>
            </p:nvSpPr>
            <p:spPr>
              <a:xfrm>
                <a:off x="6841719" y="3069476"/>
                <a:ext cx="825402" cy="1372354"/>
              </a:xfrm>
              <a:custGeom>
                <a:avLst/>
                <a:gdLst/>
                <a:ahLst/>
                <a:cxnLst/>
                <a:rect l="l" t="t" r="r" b="b"/>
                <a:pathLst>
                  <a:path w="33683" h="56003" extrusionOk="0">
                    <a:moveTo>
                      <a:pt x="9512" y="199"/>
                    </a:moveTo>
                    <a:cubicBezTo>
                      <a:pt x="10073" y="784"/>
                      <a:pt x="13951" y="11076"/>
                      <a:pt x="15439" y="14979"/>
                    </a:cubicBezTo>
                    <a:cubicBezTo>
                      <a:pt x="15853" y="16101"/>
                      <a:pt x="16171" y="16930"/>
                      <a:pt x="16268" y="17149"/>
                    </a:cubicBezTo>
                    <a:cubicBezTo>
                      <a:pt x="18512" y="22686"/>
                      <a:pt x="20390" y="27271"/>
                      <a:pt x="22170" y="31539"/>
                    </a:cubicBezTo>
                    <a:cubicBezTo>
                      <a:pt x="24805" y="37783"/>
                      <a:pt x="28048" y="43856"/>
                      <a:pt x="31219" y="49710"/>
                    </a:cubicBezTo>
                    <a:cubicBezTo>
                      <a:pt x="31926" y="51075"/>
                      <a:pt x="32658" y="52417"/>
                      <a:pt x="33365" y="53758"/>
                    </a:cubicBezTo>
                    <a:cubicBezTo>
                      <a:pt x="32585" y="54002"/>
                      <a:pt x="28268" y="55222"/>
                      <a:pt x="24439" y="55588"/>
                    </a:cubicBezTo>
                    <a:cubicBezTo>
                      <a:pt x="23170" y="55710"/>
                      <a:pt x="21896" y="55770"/>
                      <a:pt x="20622" y="55770"/>
                    </a:cubicBezTo>
                    <a:cubicBezTo>
                      <a:pt x="19347" y="55770"/>
                      <a:pt x="18073" y="55710"/>
                      <a:pt x="16805" y="55588"/>
                    </a:cubicBezTo>
                    <a:cubicBezTo>
                      <a:pt x="16317" y="54783"/>
                      <a:pt x="9683" y="43368"/>
                      <a:pt x="6366" y="35393"/>
                    </a:cubicBezTo>
                    <a:cubicBezTo>
                      <a:pt x="4366" y="30637"/>
                      <a:pt x="2683" y="25783"/>
                      <a:pt x="1268" y="20832"/>
                    </a:cubicBezTo>
                    <a:lnTo>
                      <a:pt x="195" y="13881"/>
                    </a:lnTo>
                    <a:cubicBezTo>
                      <a:pt x="390" y="13198"/>
                      <a:pt x="3000" y="3052"/>
                      <a:pt x="3171" y="2247"/>
                    </a:cubicBezTo>
                    <a:cubicBezTo>
                      <a:pt x="3268" y="1735"/>
                      <a:pt x="7098" y="711"/>
                      <a:pt x="9512" y="199"/>
                    </a:cubicBezTo>
                    <a:close/>
                    <a:moveTo>
                      <a:pt x="9511" y="0"/>
                    </a:moveTo>
                    <a:cubicBezTo>
                      <a:pt x="9503" y="0"/>
                      <a:pt x="9495" y="1"/>
                      <a:pt x="9488" y="4"/>
                    </a:cubicBezTo>
                    <a:cubicBezTo>
                      <a:pt x="8439" y="223"/>
                      <a:pt x="3098" y="1443"/>
                      <a:pt x="2951" y="2223"/>
                    </a:cubicBezTo>
                    <a:cubicBezTo>
                      <a:pt x="2781" y="3003"/>
                      <a:pt x="25" y="13735"/>
                      <a:pt x="0" y="13857"/>
                    </a:cubicBezTo>
                    <a:lnTo>
                      <a:pt x="0" y="13881"/>
                    </a:lnTo>
                    <a:lnTo>
                      <a:pt x="0" y="13906"/>
                    </a:lnTo>
                    <a:lnTo>
                      <a:pt x="1049" y="20881"/>
                    </a:lnTo>
                    <a:cubicBezTo>
                      <a:pt x="2464" y="25857"/>
                      <a:pt x="4171" y="30710"/>
                      <a:pt x="6171" y="35490"/>
                    </a:cubicBezTo>
                    <a:cubicBezTo>
                      <a:pt x="9610" y="43734"/>
                      <a:pt x="16585" y="55636"/>
                      <a:pt x="16658" y="55758"/>
                    </a:cubicBezTo>
                    <a:lnTo>
                      <a:pt x="16683" y="55807"/>
                    </a:lnTo>
                    <a:lnTo>
                      <a:pt x="16732" y="55807"/>
                    </a:lnTo>
                    <a:cubicBezTo>
                      <a:pt x="18000" y="55929"/>
                      <a:pt x="19268" y="56002"/>
                      <a:pt x="20561" y="56002"/>
                    </a:cubicBezTo>
                    <a:cubicBezTo>
                      <a:pt x="21707" y="56002"/>
                      <a:pt x="23024" y="55953"/>
                      <a:pt x="24439" y="55807"/>
                    </a:cubicBezTo>
                    <a:cubicBezTo>
                      <a:pt x="28682" y="55368"/>
                      <a:pt x="33512" y="53929"/>
                      <a:pt x="33560" y="53929"/>
                    </a:cubicBezTo>
                    <a:lnTo>
                      <a:pt x="33682" y="53905"/>
                    </a:lnTo>
                    <a:lnTo>
                      <a:pt x="33609" y="53783"/>
                    </a:lnTo>
                    <a:cubicBezTo>
                      <a:pt x="32878" y="52393"/>
                      <a:pt x="32146" y="51002"/>
                      <a:pt x="31390" y="49636"/>
                    </a:cubicBezTo>
                    <a:cubicBezTo>
                      <a:pt x="28243" y="43759"/>
                      <a:pt x="24975" y="37710"/>
                      <a:pt x="22366" y="31466"/>
                    </a:cubicBezTo>
                    <a:cubicBezTo>
                      <a:pt x="20585" y="27198"/>
                      <a:pt x="18707" y="22637"/>
                      <a:pt x="16463" y="17076"/>
                    </a:cubicBezTo>
                    <a:cubicBezTo>
                      <a:pt x="16366" y="16857"/>
                      <a:pt x="16049" y="16028"/>
                      <a:pt x="15634" y="14906"/>
                    </a:cubicBezTo>
                    <a:cubicBezTo>
                      <a:pt x="10513" y="1392"/>
                      <a:pt x="9794" y="0"/>
                      <a:pt x="9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6564391" y="2434194"/>
                <a:ext cx="205033" cy="167884"/>
              </a:xfrm>
              <a:custGeom>
                <a:avLst/>
                <a:gdLst/>
                <a:ahLst/>
                <a:cxnLst/>
                <a:rect l="l" t="t" r="r" b="b"/>
                <a:pathLst>
                  <a:path w="8367" h="6851" extrusionOk="0">
                    <a:moveTo>
                      <a:pt x="6392" y="0"/>
                    </a:moveTo>
                    <a:cubicBezTo>
                      <a:pt x="5810" y="0"/>
                      <a:pt x="5055" y="1788"/>
                      <a:pt x="3634" y="2294"/>
                    </a:cubicBezTo>
                    <a:cubicBezTo>
                      <a:pt x="1708" y="2977"/>
                      <a:pt x="830" y="2562"/>
                      <a:pt x="415" y="2904"/>
                    </a:cubicBezTo>
                    <a:cubicBezTo>
                      <a:pt x="0" y="3245"/>
                      <a:pt x="147" y="3538"/>
                      <a:pt x="415" y="4465"/>
                    </a:cubicBezTo>
                    <a:cubicBezTo>
                      <a:pt x="683" y="5391"/>
                      <a:pt x="1147" y="6318"/>
                      <a:pt x="2488" y="6611"/>
                    </a:cubicBezTo>
                    <a:cubicBezTo>
                      <a:pt x="3077" y="6731"/>
                      <a:pt x="3910" y="6851"/>
                      <a:pt x="4738" y="6851"/>
                    </a:cubicBezTo>
                    <a:cubicBezTo>
                      <a:pt x="5762" y="6851"/>
                      <a:pt x="6778" y="6668"/>
                      <a:pt x="7317" y="6074"/>
                    </a:cubicBezTo>
                    <a:cubicBezTo>
                      <a:pt x="8268" y="4977"/>
                      <a:pt x="8000" y="3318"/>
                      <a:pt x="8000" y="3318"/>
                    </a:cubicBezTo>
                    <a:cubicBezTo>
                      <a:pt x="8000" y="3318"/>
                      <a:pt x="8366" y="2196"/>
                      <a:pt x="7610" y="1513"/>
                    </a:cubicBezTo>
                    <a:cubicBezTo>
                      <a:pt x="6854" y="855"/>
                      <a:pt x="7025" y="26"/>
                      <a:pt x="6415" y="1"/>
                    </a:cubicBezTo>
                    <a:cubicBezTo>
                      <a:pt x="6407" y="1"/>
                      <a:pt x="6399" y="0"/>
                      <a:pt x="63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6514180" y="2489209"/>
                <a:ext cx="448270" cy="621888"/>
              </a:xfrm>
              <a:custGeom>
                <a:avLst/>
                <a:gdLst/>
                <a:ahLst/>
                <a:cxnLst/>
                <a:rect l="l" t="t" r="r" b="b"/>
                <a:pathLst>
                  <a:path w="18293" h="25378" extrusionOk="0">
                    <a:moveTo>
                      <a:pt x="13049" y="0"/>
                    </a:moveTo>
                    <a:lnTo>
                      <a:pt x="9610" y="122"/>
                    </a:lnTo>
                    <a:cubicBezTo>
                      <a:pt x="9610" y="122"/>
                      <a:pt x="7025" y="1073"/>
                      <a:pt x="6903" y="1073"/>
                    </a:cubicBezTo>
                    <a:cubicBezTo>
                      <a:pt x="6757" y="1073"/>
                      <a:pt x="4147" y="1854"/>
                      <a:pt x="3001" y="3146"/>
                    </a:cubicBezTo>
                    <a:cubicBezTo>
                      <a:pt x="2562" y="3634"/>
                      <a:pt x="2074" y="4634"/>
                      <a:pt x="1635" y="5829"/>
                    </a:cubicBezTo>
                    <a:cubicBezTo>
                      <a:pt x="1391" y="6512"/>
                      <a:pt x="1147" y="7268"/>
                      <a:pt x="927" y="8024"/>
                    </a:cubicBezTo>
                    <a:cubicBezTo>
                      <a:pt x="586" y="9244"/>
                      <a:pt x="342" y="10512"/>
                      <a:pt x="220" y="11780"/>
                    </a:cubicBezTo>
                    <a:cubicBezTo>
                      <a:pt x="1" y="14439"/>
                      <a:pt x="3513" y="19146"/>
                      <a:pt x="4220" y="20878"/>
                    </a:cubicBezTo>
                    <a:cubicBezTo>
                      <a:pt x="4952" y="22634"/>
                      <a:pt x="4903" y="23122"/>
                      <a:pt x="5220" y="24073"/>
                    </a:cubicBezTo>
                    <a:cubicBezTo>
                      <a:pt x="5492" y="24950"/>
                      <a:pt x="5736" y="25377"/>
                      <a:pt x="6447" y="25377"/>
                    </a:cubicBezTo>
                    <a:cubicBezTo>
                      <a:pt x="6882" y="25377"/>
                      <a:pt x="7492" y="25217"/>
                      <a:pt x="8391" y="24902"/>
                    </a:cubicBezTo>
                    <a:cubicBezTo>
                      <a:pt x="10635" y="24122"/>
                      <a:pt x="18293" y="22000"/>
                      <a:pt x="18293" y="22000"/>
                    </a:cubicBezTo>
                    <a:cubicBezTo>
                      <a:pt x="18293" y="22000"/>
                      <a:pt x="17317" y="14146"/>
                      <a:pt x="17171" y="13097"/>
                    </a:cubicBezTo>
                    <a:cubicBezTo>
                      <a:pt x="17025" y="12024"/>
                      <a:pt x="13049" y="0"/>
                      <a:pt x="13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6783127" y="2486464"/>
                <a:ext cx="885194" cy="1556092"/>
              </a:xfrm>
              <a:custGeom>
                <a:avLst/>
                <a:gdLst/>
                <a:ahLst/>
                <a:cxnLst/>
                <a:rect l="l" t="t" r="r" b="b"/>
                <a:pathLst>
                  <a:path w="36123" h="63501" extrusionOk="0">
                    <a:moveTo>
                      <a:pt x="3677" y="0"/>
                    </a:moveTo>
                    <a:cubicBezTo>
                      <a:pt x="2655" y="0"/>
                      <a:pt x="1633" y="49"/>
                      <a:pt x="611" y="161"/>
                    </a:cubicBezTo>
                    <a:cubicBezTo>
                      <a:pt x="611" y="161"/>
                      <a:pt x="1" y="5014"/>
                      <a:pt x="1733" y="12795"/>
                    </a:cubicBezTo>
                    <a:cubicBezTo>
                      <a:pt x="3464" y="20575"/>
                      <a:pt x="20098" y="63501"/>
                      <a:pt x="20098" y="63501"/>
                    </a:cubicBezTo>
                    <a:cubicBezTo>
                      <a:pt x="20098" y="63501"/>
                      <a:pt x="26196" y="62525"/>
                      <a:pt x="29293" y="61891"/>
                    </a:cubicBezTo>
                    <a:cubicBezTo>
                      <a:pt x="32391" y="61257"/>
                      <a:pt x="36122" y="59769"/>
                      <a:pt x="36122" y="59769"/>
                    </a:cubicBezTo>
                    <a:cubicBezTo>
                      <a:pt x="36122" y="59769"/>
                      <a:pt x="26196" y="40672"/>
                      <a:pt x="24586" y="36843"/>
                    </a:cubicBezTo>
                    <a:cubicBezTo>
                      <a:pt x="22976" y="32989"/>
                      <a:pt x="12245" y="7551"/>
                      <a:pt x="12245" y="7551"/>
                    </a:cubicBezTo>
                    <a:lnTo>
                      <a:pt x="9806" y="844"/>
                    </a:lnTo>
                    <a:cubicBezTo>
                      <a:pt x="8342" y="429"/>
                      <a:pt x="6806" y="161"/>
                      <a:pt x="5294" y="39"/>
                    </a:cubicBezTo>
                    <a:cubicBezTo>
                      <a:pt x="4755" y="14"/>
                      <a:pt x="4216" y="0"/>
                      <a:pt x="3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6974391" y="2507123"/>
                <a:ext cx="341306" cy="335866"/>
              </a:xfrm>
              <a:custGeom>
                <a:avLst/>
                <a:gdLst/>
                <a:ahLst/>
                <a:cxnLst/>
                <a:rect l="l" t="t" r="r" b="b"/>
                <a:pathLst>
                  <a:path w="13928" h="13706" extrusionOk="0">
                    <a:moveTo>
                      <a:pt x="2001" y="1"/>
                    </a:moveTo>
                    <a:lnTo>
                      <a:pt x="1" y="8367"/>
                    </a:lnTo>
                    <a:cubicBezTo>
                      <a:pt x="1" y="8367"/>
                      <a:pt x="1976" y="12976"/>
                      <a:pt x="6098" y="13586"/>
                    </a:cubicBezTo>
                    <a:cubicBezTo>
                      <a:pt x="6658" y="13669"/>
                      <a:pt x="7211" y="13705"/>
                      <a:pt x="7748" y="13705"/>
                    </a:cubicBezTo>
                    <a:cubicBezTo>
                      <a:pt x="11146" y="13705"/>
                      <a:pt x="13927" y="12269"/>
                      <a:pt x="13927" y="12269"/>
                    </a:cubicBezTo>
                    <a:lnTo>
                      <a:pt x="10269" y="2854"/>
                    </a:lnTo>
                    <a:lnTo>
                      <a:pt x="2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5825651" y="2547777"/>
                <a:ext cx="126127" cy="169771"/>
              </a:xfrm>
              <a:custGeom>
                <a:avLst/>
                <a:gdLst/>
                <a:ahLst/>
                <a:cxnLst/>
                <a:rect l="l" t="t" r="r" b="b"/>
                <a:pathLst>
                  <a:path w="5147" h="6928" extrusionOk="0">
                    <a:moveTo>
                      <a:pt x="3805" y="0"/>
                    </a:moveTo>
                    <a:cubicBezTo>
                      <a:pt x="3488" y="49"/>
                      <a:pt x="781" y="464"/>
                      <a:pt x="318" y="927"/>
                    </a:cubicBezTo>
                    <a:cubicBezTo>
                      <a:pt x="98" y="1122"/>
                      <a:pt x="1" y="1415"/>
                      <a:pt x="74" y="1683"/>
                    </a:cubicBezTo>
                    <a:cubicBezTo>
                      <a:pt x="147" y="1976"/>
                      <a:pt x="391" y="2220"/>
                      <a:pt x="708" y="2293"/>
                    </a:cubicBezTo>
                    <a:cubicBezTo>
                      <a:pt x="803" y="2323"/>
                      <a:pt x="940" y="2336"/>
                      <a:pt x="1105" y="2336"/>
                    </a:cubicBezTo>
                    <a:cubicBezTo>
                      <a:pt x="1872" y="2336"/>
                      <a:pt x="3233" y="2061"/>
                      <a:pt x="3635" y="2000"/>
                    </a:cubicBezTo>
                    <a:cubicBezTo>
                      <a:pt x="3708" y="3025"/>
                      <a:pt x="3854" y="4025"/>
                      <a:pt x="4074" y="5049"/>
                    </a:cubicBezTo>
                    <a:cubicBezTo>
                      <a:pt x="4220" y="5708"/>
                      <a:pt x="4537" y="6317"/>
                      <a:pt x="4952" y="6878"/>
                    </a:cubicBezTo>
                    <a:cubicBezTo>
                      <a:pt x="4952" y="6903"/>
                      <a:pt x="4976" y="6903"/>
                      <a:pt x="5025" y="6927"/>
                    </a:cubicBezTo>
                    <a:cubicBezTo>
                      <a:pt x="5098" y="6927"/>
                      <a:pt x="5147" y="6805"/>
                      <a:pt x="5098" y="6732"/>
                    </a:cubicBezTo>
                    <a:cubicBezTo>
                      <a:pt x="4708" y="6220"/>
                      <a:pt x="4415" y="5610"/>
                      <a:pt x="4269" y="4976"/>
                    </a:cubicBezTo>
                    <a:cubicBezTo>
                      <a:pt x="4049" y="3951"/>
                      <a:pt x="3903" y="2903"/>
                      <a:pt x="3830" y="1854"/>
                    </a:cubicBezTo>
                    <a:cubicBezTo>
                      <a:pt x="3830" y="1781"/>
                      <a:pt x="3757" y="1756"/>
                      <a:pt x="3683" y="1756"/>
                    </a:cubicBezTo>
                    <a:cubicBezTo>
                      <a:pt x="3145" y="1876"/>
                      <a:pt x="1841" y="2142"/>
                      <a:pt x="1130" y="2142"/>
                    </a:cubicBezTo>
                    <a:cubicBezTo>
                      <a:pt x="971" y="2142"/>
                      <a:pt x="841" y="2129"/>
                      <a:pt x="757" y="2098"/>
                    </a:cubicBezTo>
                    <a:cubicBezTo>
                      <a:pt x="537" y="2049"/>
                      <a:pt x="342" y="1878"/>
                      <a:pt x="269" y="1659"/>
                    </a:cubicBezTo>
                    <a:cubicBezTo>
                      <a:pt x="220" y="1439"/>
                      <a:pt x="318" y="1244"/>
                      <a:pt x="464" y="1098"/>
                    </a:cubicBezTo>
                    <a:cubicBezTo>
                      <a:pt x="830" y="732"/>
                      <a:pt x="3001" y="342"/>
                      <a:pt x="3830" y="220"/>
                    </a:cubicBezTo>
                    <a:cubicBezTo>
                      <a:pt x="3879" y="220"/>
                      <a:pt x="3927" y="171"/>
                      <a:pt x="3927" y="98"/>
                    </a:cubicBezTo>
                    <a:cubicBezTo>
                      <a:pt x="3903" y="49"/>
                      <a:pt x="3854" y="0"/>
                      <a:pt x="3805" y="0"/>
                    </a:cubicBezTo>
                    <a:close/>
                  </a:path>
                </a:pathLst>
              </a:custGeom>
              <a:solidFill>
                <a:srgbClr val="16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5882602" y="2611418"/>
                <a:ext cx="39306" cy="30337"/>
              </a:xfrm>
              <a:custGeom>
                <a:avLst/>
                <a:gdLst/>
                <a:ahLst/>
                <a:cxnLst/>
                <a:rect l="l" t="t" r="r" b="b"/>
                <a:pathLst>
                  <a:path w="1604" h="1238" extrusionOk="0">
                    <a:moveTo>
                      <a:pt x="1469" y="1"/>
                    </a:moveTo>
                    <a:cubicBezTo>
                      <a:pt x="1414" y="1"/>
                      <a:pt x="1359" y="37"/>
                      <a:pt x="1359" y="111"/>
                    </a:cubicBezTo>
                    <a:cubicBezTo>
                      <a:pt x="1384" y="403"/>
                      <a:pt x="1262" y="672"/>
                      <a:pt x="1067" y="891"/>
                    </a:cubicBezTo>
                    <a:cubicBezTo>
                      <a:pt x="921" y="984"/>
                      <a:pt x="755" y="1026"/>
                      <a:pt x="589" y="1026"/>
                    </a:cubicBezTo>
                    <a:cubicBezTo>
                      <a:pt x="450" y="1026"/>
                      <a:pt x="312" y="996"/>
                      <a:pt x="189" y="940"/>
                    </a:cubicBezTo>
                    <a:cubicBezTo>
                      <a:pt x="180" y="938"/>
                      <a:pt x="172" y="938"/>
                      <a:pt x="164" y="938"/>
                    </a:cubicBezTo>
                    <a:cubicBezTo>
                      <a:pt x="37" y="938"/>
                      <a:pt x="1" y="1113"/>
                      <a:pt x="116" y="1159"/>
                    </a:cubicBezTo>
                    <a:cubicBezTo>
                      <a:pt x="286" y="1208"/>
                      <a:pt x="457" y="1233"/>
                      <a:pt x="628" y="1233"/>
                    </a:cubicBezTo>
                    <a:cubicBezTo>
                      <a:pt x="656" y="1236"/>
                      <a:pt x="684" y="1237"/>
                      <a:pt x="712" y="1237"/>
                    </a:cubicBezTo>
                    <a:cubicBezTo>
                      <a:pt x="897" y="1237"/>
                      <a:pt x="1061" y="1168"/>
                      <a:pt x="1189" y="1062"/>
                    </a:cubicBezTo>
                    <a:cubicBezTo>
                      <a:pt x="1457" y="818"/>
                      <a:pt x="1603" y="476"/>
                      <a:pt x="1579" y="111"/>
                    </a:cubicBezTo>
                    <a:cubicBezTo>
                      <a:pt x="1579" y="37"/>
                      <a:pt x="1524" y="1"/>
                      <a:pt x="1469" y="1"/>
                    </a:cubicBezTo>
                    <a:close/>
                  </a:path>
                </a:pathLst>
              </a:custGeom>
              <a:solidFill>
                <a:srgbClr val="16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6801114" y="2489185"/>
                <a:ext cx="237846" cy="892350"/>
              </a:xfrm>
              <a:custGeom>
                <a:avLst/>
                <a:gdLst/>
                <a:ahLst/>
                <a:cxnLst/>
                <a:rect l="l" t="t" r="r" b="b"/>
                <a:pathLst>
                  <a:path w="9706" h="36415" extrusionOk="0">
                    <a:moveTo>
                      <a:pt x="146" y="1"/>
                    </a:moveTo>
                    <a:cubicBezTo>
                      <a:pt x="74" y="1"/>
                      <a:pt x="0" y="69"/>
                      <a:pt x="47" y="148"/>
                    </a:cubicBezTo>
                    <a:cubicBezTo>
                      <a:pt x="72" y="221"/>
                      <a:pt x="2462" y="5903"/>
                      <a:pt x="4950" y="9781"/>
                    </a:cubicBezTo>
                    <a:cubicBezTo>
                      <a:pt x="5755" y="11050"/>
                      <a:pt x="6511" y="12196"/>
                      <a:pt x="7169" y="13196"/>
                    </a:cubicBezTo>
                    <a:cubicBezTo>
                      <a:pt x="8486" y="15196"/>
                      <a:pt x="9437" y="16635"/>
                      <a:pt x="9462" y="17050"/>
                    </a:cubicBezTo>
                    <a:cubicBezTo>
                      <a:pt x="9486" y="17342"/>
                      <a:pt x="9413" y="20074"/>
                      <a:pt x="9316" y="22952"/>
                    </a:cubicBezTo>
                    <a:cubicBezTo>
                      <a:pt x="9218" y="26098"/>
                      <a:pt x="9096" y="29659"/>
                      <a:pt x="9096" y="31025"/>
                    </a:cubicBezTo>
                    <a:cubicBezTo>
                      <a:pt x="9096" y="33635"/>
                      <a:pt x="9267" y="36269"/>
                      <a:pt x="9267" y="36293"/>
                    </a:cubicBezTo>
                    <a:cubicBezTo>
                      <a:pt x="9267" y="36366"/>
                      <a:pt x="9316" y="36415"/>
                      <a:pt x="9389" y="36415"/>
                    </a:cubicBezTo>
                    <a:cubicBezTo>
                      <a:pt x="9437" y="36415"/>
                      <a:pt x="9486" y="36366"/>
                      <a:pt x="9486" y="36293"/>
                    </a:cubicBezTo>
                    <a:cubicBezTo>
                      <a:pt x="9486" y="36269"/>
                      <a:pt x="9316" y="33635"/>
                      <a:pt x="9316" y="31025"/>
                    </a:cubicBezTo>
                    <a:cubicBezTo>
                      <a:pt x="9316" y="29659"/>
                      <a:pt x="9413" y="26098"/>
                      <a:pt x="9511" y="22976"/>
                    </a:cubicBezTo>
                    <a:cubicBezTo>
                      <a:pt x="9608" y="19952"/>
                      <a:pt x="9706" y="17342"/>
                      <a:pt x="9681" y="17025"/>
                    </a:cubicBezTo>
                    <a:cubicBezTo>
                      <a:pt x="9633" y="16586"/>
                      <a:pt x="8755" y="15269"/>
                      <a:pt x="7340" y="13074"/>
                    </a:cubicBezTo>
                    <a:cubicBezTo>
                      <a:pt x="6681" y="12074"/>
                      <a:pt x="5925" y="10928"/>
                      <a:pt x="5121" y="9684"/>
                    </a:cubicBezTo>
                    <a:cubicBezTo>
                      <a:pt x="2633" y="5806"/>
                      <a:pt x="243" y="123"/>
                      <a:pt x="243" y="74"/>
                    </a:cubicBezTo>
                    <a:cubicBezTo>
                      <a:pt x="225" y="22"/>
                      <a:pt x="18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6324116" y="2827312"/>
                <a:ext cx="207141" cy="1297736"/>
              </a:xfrm>
              <a:custGeom>
                <a:avLst/>
                <a:gdLst/>
                <a:ahLst/>
                <a:cxnLst/>
                <a:rect l="l" t="t" r="r" b="b"/>
                <a:pathLst>
                  <a:path w="8453" h="52958" extrusionOk="0">
                    <a:moveTo>
                      <a:pt x="8346" y="1"/>
                    </a:moveTo>
                    <a:cubicBezTo>
                      <a:pt x="8301" y="1"/>
                      <a:pt x="8255" y="26"/>
                      <a:pt x="8244" y="81"/>
                    </a:cubicBezTo>
                    <a:lnTo>
                      <a:pt x="25" y="52811"/>
                    </a:lnTo>
                    <a:cubicBezTo>
                      <a:pt x="1" y="52885"/>
                      <a:pt x="49" y="52933"/>
                      <a:pt x="98" y="52933"/>
                    </a:cubicBezTo>
                    <a:lnTo>
                      <a:pt x="123" y="52958"/>
                    </a:lnTo>
                    <a:cubicBezTo>
                      <a:pt x="171" y="52958"/>
                      <a:pt x="220" y="52909"/>
                      <a:pt x="220" y="52860"/>
                    </a:cubicBezTo>
                    <a:lnTo>
                      <a:pt x="8440" y="105"/>
                    </a:lnTo>
                    <a:cubicBezTo>
                      <a:pt x="8453" y="38"/>
                      <a:pt x="8400" y="1"/>
                      <a:pt x="8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6423926" y="2551796"/>
                <a:ext cx="174182" cy="829739"/>
              </a:xfrm>
              <a:custGeom>
                <a:avLst/>
                <a:gdLst/>
                <a:ahLst/>
                <a:cxnLst/>
                <a:rect l="l" t="t" r="r" b="b"/>
                <a:pathLst>
                  <a:path w="7108" h="33860" extrusionOk="0">
                    <a:moveTo>
                      <a:pt x="6967" y="1"/>
                    </a:moveTo>
                    <a:cubicBezTo>
                      <a:pt x="6935" y="1"/>
                      <a:pt x="6902" y="17"/>
                      <a:pt x="6879" y="56"/>
                    </a:cubicBezTo>
                    <a:cubicBezTo>
                      <a:pt x="6830" y="129"/>
                      <a:pt x="2879" y="7470"/>
                      <a:pt x="1610" y="11397"/>
                    </a:cubicBezTo>
                    <a:cubicBezTo>
                      <a:pt x="318" y="15348"/>
                      <a:pt x="25" y="16348"/>
                      <a:pt x="1" y="16934"/>
                    </a:cubicBezTo>
                    <a:cubicBezTo>
                      <a:pt x="1" y="17007"/>
                      <a:pt x="25" y="17202"/>
                      <a:pt x="74" y="17641"/>
                    </a:cubicBezTo>
                    <a:cubicBezTo>
                      <a:pt x="220" y="18665"/>
                      <a:pt x="489" y="20811"/>
                      <a:pt x="586" y="23299"/>
                    </a:cubicBezTo>
                    <a:cubicBezTo>
                      <a:pt x="781" y="27933"/>
                      <a:pt x="659" y="33689"/>
                      <a:pt x="659" y="33762"/>
                    </a:cubicBezTo>
                    <a:cubicBezTo>
                      <a:pt x="659" y="33811"/>
                      <a:pt x="708" y="33860"/>
                      <a:pt x="781" y="33860"/>
                    </a:cubicBezTo>
                    <a:cubicBezTo>
                      <a:pt x="830" y="33860"/>
                      <a:pt x="879" y="33811"/>
                      <a:pt x="879" y="33762"/>
                    </a:cubicBezTo>
                    <a:cubicBezTo>
                      <a:pt x="879" y="33689"/>
                      <a:pt x="1001" y="27933"/>
                      <a:pt x="806" y="23275"/>
                    </a:cubicBezTo>
                    <a:cubicBezTo>
                      <a:pt x="708" y="20787"/>
                      <a:pt x="415" y="18641"/>
                      <a:pt x="293" y="17616"/>
                    </a:cubicBezTo>
                    <a:cubicBezTo>
                      <a:pt x="245" y="17275"/>
                      <a:pt x="196" y="16982"/>
                      <a:pt x="220" y="16934"/>
                    </a:cubicBezTo>
                    <a:cubicBezTo>
                      <a:pt x="245" y="16373"/>
                      <a:pt x="537" y="15397"/>
                      <a:pt x="1830" y="11446"/>
                    </a:cubicBezTo>
                    <a:cubicBezTo>
                      <a:pt x="3074" y="7543"/>
                      <a:pt x="7025" y="227"/>
                      <a:pt x="7074" y="178"/>
                    </a:cubicBezTo>
                    <a:cubicBezTo>
                      <a:pt x="7107" y="78"/>
                      <a:pt x="7038" y="1"/>
                      <a:pt x="6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6199212" y="1553220"/>
                <a:ext cx="303029" cy="289306"/>
              </a:xfrm>
              <a:custGeom>
                <a:avLst/>
                <a:gdLst/>
                <a:ahLst/>
                <a:cxnLst/>
                <a:rect l="l" t="t" r="r" b="b"/>
                <a:pathLst>
                  <a:path w="12366" h="11806" extrusionOk="0">
                    <a:moveTo>
                      <a:pt x="4000" y="1"/>
                    </a:moveTo>
                    <a:lnTo>
                      <a:pt x="0" y="7196"/>
                    </a:lnTo>
                    <a:lnTo>
                      <a:pt x="8390" y="11806"/>
                    </a:lnTo>
                    <a:lnTo>
                      <a:pt x="12366" y="4635"/>
                    </a:lnTo>
                    <a:lnTo>
                      <a:pt x="4000" y="1"/>
                    </a:lnTo>
                    <a:close/>
                  </a:path>
                </a:pathLst>
              </a:custGeom>
              <a:solidFill>
                <a:srgbClr val="65A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6199212" y="1553220"/>
                <a:ext cx="303029" cy="289306"/>
              </a:xfrm>
              <a:custGeom>
                <a:avLst/>
                <a:gdLst/>
                <a:ahLst/>
                <a:cxnLst/>
                <a:rect l="l" t="t" r="r" b="b"/>
                <a:pathLst>
                  <a:path w="12366" h="11806" extrusionOk="0">
                    <a:moveTo>
                      <a:pt x="4000" y="1"/>
                    </a:moveTo>
                    <a:lnTo>
                      <a:pt x="0" y="7196"/>
                    </a:lnTo>
                    <a:lnTo>
                      <a:pt x="8390" y="11806"/>
                    </a:lnTo>
                    <a:lnTo>
                      <a:pt x="12366" y="4635"/>
                    </a:lnTo>
                    <a:lnTo>
                      <a:pt x="40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4678700" y="1604633"/>
                <a:ext cx="1938272" cy="2688346"/>
              </a:xfrm>
              <a:custGeom>
                <a:avLst/>
                <a:gdLst/>
                <a:ahLst/>
                <a:cxnLst/>
                <a:rect l="l" t="t" r="r" b="b"/>
                <a:pathLst>
                  <a:path w="79097" h="109706" extrusionOk="0">
                    <a:moveTo>
                      <a:pt x="52853" y="0"/>
                    </a:moveTo>
                    <a:lnTo>
                      <a:pt x="1" y="95169"/>
                    </a:lnTo>
                    <a:lnTo>
                      <a:pt x="26244" y="109705"/>
                    </a:lnTo>
                    <a:lnTo>
                      <a:pt x="79097" y="14512"/>
                    </a:lnTo>
                    <a:lnTo>
                      <a:pt x="528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4678700" y="1604633"/>
                <a:ext cx="1938272" cy="2688346"/>
              </a:xfrm>
              <a:custGeom>
                <a:avLst/>
                <a:gdLst/>
                <a:ahLst/>
                <a:cxnLst/>
                <a:rect l="l" t="t" r="r" b="b"/>
                <a:pathLst>
                  <a:path w="79097" h="109706" extrusionOk="0">
                    <a:moveTo>
                      <a:pt x="52853" y="0"/>
                    </a:moveTo>
                    <a:lnTo>
                      <a:pt x="1" y="95169"/>
                    </a:lnTo>
                    <a:lnTo>
                      <a:pt x="26244" y="109705"/>
                    </a:lnTo>
                    <a:lnTo>
                      <a:pt x="79097" y="14512"/>
                    </a:lnTo>
                    <a:lnTo>
                      <a:pt x="528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5463461" y="3847134"/>
                <a:ext cx="20339" cy="172760"/>
              </a:xfrm>
              <a:custGeom>
                <a:avLst/>
                <a:gdLst/>
                <a:ahLst/>
                <a:cxnLst/>
                <a:rect l="l" t="t" r="r" b="b"/>
                <a:pathLst>
                  <a:path w="830" h="7050" extrusionOk="0">
                    <a:moveTo>
                      <a:pt x="0" y="0"/>
                    </a:moveTo>
                    <a:lnTo>
                      <a:pt x="830" y="7049"/>
                    </a:lnTo>
                    <a:lnTo>
                      <a:pt x="8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5076041" y="3140801"/>
                <a:ext cx="675382" cy="467408"/>
              </a:xfrm>
              <a:custGeom>
                <a:avLst/>
                <a:gdLst/>
                <a:ahLst/>
                <a:cxnLst/>
                <a:rect l="l" t="t" r="r" b="b"/>
                <a:pathLst>
                  <a:path w="27561" h="19074" extrusionOk="0">
                    <a:moveTo>
                      <a:pt x="3049" y="0"/>
                    </a:moveTo>
                    <a:lnTo>
                      <a:pt x="0" y="5512"/>
                    </a:lnTo>
                    <a:lnTo>
                      <a:pt x="24512" y="19073"/>
                    </a:lnTo>
                    <a:lnTo>
                      <a:pt x="27561" y="13561"/>
                    </a:lnTo>
                    <a:lnTo>
                      <a:pt x="30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5145504" y="1644087"/>
                <a:ext cx="1434425" cy="1834273"/>
              </a:xfrm>
              <a:custGeom>
                <a:avLst/>
                <a:gdLst/>
                <a:ahLst/>
                <a:cxnLst/>
                <a:rect l="l" t="t" r="r" b="b"/>
                <a:pathLst>
                  <a:path w="58536" h="74853" extrusionOk="0">
                    <a:moveTo>
                      <a:pt x="34048" y="0"/>
                    </a:moveTo>
                    <a:lnTo>
                      <a:pt x="0" y="61291"/>
                    </a:lnTo>
                    <a:lnTo>
                      <a:pt x="24512" y="74852"/>
                    </a:lnTo>
                    <a:lnTo>
                      <a:pt x="58535" y="13561"/>
                    </a:lnTo>
                    <a:lnTo>
                      <a:pt x="34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6268538" y="1309978"/>
                <a:ext cx="341894" cy="378357"/>
              </a:xfrm>
              <a:custGeom>
                <a:avLst/>
                <a:gdLst/>
                <a:ahLst/>
                <a:cxnLst/>
                <a:rect l="l" t="t" r="r" b="b"/>
                <a:pathLst>
                  <a:path w="13952" h="15440" extrusionOk="0">
                    <a:moveTo>
                      <a:pt x="8756" y="0"/>
                    </a:moveTo>
                    <a:lnTo>
                      <a:pt x="0" y="9707"/>
                    </a:lnTo>
                    <a:lnTo>
                      <a:pt x="5171" y="12585"/>
                    </a:lnTo>
                    <a:lnTo>
                      <a:pt x="10342" y="15439"/>
                    </a:lnTo>
                    <a:lnTo>
                      <a:pt x="13951" y="2878"/>
                    </a:lnTo>
                    <a:lnTo>
                      <a:pt x="11342" y="1439"/>
                    </a:lnTo>
                    <a:lnTo>
                      <a:pt x="87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6533319" y="475025"/>
                <a:ext cx="489512" cy="877402"/>
              </a:xfrm>
              <a:custGeom>
                <a:avLst/>
                <a:gdLst/>
                <a:ahLst/>
                <a:cxnLst/>
                <a:rect l="l" t="t" r="r" b="b"/>
                <a:pathLst>
                  <a:path w="19976" h="35805" extrusionOk="0">
                    <a:moveTo>
                      <a:pt x="19561" y="0"/>
                    </a:moveTo>
                    <a:lnTo>
                      <a:pt x="0" y="35219"/>
                    </a:lnTo>
                    <a:lnTo>
                      <a:pt x="1098" y="35804"/>
                    </a:lnTo>
                    <a:lnTo>
                      <a:pt x="19975" y="1805"/>
                    </a:lnTo>
                    <a:lnTo>
                      <a:pt x="195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6225506" y="1993732"/>
                <a:ext cx="233704" cy="145241"/>
              </a:xfrm>
              <a:custGeom>
                <a:avLst/>
                <a:gdLst/>
                <a:ahLst/>
                <a:cxnLst/>
                <a:rect l="l" t="t" r="r" b="b"/>
                <a:pathLst>
                  <a:path w="9537" h="5927" extrusionOk="0">
                    <a:moveTo>
                      <a:pt x="488" y="0"/>
                    </a:moveTo>
                    <a:lnTo>
                      <a:pt x="0" y="903"/>
                    </a:lnTo>
                    <a:lnTo>
                      <a:pt x="9049" y="5927"/>
                    </a:lnTo>
                    <a:lnTo>
                      <a:pt x="9537" y="5024"/>
                    </a:lnTo>
                    <a:lnTo>
                      <a:pt x="4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6158557" y="2113858"/>
                <a:ext cx="234317" cy="144653"/>
              </a:xfrm>
              <a:custGeom>
                <a:avLst/>
                <a:gdLst/>
                <a:ahLst/>
                <a:cxnLst/>
                <a:rect l="l" t="t" r="r" b="b"/>
                <a:pathLst>
                  <a:path w="9562" h="5903" extrusionOk="0">
                    <a:moveTo>
                      <a:pt x="513" y="0"/>
                    </a:moveTo>
                    <a:lnTo>
                      <a:pt x="1" y="878"/>
                    </a:lnTo>
                    <a:lnTo>
                      <a:pt x="9049" y="5903"/>
                    </a:lnTo>
                    <a:lnTo>
                      <a:pt x="9561" y="5000"/>
                    </a:lnTo>
                    <a:lnTo>
                      <a:pt x="5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6100578" y="2220236"/>
                <a:ext cx="233729" cy="144678"/>
              </a:xfrm>
              <a:custGeom>
                <a:avLst/>
                <a:gdLst/>
                <a:ahLst/>
                <a:cxnLst/>
                <a:rect l="l" t="t" r="r" b="b"/>
                <a:pathLst>
                  <a:path w="9538" h="5904" extrusionOk="0">
                    <a:moveTo>
                      <a:pt x="489" y="1"/>
                    </a:moveTo>
                    <a:lnTo>
                      <a:pt x="1" y="903"/>
                    </a:lnTo>
                    <a:lnTo>
                      <a:pt x="9050" y="5903"/>
                    </a:lnTo>
                    <a:lnTo>
                      <a:pt x="9537" y="5001"/>
                    </a:lnTo>
                    <a:lnTo>
                      <a:pt x="4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6033653" y="2339774"/>
                <a:ext cx="234317" cy="144678"/>
              </a:xfrm>
              <a:custGeom>
                <a:avLst/>
                <a:gdLst/>
                <a:ahLst/>
                <a:cxnLst/>
                <a:rect l="l" t="t" r="r" b="b"/>
                <a:pathLst>
                  <a:path w="9562" h="5904" extrusionOk="0">
                    <a:moveTo>
                      <a:pt x="512" y="1"/>
                    </a:moveTo>
                    <a:lnTo>
                      <a:pt x="0" y="903"/>
                    </a:lnTo>
                    <a:lnTo>
                      <a:pt x="9049" y="5903"/>
                    </a:lnTo>
                    <a:lnTo>
                      <a:pt x="9561" y="5025"/>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5820285" y="2389986"/>
                <a:ext cx="375956" cy="222946"/>
              </a:xfrm>
              <a:custGeom>
                <a:avLst/>
                <a:gdLst/>
                <a:ahLst/>
                <a:cxnLst/>
                <a:rect l="l" t="t" r="r" b="b"/>
                <a:pathLst>
                  <a:path w="15342" h="9098" extrusionOk="0">
                    <a:moveTo>
                      <a:pt x="512" y="0"/>
                    </a:moveTo>
                    <a:lnTo>
                      <a:pt x="0" y="879"/>
                    </a:lnTo>
                    <a:lnTo>
                      <a:pt x="14829" y="9098"/>
                    </a:lnTo>
                    <a:lnTo>
                      <a:pt x="15341" y="8195"/>
                    </a:lnTo>
                    <a:lnTo>
                      <a:pt x="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895590" y="2587819"/>
                <a:ext cx="233704" cy="144653"/>
              </a:xfrm>
              <a:custGeom>
                <a:avLst/>
                <a:gdLst/>
                <a:ahLst/>
                <a:cxnLst/>
                <a:rect l="l" t="t" r="r" b="b"/>
                <a:pathLst>
                  <a:path w="9537" h="5903" extrusionOk="0">
                    <a:moveTo>
                      <a:pt x="488" y="0"/>
                    </a:moveTo>
                    <a:lnTo>
                      <a:pt x="0" y="903"/>
                    </a:lnTo>
                    <a:lnTo>
                      <a:pt x="9049" y="5903"/>
                    </a:lnTo>
                    <a:lnTo>
                      <a:pt x="9537" y="5000"/>
                    </a:lnTo>
                    <a:lnTo>
                      <a:pt x="4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837022" y="2694198"/>
                <a:ext cx="234292" cy="145266"/>
              </a:xfrm>
              <a:custGeom>
                <a:avLst/>
                <a:gdLst/>
                <a:ahLst/>
                <a:cxnLst/>
                <a:rect l="l" t="t" r="r" b="b"/>
                <a:pathLst>
                  <a:path w="9561" h="5928" extrusionOk="0">
                    <a:moveTo>
                      <a:pt x="488" y="1"/>
                    </a:moveTo>
                    <a:lnTo>
                      <a:pt x="0" y="903"/>
                    </a:lnTo>
                    <a:lnTo>
                      <a:pt x="9049" y="5928"/>
                    </a:lnTo>
                    <a:lnTo>
                      <a:pt x="9561" y="5025"/>
                    </a:lnTo>
                    <a:lnTo>
                      <a:pt x="4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770661" y="2814349"/>
                <a:ext cx="233729" cy="144653"/>
              </a:xfrm>
              <a:custGeom>
                <a:avLst/>
                <a:gdLst/>
                <a:ahLst/>
                <a:cxnLst/>
                <a:rect l="l" t="t" r="r" b="b"/>
                <a:pathLst>
                  <a:path w="9538" h="5903" extrusionOk="0">
                    <a:moveTo>
                      <a:pt x="489" y="0"/>
                    </a:moveTo>
                    <a:lnTo>
                      <a:pt x="1" y="878"/>
                    </a:lnTo>
                    <a:lnTo>
                      <a:pt x="9049" y="5902"/>
                    </a:lnTo>
                    <a:lnTo>
                      <a:pt x="9537" y="5000"/>
                    </a:lnTo>
                    <a:lnTo>
                      <a:pt x="4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710893" y="2920139"/>
                <a:ext cx="234317" cy="144653"/>
              </a:xfrm>
              <a:custGeom>
                <a:avLst/>
                <a:gdLst/>
                <a:ahLst/>
                <a:cxnLst/>
                <a:rect l="l" t="t" r="r" b="b"/>
                <a:pathLst>
                  <a:path w="9562" h="5903" extrusionOk="0">
                    <a:moveTo>
                      <a:pt x="489" y="0"/>
                    </a:moveTo>
                    <a:lnTo>
                      <a:pt x="1" y="903"/>
                    </a:lnTo>
                    <a:lnTo>
                      <a:pt x="9049" y="5902"/>
                    </a:lnTo>
                    <a:lnTo>
                      <a:pt x="9562" y="5000"/>
                    </a:lnTo>
                    <a:lnTo>
                      <a:pt x="4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502915" y="2961357"/>
                <a:ext cx="375343" cy="222971"/>
              </a:xfrm>
              <a:custGeom>
                <a:avLst/>
                <a:gdLst/>
                <a:ahLst/>
                <a:cxnLst/>
                <a:rect l="l" t="t" r="r" b="b"/>
                <a:pathLst>
                  <a:path w="15317" h="9099" extrusionOk="0">
                    <a:moveTo>
                      <a:pt x="512" y="1"/>
                    </a:moveTo>
                    <a:lnTo>
                      <a:pt x="0" y="903"/>
                    </a:lnTo>
                    <a:lnTo>
                      <a:pt x="14829" y="9098"/>
                    </a:lnTo>
                    <a:lnTo>
                      <a:pt x="15317" y="8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5988" y="3146644"/>
                <a:ext cx="234317" cy="144678"/>
              </a:xfrm>
              <a:custGeom>
                <a:avLst/>
                <a:gdLst/>
                <a:ahLst/>
                <a:cxnLst/>
                <a:rect l="l" t="t" r="r" b="b"/>
                <a:pathLst>
                  <a:path w="9562" h="5904" extrusionOk="0">
                    <a:moveTo>
                      <a:pt x="488" y="1"/>
                    </a:moveTo>
                    <a:lnTo>
                      <a:pt x="0" y="879"/>
                    </a:lnTo>
                    <a:lnTo>
                      <a:pt x="9049" y="5903"/>
                    </a:lnTo>
                    <a:lnTo>
                      <a:pt x="9561" y="5001"/>
                    </a:lnTo>
                    <a:lnTo>
                      <a:pt x="4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519652" y="3266182"/>
                <a:ext cx="233704" cy="144678"/>
              </a:xfrm>
              <a:custGeom>
                <a:avLst/>
                <a:gdLst/>
                <a:ahLst/>
                <a:cxnLst/>
                <a:rect l="l" t="t" r="r" b="b"/>
                <a:pathLst>
                  <a:path w="9537" h="5904" extrusionOk="0">
                    <a:moveTo>
                      <a:pt x="488" y="1"/>
                    </a:moveTo>
                    <a:lnTo>
                      <a:pt x="0" y="903"/>
                    </a:lnTo>
                    <a:lnTo>
                      <a:pt x="9049" y="5903"/>
                    </a:lnTo>
                    <a:lnTo>
                      <a:pt x="9536" y="5001"/>
                    </a:lnTo>
                    <a:lnTo>
                      <a:pt x="4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5447925" y="3394101"/>
                <a:ext cx="233704" cy="144653"/>
              </a:xfrm>
              <a:custGeom>
                <a:avLst/>
                <a:gdLst/>
                <a:ahLst/>
                <a:cxnLst/>
                <a:rect l="l" t="t" r="r" b="b"/>
                <a:pathLst>
                  <a:path w="9537" h="5903" extrusionOk="0">
                    <a:moveTo>
                      <a:pt x="488" y="0"/>
                    </a:moveTo>
                    <a:lnTo>
                      <a:pt x="0" y="903"/>
                    </a:lnTo>
                    <a:lnTo>
                      <a:pt x="9049" y="5902"/>
                    </a:lnTo>
                    <a:lnTo>
                      <a:pt x="9537" y="5024"/>
                    </a:lnTo>
                    <a:lnTo>
                      <a:pt x="4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1"/>
              <p:cNvSpPr/>
              <p:nvPr/>
            </p:nvSpPr>
            <p:spPr>
              <a:xfrm>
                <a:off x="5380976" y="3513639"/>
                <a:ext cx="234317" cy="145241"/>
              </a:xfrm>
              <a:custGeom>
                <a:avLst/>
                <a:gdLst/>
                <a:ahLst/>
                <a:cxnLst/>
                <a:rect l="l" t="t" r="r" b="b"/>
                <a:pathLst>
                  <a:path w="9562" h="5927" extrusionOk="0">
                    <a:moveTo>
                      <a:pt x="513" y="0"/>
                    </a:moveTo>
                    <a:lnTo>
                      <a:pt x="1" y="902"/>
                    </a:lnTo>
                    <a:lnTo>
                      <a:pt x="9074" y="5927"/>
                    </a:lnTo>
                    <a:lnTo>
                      <a:pt x="9561" y="5024"/>
                    </a:lnTo>
                    <a:lnTo>
                      <a:pt x="5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180767" y="3544712"/>
                <a:ext cx="374167" cy="220570"/>
              </a:xfrm>
              <a:custGeom>
                <a:avLst/>
                <a:gdLst/>
                <a:ahLst/>
                <a:cxnLst/>
                <a:rect l="l" t="t" r="r" b="b"/>
                <a:pathLst>
                  <a:path w="15269" h="9001" extrusionOk="0">
                    <a:moveTo>
                      <a:pt x="439" y="0"/>
                    </a:moveTo>
                    <a:lnTo>
                      <a:pt x="0" y="781"/>
                    </a:lnTo>
                    <a:lnTo>
                      <a:pt x="14853" y="9000"/>
                    </a:lnTo>
                    <a:lnTo>
                      <a:pt x="15268" y="8220"/>
                    </a:lnTo>
                    <a:lnTo>
                      <a:pt x="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rot="1710939">
                <a:off x="4423903" y="4089558"/>
                <a:ext cx="1099709" cy="172627"/>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rot="1708034">
                <a:off x="4560893" y="4205846"/>
                <a:ext cx="440569" cy="5804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117"/>
        <p:cNvGrpSpPr/>
        <p:nvPr/>
      </p:nvGrpSpPr>
      <p:grpSpPr>
        <a:xfrm>
          <a:off x="0" y="0"/>
          <a:ext cx="0" cy="0"/>
          <a:chOff x="0" y="0"/>
          <a:chExt cx="0" cy="0"/>
        </a:xfrm>
      </p:grpSpPr>
      <p:sp>
        <p:nvSpPr>
          <p:cNvPr id="7118" name="Google Shape;7118;p62"/>
          <p:cNvSpPr txBox="1">
            <a:spLocks noGrp="1"/>
          </p:cNvSpPr>
          <p:nvPr>
            <p:ph type="body" idx="1"/>
          </p:nvPr>
        </p:nvSpPr>
        <p:spPr>
          <a:xfrm>
            <a:off x="707250" y="1154875"/>
            <a:ext cx="3903000" cy="334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457200" algn="l" rtl="0">
              <a:spcBef>
                <a:spcPts val="1200"/>
              </a:spcBef>
              <a:spcAft>
                <a:spcPts val="0"/>
              </a:spcAft>
              <a:buNone/>
            </a:pPr>
            <a:r>
              <a:rPr lang="en" sz="2000" b="1">
                <a:solidFill>
                  <a:schemeClr val="accent6"/>
                </a:solidFill>
                <a:latin typeface="Alegreya Sans SC"/>
                <a:ea typeface="Alegreya Sans SC"/>
                <a:cs typeface="Alegreya Sans SC"/>
                <a:sym typeface="Alegreya Sans SC"/>
              </a:rPr>
              <a:t>VECTORS</a:t>
            </a:r>
            <a:endParaRPr sz="2000" b="1">
              <a:solidFill>
                <a:schemeClr val="accent6"/>
              </a:solidFill>
              <a:latin typeface="Alegreya Sans SC"/>
              <a:ea typeface="Alegreya Sans SC"/>
              <a:cs typeface="Alegreya Sans SC"/>
              <a:sym typeface="Alegreya Sans SC"/>
            </a:endParaRPr>
          </a:p>
          <a:p>
            <a:pPr marL="457200" lvl="0" indent="-311150" algn="l" rtl="0">
              <a:lnSpc>
                <a:spcPct val="115000"/>
              </a:lnSpc>
              <a:spcBef>
                <a:spcPts val="1000"/>
              </a:spcBef>
              <a:spcAft>
                <a:spcPts val="0"/>
              </a:spcAft>
              <a:buSzPts val="1300"/>
              <a:buChar char="●"/>
            </a:pPr>
            <a:r>
              <a:rPr lang="en" sz="1200">
                <a:uFill>
                  <a:noFill/>
                </a:uFill>
                <a:hlinkClick r:id="rId3"/>
              </a:rPr>
              <a:t>Flat coronavirus vaccine phases infographic template</a:t>
            </a:r>
            <a:endParaRPr sz="1200"/>
          </a:p>
          <a:p>
            <a:pPr marL="457200" lvl="0" indent="-311150" algn="l" rtl="0">
              <a:lnSpc>
                <a:spcPct val="115000"/>
              </a:lnSpc>
              <a:spcBef>
                <a:spcPts val="0"/>
              </a:spcBef>
              <a:spcAft>
                <a:spcPts val="0"/>
              </a:spcAft>
              <a:buSzPts val="1300"/>
              <a:buChar char="●"/>
            </a:pPr>
            <a:r>
              <a:rPr lang="en" sz="1200">
                <a:uFill>
                  <a:noFill/>
                </a:uFill>
                <a:hlinkClick r:id="rId4"/>
              </a:rPr>
              <a:t>Organic flat thank you essential workers illustration I</a:t>
            </a:r>
            <a:endParaRPr sz="1200"/>
          </a:p>
          <a:p>
            <a:pPr marL="457200" lvl="0" indent="-311150" algn="l" rtl="0">
              <a:lnSpc>
                <a:spcPct val="115000"/>
              </a:lnSpc>
              <a:spcBef>
                <a:spcPts val="0"/>
              </a:spcBef>
              <a:spcAft>
                <a:spcPts val="0"/>
              </a:spcAft>
              <a:buSzPts val="1300"/>
              <a:buChar char="●"/>
            </a:pPr>
            <a:r>
              <a:rPr lang="en" sz="1200">
                <a:uFill>
                  <a:noFill/>
                </a:uFill>
                <a:hlinkClick r:id="rId5"/>
              </a:rPr>
              <a:t>Flat-hand drawn coronavirus vaccine landing page template</a:t>
            </a:r>
            <a:endParaRPr sz="1200"/>
          </a:p>
          <a:p>
            <a:pPr marL="457200" lvl="0" indent="-311150" algn="l" rtl="0">
              <a:lnSpc>
                <a:spcPct val="115000"/>
              </a:lnSpc>
              <a:spcBef>
                <a:spcPts val="0"/>
              </a:spcBef>
              <a:spcAft>
                <a:spcPts val="0"/>
              </a:spcAft>
              <a:buSzPts val="1300"/>
              <a:buChar char="●"/>
            </a:pPr>
            <a:r>
              <a:rPr lang="en" sz="1200">
                <a:uFill>
                  <a:noFill/>
                </a:uFill>
                <a:hlinkClick r:id="rId6"/>
              </a:rPr>
              <a:t>Flat-hand drawn doctor injecting vaccine to patient </a:t>
            </a:r>
            <a:endParaRPr sz="1200"/>
          </a:p>
          <a:p>
            <a:pPr marL="457200" lvl="0" indent="-311150" algn="l" rtl="0">
              <a:lnSpc>
                <a:spcPct val="115000"/>
              </a:lnSpc>
              <a:spcBef>
                <a:spcPts val="0"/>
              </a:spcBef>
              <a:spcAft>
                <a:spcPts val="0"/>
              </a:spcAft>
              <a:buSzPts val="1300"/>
              <a:buChar char="●"/>
            </a:pPr>
            <a:r>
              <a:rPr lang="en" sz="1200">
                <a:uFill>
                  <a:noFill/>
                </a:uFill>
                <a:hlinkClick r:id="rId7"/>
              </a:rPr>
              <a:t>Stop coronavirus concept</a:t>
            </a:r>
            <a:endParaRPr sz="1200"/>
          </a:p>
          <a:p>
            <a:pPr marL="457200" lvl="0" indent="-311150" algn="l" rtl="0">
              <a:lnSpc>
                <a:spcPct val="115000"/>
              </a:lnSpc>
              <a:spcBef>
                <a:spcPts val="0"/>
              </a:spcBef>
              <a:spcAft>
                <a:spcPts val="0"/>
              </a:spcAft>
              <a:buSzPts val="1300"/>
              <a:buChar char="●"/>
            </a:pPr>
            <a:r>
              <a:rPr lang="en" sz="1200">
                <a:uFill>
                  <a:noFill/>
                </a:uFill>
                <a:hlinkClick r:id="rId8"/>
              </a:rPr>
              <a:t>Organic flat thank you essential workers illustration II</a:t>
            </a:r>
            <a:endParaRPr sz="1200"/>
          </a:p>
          <a:p>
            <a:pPr marL="457200" lvl="0" indent="-311150" algn="l" rtl="0">
              <a:lnSpc>
                <a:spcPct val="115000"/>
              </a:lnSpc>
              <a:spcBef>
                <a:spcPts val="0"/>
              </a:spcBef>
              <a:spcAft>
                <a:spcPts val="0"/>
              </a:spcAft>
              <a:buSzPts val="1300"/>
              <a:buChar char="●"/>
            </a:pPr>
            <a:r>
              <a:rPr lang="en" sz="1200">
                <a:uFill>
                  <a:noFill/>
                </a:uFill>
                <a:hlinkClick r:id="rId9"/>
              </a:rPr>
              <a:t>Flat coronavirus vaccine phases infographic</a:t>
            </a:r>
            <a:endParaRPr sz="1200"/>
          </a:p>
          <a:p>
            <a:pPr marL="457200" lvl="0" indent="-304800" algn="l" rtl="0">
              <a:spcBef>
                <a:spcPts val="0"/>
              </a:spcBef>
              <a:spcAft>
                <a:spcPts val="0"/>
              </a:spcAft>
              <a:buSzPts val="1200"/>
              <a:buChar char="●"/>
            </a:pPr>
            <a:r>
              <a:rPr lang="en" sz="1200">
                <a:solidFill>
                  <a:schemeClr val="hlink"/>
                </a:solidFill>
                <a:uFill>
                  <a:noFill/>
                </a:uFill>
                <a:hlinkClick r:id="rId10"/>
              </a:rPr>
              <a:t>Flat-hand drawn coronavirus vaccine landing page</a:t>
            </a:r>
            <a:endParaRPr sz="1200"/>
          </a:p>
          <a:p>
            <a:pPr marL="0" lvl="0" indent="0" algn="l" rtl="0">
              <a:lnSpc>
                <a:spcPct val="115000"/>
              </a:lnSpc>
              <a:spcBef>
                <a:spcPts val="1200"/>
              </a:spcBef>
              <a:spcAft>
                <a:spcPts val="1200"/>
              </a:spcAft>
              <a:buNone/>
            </a:pPr>
            <a:endParaRPr/>
          </a:p>
        </p:txBody>
      </p:sp>
      <p:sp>
        <p:nvSpPr>
          <p:cNvPr id="7119" name="Google Shape;7119;p62"/>
          <p:cNvSpPr txBox="1">
            <a:spLocks noGrp="1"/>
          </p:cNvSpPr>
          <p:nvPr>
            <p:ph type="body" idx="2"/>
          </p:nvPr>
        </p:nvSpPr>
        <p:spPr>
          <a:xfrm>
            <a:off x="4980650" y="1793050"/>
            <a:ext cx="3477900" cy="29217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en" sz="2000" b="1">
                <a:solidFill>
                  <a:schemeClr val="accent6"/>
                </a:solidFill>
                <a:latin typeface="Alegreya Sans SC"/>
                <a:ea typeface="Alegreya Sans SC"/>
                <a:cs typeface="Alegreya Sans SC"/>
                <a:sym typeface="Alegreya Sans SC"/>
              </a:rPr>
              <a:t>PHOTOS</a:t>
            </a:r>
            <a:endParaRPr sz="2000" b="1">
              <a:solidFill>
                <a:schemeClr val="accent6"/>
              </a:solidFill>
              <a:latin typeface="Alegreya Sans SC"/>
              <a:ea typeface="Alegreya Sans SC"/>
              <a:cs typeface="Alegreya Sans SC"/>
              <a:sym typeface="Alegreya Sans SC"/>
            </a:endParaRPr>
          </a:p>
          <a:p>
            <a:pPr marL="457200" lvl="0" indent="-311150" algn="l" rtl="0">
              <a:spcBef>
                <a:spcPts val="1000"/>
              </a:spcBef>
              <a:spcAft>
                <a:spcPts val="0"/>
              </a:spcAft>
              <a:buSzPts val="1300"/>
              <a:buChar char="●"/>
            </a:pPr>
            <a:r>
              <a:rPr lang="en" sz="1200">
                <a:uFill>
                  <a:noFill/>
                </a:uFill>
                <a:hlinkClick r:id="rId11"/>
              </a:rPr>
              <a:t>Medium shot woman getting a vaccine</a:t>
            </a:r>
            <a:endParaRPr sz="1200">
              <a:solidFill>
                <a:schemeClr val="accent6"/>
              </a:solidFill>
            </a:endParaRPr>
          </a:p>
          <a:p>
            <a:pPr marL="457200" lvl="0" indent="-311150" algn="l" rtl="0">
              <a:spcBef>
                <a:spcPts val="0"/>
              </a:spcBef>
              <a:spcAft>
                <a:spcPts val="0"/>
              </a:spcAft>
              <a:buSzPts val="1300"/>
              <a:buChar char="●"/>
            </a:pPr>
            <a:r>
              <a:rPr lang="en" sz="1200">
                <a:uFill>
                  <a:noFill/>
                </a:uFill>
                <a:hlinkClick r:id="rId12"/>
              </a:rPr>
              <a:t>Doctor vaccinating a young woman</a:t>
            </a:r>
            <a:endParaRPr sz="1200">
              <a:solidFill>
                <a:schemeClr val="accent6"/>
              </a:solidFill>
            </a:endParaRPr>
          </a:p>
          <a:p>
            <a:pPr marL="457200" lvl="0" indent="-311150" algn="l" rtl="0">
              <a:spcBef>
                <a:spcPts val="0"/>
              </a:spcBef>
              <a:spcAft>
                <a:spcPts val="0"/>
              </a:spcAft>
              <a:buSzPts val="1300"/>
              <a:buChar char="●"/>
            </a:pPr>
            <a:r>
              <a:rPr lang="en" sz="1200">
                <a:uFill>
                  <a:noFill/>
                </a:uFill>
                <a:hlinkClick r:id="rId13"/>
              </a:rPr>
              <a:t>Hand with gloves holding a syringe with vaccine and copy space</a:t>
            </a:r>
            <a:endParaRPr sz="1200">
              <a:solidFill>
                <a:schemeClr val="accent6"/>
              </a:solidFill>
            </a:endParaRPr>
          </a:p>
          <a:p>
            <a:pPr marL="457200" lvl="0" indent="-311150" algn="l" rtl="0">
              <a:spcBef>
                <a:spcPts val="0"/>
              </a:spcBef>
              <a:spcAft>
                <a:spcPts val="0"/>
              </a:spcAft>
              <a:buSzPts val="1300"/>
              <a:buChar char="●"/>
            </a:pPr>
            <a:r>
              <a:rPr lang="en" sz="1200">
                <a:uFill>
                  <a:noFill/>
                </a:uFill>
                <a:hlinkClick r:id="rId14"/>
              </a:rPr>
              <a:t>Doctor putting a bandage on a young woman</a:t>
            </a:r>
            <a:endParaRPr/>
          </a:p>
          <a:p>
            <a:pPr marL="457200" lvl="0" indent="-311150" algn="l" rtl="0">
              <a:spcBef>
                <a:spcPts val="0"/>
              </a:spcBef>
              <a:spcAft>
                <a:spcPts val="0"/>
              </a:spcAft>
              <a:buSzPts val="1300"/>
              <a:buChar char="●"/>
            </a:pPr>
            <a:r>
              <a:rPr lang="en" sz="1200">
                <a:uFill>
                  <a:noFill/>
                </a:uFill>
                <a:hlinkClick r:id="rId15"/>
              </a:rPr>
              <a:t>Doctor holding a syringe for a vaccine</a:t>
            </a:r>
            <a:endParaRPr sz="1200">
              <a:solidFill>
                <a:schemeClr val="accent6"/>
              </a:solidFill>
            </a:endParaRPr>
          </a:p>
          <a:p>
            <a:pPr marL="0" lvl="0" indent="457200" algn="l" rtl="0">
              <a:spcBef>
                <a:spcPts val="1200"/>
              </a:spcBef>
              <a:spcAft>
                <a:spcPts val="0"/>
              </a:spcAft>
              <a:buNone/>
            </a:pPr>
            <a:r>
              <a:rPr lang="en" sz="2000" b="1">
                <a:solidFill>
                  <a:schemeClr val="accent6"/>
                </a:solidFill>
                <a:latin typeface="Alegreya Sans SC"/>
                <a:ea typeface="Alegreya Sans SC"/>
                <a:cs typeface="Alegreya Sans SC"/>
                <a:sym typeface="Alegreya Sans SC"/>
              </a:rPr>
              <a:t>ICONS</a:t>
            </a:r>
            <a:endParaRPr sz="2000" b="1">
              <a:solidFill>
                <a:schemeClr val="accent6"/>
              </a:solidFill>
              <a:latin typeface="Alegreya Sans SC"/>
              <a:ea typeface="Alegreya Sans SC"/>
              <a:cs typeface="Alegreya Sans SC"/>
              <a:sym typeface="Alegreya Sans SC"/>
            </a:endParaRPr>
          </a:p>
          <a:p>
            <a:pPr marL="457200" lvl="0" indent="-304800" algn="l" rtl="0">
              <a:spcBef>
                <a:spcPts val="1000"/>
              </a:spcBef>
              <a:spcAft>
                <a:spcPts val="0"/>
              </a:spcAft>
              <a:buSzPts val="1200"/>
              <a:buChar char="●"/>
            </a:pPr>
            <a:r>
              <a:rPr lang="en" sz="1200">
                <a:solidFill>
                  <a:schemeClr val="hlink"/>
                </a:solidFill>
                <a:uFill>
                  <a:noFill/>
                </a:uFill>
                <a:hlinkClick r:id="rId16"/>
              </a:rPr>
              <a:t>Vaccine Development Icon Pack</a:t>
            </a:r>
            <a:endParaRPr sz="1200">
              <a:solidFill>
                <a:schemeClr val="accent6"/>
              </a:solidFill>
            </a:endParaRPr>
          </a:p>
          <a:p>
            <a:pPr marL="0" lvl="0" indent="0" algn="l" rtl="0">
              <a:spcBef>
                <a:spcPts val="1200"/>
              </a:spcBef>
              <a:spcAft>
                <a:spcPts val="1200"/>
              </a:spcAft>
              <a:buNone/>
            </a:pPr>
            <a:endParaRPr/>
          </a:p>
        </p:txBody>
      </p:sp>
      <p:sp>
        <p:nvSpPr>
          <p:cNvPr id="7120" name="Google Shape;7120;p62"/>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7121" name="Google Shape;7121;p62"/>
          <p:cNvSpPr/>
          <p:nvPr/>
        </p:nvSpPr>
        <p:spPr>
          <a:xfrm>
            <a:off x="932753" y="197203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5170753" y="197203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5170753" y="395323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27"/>
        <p:cNvGrpSpPr/>
        <p:nvPr/>
      </p:nvGrpSpPr>
      <p:grpSpPr>
        <a:xfrm>
          <a:off x="0" y="0"/>
          <a:ext cx="0" cy="0"/>
          <a:chOff x="0" y="0"/>
          <a:chExt cx="0" cy="0"/>
        </a:xfrm>
      </p:grpSpPr>
      <p:sp>
        <p:nvSpPr>
          <p:cNvPr id="7128" name="Google Shape;7128;p6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7129" name="Google Shape;7129;p6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7130" name="Google Shape;7130;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34"/>
        <p:cNvGrpSpPr/>
        <p:nvPr/>
      </p:nvGrpSpPr>
      <p:grpSpPr>
        <a:xfrm>
          <a:off x="0" y="0"/>
          <a:ext cx="0" cy="0"/>
          <a:chOff x="0" y="0"/>
          <a:chExt cx="0" cy="0"/>
        </a:xfrm>
      </p:grpSpPr>
      <p:sp>
        <p:nvSpPr>
          <p:cNvPr id="7135" name="Google Shape;7135;p6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7136" name="Google Shape;7136;p6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7137" name="Google Shape;7137;p64"/>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1"/>
        <p:cNvGrpSpPr/>
        <p:nvPr/>
      </p:nvGrpSpPr>
      <p:grpSpPr>
        <a:xfrm>
          <a:off x="0" y="0"/>
          <a:ext cx="0" cy="0"/>
          <a:chOff x="0" y="0"/>
          <a:chExt cx="0" cy="0"/>
        </a:xfrm>
      </p:grpSpPr>
      <p:sp>
        <p:nvSpPr>
          <p:cNvPr id="7142" name="Google Shape;7142;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143" name="Google Shape;7143;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144" name="Google Shape;7144;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Alegreya Sans SC</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https://fonts.google.com/specimen/Alegreya+Sans+SC</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Condensed</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https://fonts.google.com/specimen/Roboto+Condensed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7145" name="Google Shape;7145;p65"/>
          <p:cNvGrpSpPr/>
          <p:nvPr/>
        </p:nvGrpSpPr>
        <p:grpSpPr>
          <a:xfrm>
            <a:off x="1495351" y="3606652"/>
            <a:ext cx="678151" cy="646274"/>
            <a:chOff x="1664188" y="3498875"/>
            <a:chExt cx="791400" cy="754200"/>
          </a:xfrm>
        </p:grpSpPr>
        <p:sp>
          <p:nvSpPr>
            <p:cNvPr id="7146" name="Google Shape;7146;p65"/>
            <p:cNvSpPr/>
            <p:nvPr/>
          </p:nvSpPr>
          <p:spPr>
            <a:xfrm>
              <a:off x="1664188"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txBox="1"/>
            <p:nvPr/>
          </p:nvSpPr>
          <p:spPr>
            <a:xfrm>
              <a:off x="16641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#efefef</a:t>
              </a:r>
              <a:endParaRPr sz="1000">
                <a:solidFill>
                  <a:schemeClr val="accent2"/>
                </a:solidFill>
              </a:endParaRPr>
            </a:p>
          </p:txBody>
        </p:sp>
      </p:grpSp>
      <p:grpSp>
        <p:nvGrpSpPr>
          <p:cNvPr id="7148" name="Google Shape;7148;p65"/>
          <p:cNvGrpSpPr/>
          <p:nvPr/>
        </p:nvGrpSpPr>
        <p:grpSpPr>
          <a:xfrm>
            <a:off x="2277469" y="3606652"/>
            <a:ext cx="678155" cy="646274"/>
            <a:chOff x="2726007" y="3498875"/>
            <a:chExt cx="791405" cy="754200"/>
          </a:xfrm>
        </p:grpSpPr>
        <p:sp>
          <p:nvSpPr>
            <p:cNvPr id="7149" name="Google Shape;7149;p65"/>
            <p:cNvSpPr/>
            <p:nvPr/>
          </p:nvSpPr>
          <p:spPr>
            <a:xfrm>
              <a:off x="2726007" y="3498875"/>
              <a:ext cx="791400" cy="754200"/>
            </a:xfrm>
            <a:prstGeom prst="roundRect">
              <a:avLst>
                <a:gd name="adj" fmla="val 16667"/>
              </a:avLst>
            </a:prstGeom>
            <a:solidFill>
              <a:srgbClr val="F1D4B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txBox="1"/>
            <p:nvPr/>
          </p:nvSpPr>
          <p:spPr>
            <a:xfrm>
              <a:off x="27260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#f1d4ba</a:t>
              </a:r>
              <a:endParaRPr sz="1000">
                <a:solidFill>
                  <a:schemeClr val="accent2"/>
                </a:solidFill>
              </a:endParaRPr>
            </a:p>
          </p:txBody>
        </p:sp>
      </p:grpSp>
      <p:grpSp>
        <p:nvGrpSpPr>
          <p:cNvPr id="7151" name="Google Shape;7151;p65"/>
          <p:cNvGrpSpPr/>
          <p:nvPr/>
        </p:nvGrpSpPr>
        <p:grpSpPr>
          <a:xfrm>
            <a:off x="3059592" y="3606652"/>
            <a:ext cx="678160" cy="646274"/>
            <a:chOff x="3787827" y="3498875"/>
            <a:chExt cx="791411" cy="754200"/>
          </a:xfrm>
        </p:grpSpPr>
        <p:sp>
          <p:nvSpPr>
            <p:cNvPr id="7152" name="Google Shape;7152;p65"/>
            <p:cNvSpPr/>
            <p:nvPr/>
          </p:nvSpPr>
          <p:spPr>
            <a:xfrm>
              <a:off x="3787827" y="3498875"/>
              <a:ext cx="791400" cy="754200"/>
            </a:xfrm>
            <a:prstGeom prst="roundRect">
              <a:avLst>
                <a:gd name="adj" fmla="val 16667"/>
              </a:avLst>
            </a:prstGeom>
            <a:solidFill>
              <a:srgbClr val="DFC4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txBox="1"/>
            <p:nvPr/>
          </p:nvSpPr>
          <p:spPr>
            <a:xfrm>
              <a:off x="37878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#dfc4ac</a:t>
              </a:r>
              <a:endParaRPr sz="1000">
                <a:solidFill>
                  <a:schemeClr val="accent2"/>
                </a:solidFill>
              </a:endParaRPr>
            </a:p>
          </p:txBody>
        </p:sp>
      </p:grpSp>
      <p:grpSp>
        <p:nvGrpSpPr>
          <p:cNvPr id="7154" name="Google Shape;7154;p65"/>
          <p:cNvGrpSpPr/>
          <p:nvPr/>
        </p:nvGrpSpPr>
        <p:grpSpPr>
          <a:xfrm>
            <a:off x="713233" y="3606652"/>
            <a:ext cx="678151" cy="646274"/>
            <a:chOff x="602363" y="3498875"/>
            <a:chExt cx="791400" cy="754200"/>
          </a:xfrm>
        </p:grpSpPr>
        <p:sp>
          <p:nvSpPr>
            <p:cNvPr id="7155" name="Google Shape;7155;p65"/>
            <p:cNvSpPr/>
            <p:nvPr/>
          </p:nvSpPr>
          <p:spPr>
            <a:xfrm>
              <a:off x="602363"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txBox="1"/>
            <p:nvPr/>
          </p:nvSpPr>
          <p:spPr>
            <a:xfrm>
              <a:off x="6023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#ffffff</a:t>
              </a:r>
              <a:endParaRPr sz="1000">
                <a:solidFill>
                  <a:schemeClr val="accent2"/>
                </a:solidFill>
              </a:endParaRPr>
            </a:p>
          </p:txBody>
        </p:sp>
      </p:grpSp>
      <p:grpSp>
        <p:nvGrpSpPr>
          <p:cNvPr id="7157" name="Google Shape;7157;p65"/>
          <p:cNvGrpSpPr/>
          <p:nvPr/>
        </p:nvGrpSpPr>
        <p:grpSpPr>
          <a:xfrm>
            <a:off x="4623838" y="3606652"/>
            <a:ext cx="678151" cy="646274"/>
            <a:chOff x="5931388" y="3498875"/>
            <a:chExt cx="791400" cy="754200"/>
          </a:xfrm>
        </p:grpSpPr>
        <p:sp>
          <p:nvSpPr>
            <p:cNvPr id="7158" name="Google Shape;7158;p65"/>
            <p:cNvSpPr/>
            <p:nvPr/>
          </p:nvSpPr>
          <p:spPr>
            <a:xfrm>
              <a:off x="5931388" y="3498875"/>
              <a:ext cx="791400" cy="754200"/>
            </a:xfrm>
            <a:prstGeom prst="roundRect">
              <a:avLst>
                <a:gd name="adj" fmla="val 16667"/>
              </a:avLst>
            </a:prstGeom>
            <a:solidFill>
              <a:srgbClr val="72A9B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txBox="1"/>
            <p:nvPr/>
          </p:nvSpPr>
          <p:spPr>
            <a:xfrm>
              <a:off x="5931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#72a9b0</a:t>
              </a:r>
              <a:endParaRPr sz="1000">
                <a:solidFill>
                  <a:srgbClr val="FFFFFF"/>
                </a:solidFill>
              </a:endParaRPr>
            </a:p>
          </p:txBody>
        </p:sp>
      </p:grpSp>
      <p:grpSp>
        <p:nvGrpSpPr>
          <p:cNvPr id="7160" name="Google Shape;7160;p65"/>
          <p:cNvGrpSpPr/>
          <p:nvPr/>
        </p:nvGrpSpPr>
        <p:grpSpPr>
          <a:xfrm>
            <a:off x="5405956" y="3606652"/>
            <a:ext cx="678155" cy="646274"/>
            <a:chOff x="6993207" y="3498875"/>
            <a:chExt cx="791405" cy="754200"/>
          </a:xfrm>
        </p:grpSpPr>
        <p:sp>
          <p:nvSpPr>
            <p:cNvPr id="7161" name="Google Shape;7161;p65"/>
            <p:cNvSpPr/>
            <p:nvPr/>
          </p:nvSpPr>
          <p:spPr>
            <a:xfrm>
              <a:off x="6993207" y="3498875"/>
              <a:ext cx="791400" cy="754200"/>
            </a:xfrm>
            <a:prstGeom prst="roundRect">
              <a:avLst>
                <a:gd name="adj" fmla="val 16667"/>
              </a:avLst>
            </a:prstGeom>
            <a:solidFill>
              <a:srgbClr val="5596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txBox="1"/>
            <p:nvPr/>
          </p:nvSpPr>
          <p:spPr>
            <a:xfrm>
              <a:off x="6993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#5596ac</a:t>
              </a:r>
              <a:endParaRPr sz="1000">
                <a:solidFill>
                  <a:srgbClr val="FFFFFF"/>
                </a:solidFill>
              </a:endParaRPr>
            </a:p>
          </p:txBody>
        </p:sp>
      </p:grpSp>
      <p:grpSp>
        <p:nvGrpSpPr>
          <p:cNvPr id="7163" name="Google Shape;7163;p65"/>
          <p:cNvGrpSpPr/>
          <p:nvPr/>
        </p:nvGrpSpPr>
        <p:grpSpPr>
          <a:xfrm>
            <a:off x="6188079" y="3606652"/>
            <a:ext cx="678160" cy="646274"/>
            <a:chOff x="8055027" y="3498875"/>
            <a:chExt cx="791411" cy="754200"/>
          </a:xfrm>
        </p:grpSpPr>
        <p:sp>
          <p:nvSpPr>
            <p:cNvPr id="7164" name="Google Shape;7164;p65"/>
            <p:cNvSpPr/>
            <p:nvPr/>
          </p:nvSpPr>
          <p:spPr>
            <a:xfrm>
              <a:off x="8055027" y="3498875"/>
              <a:ext cx="791400" cy="754200"/>
            </a:xfrm>
            <a:prstGeom prst="roundRect">
              <a:avLst>
                <a:gd name="adj" fmla="val 16667"/>
              </a:avLst>
            </a:prstGeom>
            <a:solidFill>
              <a:srgbClr val="232E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txBox="1"/>
            <p:nvPr/>
          </p:nvSpPr>
          <p:spPr>
            <a:xfrm>
              <a:off x="8055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#232e44</a:t>
              </a:r>
              <a:endParaRPr sz="1000">
                <a:solidFill>
                  <a:srgbClr val="FFFFFF"/>
                </a:solidFill>
              </a:endParaRPr>
            </a:p>
          </p:txBody>
        </p:sp>
      </p:grpSp>
      <p:grpSp>
        <p:nvGrpSpPr>
          <p:cNvPr id="7166" name="Google Shape;7166;p65"/>
          <p:cNvGrpSpPr/>
          <p:nvPr/>
        </p:nvGrpSpPr>
        <p:grpSpPr>
          <a:xfrm>
            <a:off x="3841719" y="3606652"/>
            <a:ext cx="678151" cy="646274"/>
            <a:chOff x="4869563" y="3498875"/>
            <a:chExt cx="791400" cy="754200"/>
          </a:xfrm>
        </p:grpSpPr>
        <p:sp>
          <p:nvSpPr>
            <p:cNvPr id="7167" name="Google Shape;7167;p65"/>
            <p:cNvSpPr/>
            <p:nvPr/>
          </p:nvSpPr>
          <p:spPr>
            <a:xfrm>
              <a:off x="4869563" y="3498875"/>
              <a:ext cx="791400" cy="754200"/>
            </a:xfrm>
            <a:prstGeom prst="roundRect">
              <a:avLst>
                <a:gd name="adj" fmla="val 16667"/>
              </a:avLst>
            </a:prstGeom>
            <a:solidFill>
              <a:srgbClr val="85C9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txBox="1"/>
            <p:nvPr/>
          </p:nvSpPr>
          <p:spPr>
            <a:xfrm>
              <a:off x="4869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2"/>
                  </a:solidFill>
                </a:rPr>
                <a:t>#85c9d1</a:t>
              </a:r>
              <a:endParaRPr sz="1000">
                <a:solidFill>
                  <a:schemeClr val="accent2"/>
                </a:solidFill>
              </a:endParaRPr>
            </a:p>
          </p:txBody>
        </p:sp>
      </p:grpSp>
      <p:grpSp>
        <p:nvGrpSpPr>
          <p:cNvPr id="7169" name="Google Shape;7169;p65"/>
          <p:cNvGrpSpPr/>
          <p:nvPr/>
        </p:nvGrpSpPr>
        <p:grpSpPr>
          <a:xfrm>
            <a:off x="6970206" y="3606652"/>
            <a:ext cx="678155" cy="646274"/>
            <a:chOff x="9126807" y="3498875"/>
            <a:chExt cx="791405" cy="754200"/>
          </a:xfrm>
        </p:grpSpPr>
        <p:sp>
          <p:nvSpPr>
            <p:cNvPr id="7170" name="Google Shape;7170;p65"/>
            <p:cNvSpPr/>
            <p:nvPr/>
          </p:nvSpPr>
          <p:spPr>
            <a:xfrm>
              <a:off x="9126807" y="3498875"/>
              <a:ext cx="791400" cy="754200"/>
            </a:xfrm>
            <a:prstGeom prst="roundRect">
              <a:avLst>
                <a:gd name="adj" fmla="val 16667"/>
              </a:avLst>
            </a:prstGeom>
            <a:solidFill>
              <a:srgbClr val="D98A2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txBox="1"/>
            <p:nvPr/>
          </p:nvSpPr>
          <p:spPr>
            <a:xfrm>
              <a:off x="91268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#d98a23</a:t>
              </a:r>
              <a:endParaRPr sz="1000">
                <a:solidFill>
                  <a:srgbClr val="FFFFFF"/>
                </a:solidFill>
              </a:endParaRPr>
            </a:p>
          </p:txBody>
        </p:sp>
      </p:grpSp>
      <p:grpSp>
        <p:nvGrpSpPr>
          <p:cNvPr id="7172" name="Google Shape;7172;p65"/>
          <p:cNvGrpSpPr/>
          <p:nvPr/>
        </p:nvGrpSpPr>
        <p:grpSpPr>
          <a:xfrm>
            <a:off x="7752329" y="3606652"/>
            <a:ext cx="678160" cy="646274"/>
            <a:chOff x="10188627" y="3498875"/>
            <a:chExt cx="791411" cy="754200"/>
          </a:xfrm>
        </p:grpSpPr>
        <p:sp>
          <p:nvSpPr>
            <p:cNvPr id="7173" name="Google Shape;7173;p65"/>
            <p:cNvSpPr/>
            <p:nvPr/>
          </p:nvSpPr>
          <p:spPr>
            <a:xfrm>
              <a:off x="10188627" y="3498875"/>
              <a:ext cx="791400" cy="754200"/>
            </a:xfrm>
            <a:prstGeom prst="roundRect">
              <a:avLst>
                <a:gd name="adj" fmla="val 16667"/>
              </a:avLst>
            </a:prstGeom>
            <a:solidFill>
              <a:srgbClr val="3425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txBox="1"/>
            <p:nvPr/>
          </p:nvSpPr>
          <p:spPr>
            <a:xfrm>
              <a:off x="10188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#342524</a:t>
              </a:r>
              <a:endParaRPr sz="1000">
                <a:solidFill>
                  <a:srgbClr val="FFFFFF"/>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78"/>
        <p:cNvGrpSpPr/>
        <p:nvPr/>
      </p:nvGrpSpPr>
      <p:grpSpPr>
        <a:xfrm>
          <a:off x="0" y="0"/>
          <a:ext cx="0" cy="0"/>
          <a:chOff x="0" y="0"/>
          <a:chExt cx="0" cy="0"/>
        </a:xfrm>
      </p:grpSpPr>
      <p:sp>
        <p:nvSpPr>
          <p:cNvPr id="7179" name="Google Shape;7179;p66"/>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7180" name="Google Shape;7180;p66"/>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7181" name="Google Shape;7181;p6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182" name="Google Shape;7182;p66"/>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183" name="Google Shape;7183;p66"/>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184" name="Google Shape;7184;p66"/>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185" name="Google Shape;7185;p66"/>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186" name="Google Shape;7186;p6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187" name="Google Shape;7187;p6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188" name="Google Shape;7188;p6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189" name="Google Shape;7189;p6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190" name="Google Shape;7190;p66"/>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18" name="Google Shape;518;p34"/>
          <p:cNvGrpSpPr/>
          <p:nvPr/>
        </p:nvGrpSpPr>
        <p:grpSpPr>
          <a:xfrm>
            <a:off x="6407060" y="1161367"/>
            <a:ext cx="805767" cy="669543"/>
            <a:chOff x="2392808" y="880573"/>
            <a:chExt cx="757755" cy="672247"/>
          </a:xfrm>
        </p:grpSpPr>
        <p:sp>
          <p:nvSpPr>
            <p:cNvPr id="519" name="Google Shape;519;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34"/>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OBJECTIVES</a:t>
            </a:r>
            <a:endParaRPr dirty="0"/>
          </a:p>
        </p:txBody>
      </p:sp>
      <p:grpSp>
        <p:nvGrpSpPr>
          <p:cNvPr id="534" name="Google Shape;534;p34"/>
          <p:cNvGrpSpPr/>
          <p:nvPr/>
        </p:nvGrpSpPr>
        <p:grpSpPr>
          <a:xfrm>
            <a:off x="-584393" y="1161367"/>
            <a:ext cx="2751771" cy="3408556"/>
            <a:chOff x="3016930" y="1006310"/>
            <a:chExt cx="3110141" cy="3753256"/>
          </a:xfrm>
        </p:grpSpPr>
        <p:grpSp>
          <p:nvGrpSpPr>
            <p:cNvPr id="535" name="Google Shape;535;p34"/>
            <p:cNvGrpSpPr/>
            <p:nvPr/>
          </p:nvGrpSpPr>
          <p:grpSpPr>
            <a:xfrm rot="-7023879">
              <a:off x="2927642" y="1976792"/>
              <a:ext cx="3288717" cy="1812293"/>
              <a:chOff x="6393575" y="998725"/>
              <a:chExt cx="2035575" cy="1121700"/>
            </a:xfrm>
          </p:grpSpPr>
          <p:sp>
            <p:nvSpPr>
              <p:cNvPr id="536" name="Google Shape;536;p34"/>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4"/>
            <p:cNvSpPr/>
            <p:nvPr/>
          </p:nvSpPr>
          <p:spPr>
            <a:xfrm>
              <a:off x="5152664" y="3314649"/>
              <a:ext cx="126850" cy="126542"/>
            </a:xfrm>
            <a:custGeom>
              <a:avLst/>
              <a:gdLst/>
              <a:ahLst/>
              <a:cxnLst/>
              <a:rect l="l" t="t" r="r" b="b"/>
              <a:pathLst>
                <a:path w="5345" h="5332" extrusionOk="0">
                  <a:moveTo>
                    <a:pt x="1920" y="1"/>
                  </a:moveTo>
                  <a:lnTo>
                    <a:pt x="1920" y="1906"/>
                  </a:lnTo>
                  <a:lnTo>
                    <a:pt x="0" y="1906"/>
                  </a:lnTo>
                  <a:lnTo>
                    <a:pt x="0" y="3425"/>
                  </a:lnTo>
                  <a:lnTo>
                    <a:pt x="1920" y="3425"/>
                  </a:lnTo>
                  <a:lnTo>
                    <a:pt x="1920" y="5331"/>
                  </a:lnTo>
                  <a:lnTo>
                    <a:pt x="3425" y="5331"/>
                  </a:lnTo>
                  <a:lnTo>
                    <a:pt x="3425" y="3425"/>
                  </a:lnTo>
                  <a:lnTo>
                    <a:pt x="5345" y="3425"/>
                  </a:lnTo>
                  <a:lnTo>
                    <a:pt x="5345" y="1906"/>
                  </a:lnTo>
                  <a:lnTo>
                    <a:pt x="3425" y="1906"/>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795898" y="1325803"/>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3718528" y="246513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TextBox 26">
            <a:extLst>
              <a:ext uri="{FF2B5EF4-FFF2-40B4-BE49-F238E27FC236}">
                <a16:creationId xmlns:a16="http://schemas.microsoft.com/office/drawing/2014/main" id="{FDEBC087-BD6A-C099-BCB7-AAD0FC5884E7}"/>
              </a:ext>
            </a:extLst>
          </p:cNvPr>
          <p:cNvSpPr txBox="1"/>
          <p:nvPr/>
        </p:nvSpPr>
        <p:spPr>
          <a:xfrm>
            <a:off x="1552423" y="1353170"/>
            <a:ext cx="7447974" cy="3012107"/>
          </a:xfrm>
          <a:prstGeom prst="rect">
            <a:avLst/>
          </a:prstGeom>
          <a:noFill/>
        </p:spPr>
        <p:txBody>
          <a:bodyPr wrap="square">
            <a:spAutoFit/>
          </a:bodyPr>
          <a:lstStyle/>
          <a:p>
            <a:pPr marL="0" marR="0">
              <a:lnSpc>
                <a:spcPct val="115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The key objectives include:</a:t>
            </a:r>
          </a:p>
          <a:p>
            <a:pPr marL="0" marR="0">
              <a:lnSpc>
                <a:spcPct val="115000"/>
              </a:lnSpc>
              <a:spcBef>
                <a:spcPts val="0"/>
              </a:spcBef>
              <a:spcAft>
                <a:spcPts val="0"/>
              </a:spcAft>
            </a:pPr>
            <a:endParaRPr lang="en-US" sz="1600" dirty="0">
              <a:effectLst/>
              <a:latin typeface="Times New Roman" panose="02020603050405020304" pitchFamily="18" charset="0"/>
              <a:ea typeface="Arial" panose="020B0604020202020204" pitchFamily="34" charset="0"/>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Design a system that will streamline the process of recording vaccine distribution in a centralized, real time accessible manner</a:t>
            </a:r>
            <a:endParaRPr lang="en-US" sz="1600" dirty="0">
              <a:effectLst/>
              <a:latin typeface="Times New Roman" panose="02020603050405020304" pitchFamily="18" charset="0"/>
              <a:ea typeface="Noto Sans Symbols"/>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Recording vaccinated patients in hospitals/vaccination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centers</a:t>
            </a:r>
            <a:endParaRPr lang="en-US" sz="1600" dirty="0">
              <a:effectLst/>
              <a:latin typeface="Times New Roman" panose="02020603050405020304" pitchFamily="18" charset="0"/>
              <a:ea typeface="Noto Sans Symbols"/>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Simplifying registration process for folks to receive vaccination</a:t>
            </a:r>
            <a:endParaRPr lang="en-US" sz="1600" dirty="0">
              <a:effectLst/>
              <a:latin typeface="Times New Roman" panose="02020603050405020304" pitchFamily="18" charset="0"/>
              <a:ea typeface="Noto Sans Symbols"/>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Extensive database storing vaccine and vaccination-related information including their pricing, and expiration dates</a:t>
            </a:r>
            <a:endParaRPr lang="en-US" sz="1600" dirty="0">
              <a:effectLst/>
              <a:latin typeface="Times New Roman" panose="02020603050405020304" pitchFamily="18" charset="0"/>
              <a:ea typeface="Noto Sans Symbols"/>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Robust billing process to smoothen vaccine-related transactions</a:t>
            </a:r>
          </a:p>
          <a:p>
            <a:pPr marL="342900" indent="-342900">
              <a:lnSpc>
                <a:spcPct val="107000"/>
              </a:lnSpc>
              <a:buFont typeface="Arial" panose="020B0604020202020204" pitchFamily="34" charset="0"/>
              <a:buChar char="●"/>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Identifying medical workers in each vaccine disbursal for transparency and accountability</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4"/>
        <p:cNvGrpSpPr/>
        <p:nvPr/>
      </p:nvGrpSpPr>
      <p:grpSpPr>
        <a:xfrm>
          <a:off x="0" y="0"/>
          <a:ext cx="0" cy="0"/>
          <a:chOff x="0" y="0"/>
          <a:chExt cx="0" cy="0"/>
        </a:xfrm>
      </p:grpSpPr>
      <p:sp>
        <p:nvSpPr>
          <p:cNvPr id="7195" name="Google Shape;7195;p67"/>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7196" name="Google Shape;7196;p67"/>
          <p:cNvGrpSpPr/>
          <p:nvPr/>
        </p:nvGrpSpPr>
        <p:grpSpPr>
          <a:xfrm>
            <a:off x="5156078" y="3085736"/>
            <a:ext cx="474294" cy="551291"/>
            <a:chOff x="4727025" y="1332775"/>
            <a:chExt cx="59900" cy="69625"/>
          </a:xfrm>
        </p:grpSpPr>
        <p:sp>
          <p:nvSpPr>
            <p:cNvPr id="7197" name="Google Shape;7197;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7"/>
          <p:cNvGrpSpPr/>
          <p:nvPr/>
        </p:nvGrpSpPr>
        <p:grpSpPr>
          <a:xfrm>
            <a:off x="5769734" y="2314340"/>
            <a:ext cx="555653" cy="557031"/>
            <a:chOff x="4820425" y="1329900"/>
            <a:chExt cx="70175" cy="70350"/>
          </a:xfrm>
        </p:grpSpPr>
        <p:sp>
          <p:nvSpPr>
            <p:cNvPr id="7200" name="Google Shape;7200;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67"/>
          <p:cNvGrpSpPr/>
          <p:nvPr/>
        </p:nvGrpSpPr>
        <p:grpSpPr>
          <a:xfrm>
            <a:off x="6396103" y="2318845"/>
            <a:ext cx="582574" cy="533871"/>
            <a:chOff x="4903200" y="1331525"/>
            <a:chExt cx="73575" cy="67425"/>
          </a:xfrm>
        </p:grpSpPr>
        <p:sp>
          <p:nvSpPr>
            <p:cNvPr id="7205" name="Google Shape;7205;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67"/>
          <p:cNvGrpSpPr/>
          <p:nvPr/>
        </p:nvGrpSpPr>
        <p:grpSpPr>
          <a:xfrm>
            <a:off x="5755581" y="3078709"/>
            <a:ext cx="583960" cy="565345"/>
            <a:chOff x="4815575" y="1416800"/>
            <a:chExt cx="73750" cy="71400"/>
          </a:xfrm>
        </p:grpSpPr>
        <p:sp>
          <p:nvSpPr>
            <p:cNvPr id="7208" name="Google Shape;7208;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7"/>
          <p:cNvGrpSpPr/>
          <p:nvPr/>
        </p:nvGrpSpPr>
        <p:grpSpPr>
          <a:xfrm>
            <a:off x="6390362" y="3108896"/>
            <a:ext cx="589898" cy="504970"/>
            <a:chOff x="4902475" y="1418875"/>
            <a:chExt cx="74500" cy="63775"/>
          </a:xfrm>
        </p:grpSpPr>
        <p:sp>
          <p:nvSpPr>
            <p:cNvPr id="7212" name="Google Shape;7212;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7"/>
          <p:cNvGrpSpPr/>
          <p:nvPr/>
        </p:nvGrpSpPr>
        <p:grpSpPr>
          <a:xfrm>
            <a:off x="5765577" y="3826000"/>
            <a:ext cx="563967" cy="567127"/>
            <a:chOff x="4818100" y="1507675"/>
            <a:chExt cx="71225" cy="71625"/>
          </a:xfrm>
        </p:grpSpPr>
        <p:sp>
          <p:nvSpPr>
            <p:cNvPr id="7215" name="Google Shape;7215;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7"/>
          <p:cNvGrpSpPr/>
          <p:nvPr/>
        </p:nvGrpSpPr>
        <p:grpSpPr>
          <a:xfrm>
            <a:off x="5079075" y="3829461"/>
            <a:ext cx="628301" cy="588505"/>
            <a:chOff x="4721450" y="1509475"/>
            <a:chExt cx="79350" cy="74325"/>
          </a:xfrm>
        </p:grpSpPr>
        <p:sp>
          <p:nvSpPr>
            <p:cNvPr id="7220" name="Google Shape;7220;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7"/>
          <p:cNvGrpSpPr/>
          <p:nvPr/>
        </p:nvGrpSpPr>
        <p:grpSpPr>
          <a:xfrm>
            <a:off x="6424608" y="3814027"/>
            <a:ext cx="557038" cy="562772"/>
            <a:chOff x="4906800" y="1507500"/>
            <a:chExt cx="70350" cy="71075"/>
          </a:xfrm>
        </p:grpSpPr>
        <p:sp>
          <p:nvSpPr>
            <p:cNvPr id="7225" name="Google Shape;7225;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67"/>
          <p:cNvGrpSpPr/>
          <p:nvPr/>
        </p:nvGrpSpPr>
        <p:grpSpPr>
          <a:xfrm>
            <a:off x="4462216" y="2340963"/>
            <a:ext cx="517934" cy="517934"/>
            <a:chOff x="3736598" y="2170606"/>
            <a:chExt cx="404889" cy="404889"/>
          </a:xfrm>
        </p:grpSpPr>
        <p:sp>
          <p:nvSpPr>
            <p:cNvPr id="7231" name="Google Shape;7231;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7"/>
          <p:cNvGrpSpPr/>
          <p:nvPr/>
        </p:nvGrpSpPr>
        <p:grpSpPr>
          <a:xfrm>
            <a:off x="3729277" y="2341061"/>
            <a:ext cx="586986" cy="517740"/>
            <a:chOff x="3161917" y="2170682"/>
            <a:chExt cx="458870" cy="404737"/>
          </a:xfrm>
        </p:grpSpPr>
        <p:sp>
          <p:nvSpPr>
            <p:cNvPr id="7236" name="Google Shape;7236;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67"/>
          <p:cNvGrpSpPr/>
          <p:nvPr/>
        </p:nvGrpSpPr>
        <p:grpSpPr>
          <a:xfrm>
            <a:off x="3752299" y="3102400"/>
            <a:ext cx="540943" cy="517963"/>
            <a:chOff x="3179914" y="2889488"/>
            <a:chExt cx="422876" cy="404911"/>
          </a:xfrm>
        </p:grpSpPr>
        <p:sp>
          <p:nvSpPr>
            <p:cNvPr id="7240" name="Google Shape;7240;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67"/>
          <p:cNvGrpSpPr/>
          <p:nvPr/>
        </p:nvGrpSpPr>
        <p:grpSpPr>
          <a:xfrm>
            <a:off x="4453093" y="3102358"/>
            <a:ext cx="536180" cy="518047"/>
            <a:chOff x="3729467" y="2889422"/>
            <a:chExt cx="419153" cy="404977"/>
          </a:xfrm>
        </p:grpSpPr>
        <p:sp>
          <p:nvSpPr>
            <p:cNvPr id="7247" name="Google Shape;7247;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7"/>
          <p:cNvGrpSpPr/>
          <p:nvPr/>
        </p:nvGrpSpPr>
        <p:grpSpPr>
          <a:xfrm>
            <a:off x="1990126" y="3445787"/>
            <a:ext cx="965351" cy="134611"/>
            <a:chOff x="4411970" y="2962952"/>
            <a:chExt cx="706544" cy="104212"/>
          </a:xfrm>
        </p:grpSpPr>
        <p:sp>
          <p:nvSpPr>
            <p:cNvPr id="7255" name="Google Shape;7255;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7"/>
          <p:cNvGrpSpPr/>
          <p:nvPr/>
        </p:nvGrpSpPr>
        <p:grpSpPr>
          <a:xfrm>
            <a:off x="1990126" y="3041077"/>
            <a:ext cx="960158" cy="289172"/>
            <a:chOff x="4411970" y="2726085"/>
            <a:chExt cx="643107" cy="193659"/>
          </a:xfrm>
        </p:grpSpPr>
        <p:sp>
          <p:nvSpPr>
            <p:cNvPr id="7260" name="Google Shape;7260;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67"/>
          <p:cNvGrpSpPr/>
          <p:nvPr/>
        </p:nvGrpSpPr>
        <p:grpSpPr>
          <a:xfrm>
            <a:off x="998624" y="3295400"/>
            <a:ext cx="811503" cy="252584"/>
            <a:chOff x="4411970" y="4340222"/>
            <a:chExt cx="779467" cy="242683"/>
          </a:xfrm>
        </p:grpSpPr>
        <p:sp>
          <p:nvSpPr>
            <p:cNvPr id="7264" name="Google Shape;7264;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67"/>
          <p:cNvGrpSpPr/>
          <p:nvPr/>
        </p:nvGrpSpPr>
        <p:grpSpPr>
          <a:xfrm>
            <a:off x="1990126" y="2709308"/>
            <a:ext cx="965160" cy="216230"/>
            <a:chOff x="4411970" y="2468674"/>
            <a:chExt cx="747317" cy="167425"/>
          </a:xfrm>
        </p:grpSpPr>
        <p:sp>
          <p:nvSpPr>
            <p:cNvPr id="7268" name="Google Shape;7268;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0" name="Google Shape;7270;p6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1" name="Google Shape;7271;p67"/>
          <p:cNvGrpSpPr/>
          <p:nvPr/>
        </p:nvGrpSpPr>
        <p:grpSpPr>
          <a:xfrm>
            <a:off x="997692" y="2334687"/>
            <a:ext cx="1959041" cy="208784"/>
            <a:chOff x="6336019" y="3733725"/>
            <a:chExt cx="2566206" cy="351310"/>
          </a:xfrm>
        </p:grpSpPr>
        <p:sp>
          <p:nvSpPr>
            <p:cNvPr id="7272" name="Google Shape;7272;p6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7"/>
          <p:cNvGrpSpPr/>
          <p:nvPr/>
        </p:nvGrpSpPr>
        <p:grpSpPr>
          <a:xfrm>
            <a:off x="1990126" y="3950602"/>
            <a:ext cx="946551" cy="153200"/>
            <a:chOff x="4404545" y="3301592"/>
            <a:chExt cx="782403" cy="129272"/>
          </a:xfrm>
        </p:grpSpPr>
        <p:sp>
          <p:nvSpPr>
            <p:cNvPr id="7277" name="Google Shape;7277;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7"/>
          <p:cNvGrpSpPr/>
          <p:nvPr/>
        </p:nvGrpSpPr>
        <p:grpSpPr>
          <a:xfrm>
            <a:off x="1990126" y="3695937"/>
            <a:ext cx="962257" cy="139127"/>
            <a:chOff x="4411970" y="3131459"/>
            <a:chExt cx="710520" cy="117397"/>
          </a:xfrm>
        </p:grpSpPr>
        <p:sp>
          <p:nvSpPr>
            <p:cNvPr id="7280" name="Google Shape;7280;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2" name="Google Shape;7282;p6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3" name="Google Shape;7283;p67"/>
          <p:cNvGrpSpPr/>
          <p:nvPr/>
        </p:nvGrpSpPr>
        <p:grpSpPr>
          <a:xfrm>
            <a:off x="990271" y="3621603"/>
            <a:ext cx="823838" cy="458988"/>
            <a:chOff x="4411970" y="1801825"/>
            <a:chExt cx="734586" cy="409262"/>
          </a:xfrm>
        </p:grpSpPr>
        <p:sp>
          <p:nvSpPr>
            <p:cNvPr id="7284" name="Google Shape;7284;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7"/>
          <p:cNvGrpSpPr/>
          <p:nvPr/>
        </p:nvGrpSpPr>
        <p:grpSpPr>
          <a:xfrm>
            <a:off x="3095243" y="2339173"/>
            <a:ext cx="521514" cy="521514"/>
            <a:chOff x="5681300" y="2527788"/>
            <a:chExt cx="805800" cy="805800"/>
          </a:xfrm>
        </p:grpSpPr>
        <p:sp>
          <p:nvSpPr>
            <p:cNvPr id="7287" name="Google Shape;7287;p6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7"/>
          <p:cNvGrpSpPr/>
          <p:nvPr/>
        </p:nvGrpSpPr>
        <p:grpSpPr>
          <a:xfrm>
            <a:off x="3089483" y="3094865"/>
            <a:ext cx="533033" cy="533033"/>
            <a:chOff x="4049800" y="640400"/>
            <a:chExt cx="858900" cy="858900"/>
          </a:xfrm>
        </p:grpSpPr>
        <p:sp>
          <p:nvSpPr>
            <p:cNvPr id="7290" name="Google Shape;7290;p6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7"/>
          <p:cNvGrpSpPr/>
          <p:nvPr/>
        </p:nvGrpSpPr>
        <p:grpSpPr>
          <a:xfrm>
            <a:off x="3014966" y="3772543"/>
            <a:ext cx="682068" cy="682068"/>
            <a:chOff x="5080188" y="927900"/>
            <a:chExt cx="961200" cy="961200"/>
          </a:xfrm>
        </p:grpSpPr>
        <p:sp>
          <p:nvSpPr>
            <p:cNvPr id="7293" name="Google Shape;7293;p6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7"/>
          <p:cNvGrpSpPr/>
          <p:nvPr/>
        </p:nvGrpSpPr>
        <p:grpSpPr>
          <a:xfrm>
            <a:off x="4478465" y="3869234"/>
            <a:ext cx="505650" cy="504006"/>
            <a:chOff x="6039282" y="1042577"/>
            <a:chExt cx="734315" cy="731929"/>
          </a:xfrm>
        </p:grpSpPr>
        <p:sp>
          <p:nvSpPr>
            <p:cNvPr id="7302" name="Google Shape;7302;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7"/>
          <p:cNvGrpSpPr/>
          <p:nvPr/>
        </p:nvGrpSpPr>
        <p:grpSpPr>
          <a:xfrm>
            <a:off x="5091067" y="2298862"/>
            <a:ext cx="567744" cy="602136"/>
            <a:chOff x="1825800" y="1651625"/>
            <a:chExt cx="539989" cy="571775"/>
          </a:xfrm>
        </p:grpSpPr>
        <p:sp>
          <p:nvSpPr>
            <p:cNvPr id="7324" name="Google Shape;7324;p6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7"/>
          <p:cNvGrpSpPr/>
          <p:nvPr/>
        </p:nvGrpSpPr>
        <p:grpSpPr>
          <a:xfrm>
            <a:off x="3765995" y="3855579"/>
            <a:ext cx="508123" cy="507955"/>
            <a:chOff x="1897577" y="2802432"/>
            <a:chExt cx="492176" cy="492014"/>
          </a:xfrm>
        </p:grpSpPr>
        <p:sp>
          <p:nvSpPr>
            <p:cNvPr id="7329" name="Google Shape;7329;p6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7"/>
          <p:cNvGrpSpPr/>
          <p:nvPr/>
        </p:nvGrpSpPr>
        <p:grpSpPr>
          <a:xfrm>
            <a:off x="997525" y="4169123"/>
            <a:ext cx="809227" cy="200842"/>
            <a:chOff x="2013045" y="4813233"/>
            <a:chExt cx="921986" cy="228854"/>
          </a:xfrm>
        </p:grpSpPr>
        <p:sp>
          <p:nvSpPr>
            <p:cNvPr id="7342" name="Google Shape;7342;p6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7"/>
          <p:cNvGrpSpPr/>
          <p:nvPr/>
        </p:nvGrpSpPr>
        <p:grpSpPr>
          <a:xfrm>
            <a:off x="1005985" y="2656004"/>
            <a:ext cx="792421" cy="269941"/>
            <a:chOff x="1046767" y="4756633"/>
            <a:chExt cx="859646" cy="292841"/>
          </a:xfrm>
        </p:grpSpPr>
        <p:sp>
          <p:nvSpPr>
            <p:cNvPr id="7345" name="Google Shape;7345;p6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8" name="Google Shape;7348;p6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67"/>
          <p:cNvGrpSpPr/>
          <p:nvPr/>
        </p:nvGrpSpPr>
        <p:grpSpPr>
          <a:xfrm>
            <a:off x="7141841" y="2550562"/>
            <a:ext cx="166473" cy="141497"/>
            <a:chOff x="4660325" y="1866850"/>
            <a:chExt cx="68350" cy="58100"/>
          </a:xfrm>
        </p:grpSpPr>
        <p:sp>
          <p:nvSpPr>
            <p:cNvPr id="7353" name="Google Shape;7353;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7"/>
          <p:cNvGrpSpPr/>
          <p:nvPr/>
        </p:nvGrpSpPr>
        <p:grpSpPr>
          <a:xfrm>
            <a:off x="7451186" y="2576286"/>
            <a:ext cx="162515" cy="90049"/>
            <a:chOff x="4791775" y="1877500"/>
            <a:chExt cx="66725" cy="36975"/>
          </a:xfrm>
        </p:grpSpPr>
        <p:sp>
          <p:nvSpPr>
            <p:cNvPr id="7356" name="Google Shape;7356;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7"/>
          <p:cNvGrpSpPr/>
          <p:nvPr/>
        </p:nvGrpSpPr>
        <p:grpSpPr>
          <a:xfrm>
            <a:off x="7772899" y="2576286"/>
            <a:ext cx="144979" cy="90049"/>
            <a:chOff x="4923925" y="1877500"/>
            <a:chExt cx="59525" cy="36975"/>
          </a:xfrm>
        </p:grpSpPr>
        <p:sp>
          <p:nvSpPr>
            <p:cNvPr id="7359" name="Google Shape;7359;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7"/>
          <p:cNvGrpSpPr/>
          <p:nvPr/>
        </p:nvGrpSpPr>
        <p:grpSpPr>
          <a:xfrm>
            <a:off x="8067390" y="2558477"/>
            <a:ext cx="141447" cy="125667"/>
            <a:chOff x="5058450" y="1870100"/>
            <a:chExt cx="58075" cy="51600"/>
          </a:xfrm>
        </p:grpSpPr>
        <p:sp>
          <p:nvSpPr>
            <p:cNvPr id="7362" name="Google Shape;7362;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7"/>
          <p:cNvGrpSpPr/>
          <p:nvPr/>
        </p:nvGrpSpPr>
        <p:grpSpPr>
          <a:xfrm>
            <a:off x="7481905" y="2980885"/>
            <a:ext cx="101077" cy="107645"/>
            <a:chOff x="4811425" y="2065025"/>
            <a:chExt cx="41500" cy="44200"/>
          </a:xfrm>
        </p:grpSpPr>
        <p:sp>
          <p:nvSpPr>
            <p:cNvPr id="7365" name="Google Shape;7365;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7"/>
          <p:cNvGrpSpPr/>
          <p:nvPr/>
        </p:nvGrpSpPr>
        <p:grpSpPr>
          <a:xfrm>
            <a:off x="7774342" y="2981098"/>
            <a:ext cx="120867" cy="107218"/>
            <a:chOff x="4929875" y="2065025"/>
            <a:chExt cx="49625" cy="44025"/>
          </a:xfrm>
        </p:grpSpPr>
        <p:sp>
          <p:nvSpPr>
            <p:cNvPr id="7368" name="Google Shape;7368;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7"/>
          <p:cNvGrpSpPr/>
          <p:nvPr/>
        </p:nvGrpSpPr>
        <p:grpSpPr>
          <a:xfrm>
            <a:off x="8103011" y="2984112"/>
            <a:ext cx="70206" cy="101191"/>
            <a:chOff x="5083925" y="2066350"/>
            <a:chExt cx="28825" cy="41550"/>
          </a:xfrm>
        </p:grpSpPr>
        <p:sp>
          <p:nvSpPr>
            <p:cNvPr id="7371" name="Google Shape;7371;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7"/>
          <p:cNvGrpSpPr/>
          <p:nvPr/>
        </p:nvGrpSpPr>
        <p:grpSpPr>
          <a:xfrm>
            <a:off x="7134565" y="2999759"/>
            <a:ext cx="181026" cy="69896"/>
            <a:chOff x="4659775" y="2072775"/>
            <a:chExt cx="74325" cy="28700"/>
          </a:xfrm>
        </p:grpSpPr>
        <p:sp>
          <p:nvSpPr>
            <p:cNvPr id="7374" name="Google Shape;7374;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7"/>
          <p:cNvGrpSpPr/>
          <p:nvPr/>
        </p:nvGrpSpPr>
        <p:grpSpPr>
          <a:xfrm>
            <a:off x="8054421" y="2790324"/>
            <a:ext cx="167387" cy="89197"/>
            <a:chOff x="4662475" y="1976500"/>
            <a:chExt cx="68725" cy="36625"/>
          </a:xfrm>
        </p:grpSpPr>
        <p:sp>
          <p:nvSpPr>
            <p:cNvPr id="7378" name="Google Shape;7378;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7"/>
          <p:cNvGrpSpPr/>
          <p:nvPr/>
        </p:nvGrpSpPr>
        <p:grpSpPr>
          <a:xfrm>
            <a:off x="7751326" y="2793764"/>
            <a:ext cx="166899" cy="82317"/>
            <a:chOff x="4920150" y="1977875"/>
            <a:chExt cx="68525" cy="33800"/>
          </a:xfrm>
        </p:grpSpPr>
        <p:sp>
          <p:nvSpPr>
            <p:cNvPr id="7382" name="Google Shape;7382;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7"/>
          <p:cNvGrpSpPr/>
          <p:nvPr/>
        </p:nvGrpSpPr>
        <p:grpSpPr>
          <a:xfrm>
            <a:off x="7162483" y="3197682"/>
            <a:ext cx="125190" cy="127859"/>
            <a:chOff x="4676550" y="2160575"/>
            <a:chExt cx="51400" cy="52500"/>
          </a:xfrm>
        </p:grpSpPr>
        <p:sp>
          <p:nvSpPr>
            <p:cNvPr id="7386" name="Google Shape;7386;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7"/>
          <p:cNvGrpSpPr/>
          <p:nvPr/>
        </p:nvGrpSpPr>
        <p:grpSpPr>
          <a:xfrm>
            <a:off x="7459741" y="3204714"/>
            <a:ext cx="145405" cy="113794"/>
            <a:chOff x="4768325" y="2163475"/>
            <a:chExt cx="59700" cy="46725"/>
          </a:xfrm>
        </p:grpSpPr>
        <p:sp>
          <p:nvSpPr>
            <p:cNvPr id="7390" name="Google Shape;7390;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2" name="Google Shape;7392;p6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8" name="Google Shape;7398;p67"/>
          <p:cNvGrpSpPr/>
          <p:nvPr/>
        </p:nvGrpSpPr>
        <p:grpSpPr>
          <a:xfrm>
            <a:off x="7476059" y="3459808"/>
            <a:ext cx="112768" cy="106853"/>
            <a:chOff x="4768575" y="2253950"/>
            <a:chExt cx="46300" cy="43875"/>
          </a:xfrm>
        </p:grpSpPr>
        <p:sp>
          <p:nvSpPr>
            <p:cNvPr id="7399" name="Google Shape;7399;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7"/>
          <p:cNvGrpSpPr/>
          <p:nvPr/>
        </p:nvGrpSpPr>
        <p:grpSpPr>
          <a:xfrm>
            <a:off x="7775682" y="3948834"/>
            <a:ext cx="118187" cy="146246"/>
            <a:chOff x="4960900" y="2433225"/>
            <a:chExt cx="48525" cy="60050"/>
          </a:xfrm>
        </p:grpSpPr>
        <p:sp>
          <p:nvSpPr>
            <p:cNvPr id="7402" name="Google Shape;7402;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7"/>
          <p:cNvGrpSpPr/>
          <p:nvPr/>
        </p:nvGrpSpPr>
        <p:grpSpPr>
          <a:xfrm>
            <a:off x="7464247" y="4212895"/>
            <a:ext cx="136394" cy="143810"/>
            <a:chOff x="4854075" y="2527625"/>
            <a:chExt cx="56000" cy="59050"/>
          </a:xfrm>
        </p:grpSpPr>
        <p:sp>
          <p:nvSpPr>
            <p:cNvPr id="7405" name="Google Shape;7405;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7" name="Google Shape;7407;p6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0" name="Google Shape;7410;p67"/>
          <p:cNvGrpSpPr/>
          <p:nvPr/>
        </p:nvGrpSpPr>
        <p:grpSpPr>
          <a:xfrm>
            <a:off x="8088458" y="3676639"/>
            <a:ext cx="99312" cy="160797"/>
            <a:chOff x="5059700" y="2334775"/>
            <a:chExt cx="40775" cy="66025"/>
          </a:xfrm>
        </p:grpSpPr>
        <p:sp>
          <p:nvSpPr>
            <p:cNvPr id="7411" name="Google Shape;7411;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7"/>
          <p:cNvGrpSpPr/>
          <p:nvPr/>
        </p:nvGrpSpPr>
        <p:grpSpPr>
          <a:xfrm>
            <a:off x="8045622" y="3941771"/>
            <a:ext cx="184984" cy="160371"/>
            <a:chOff x="5037700" y="2430325"/>
            <a:chExt cx="75950" cy="65850"/>
          </a:xfrm>
        </p:grpSpPr>
        <p:sp>
          <p:nvSpPr>
            <p:cNvPr id="7421" name="Google Shape;7421;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67"/>
          <p:cNvGrpSpPr/>
          <p:nvPr/>
        </p:nvGrpSpPr>
        <p:grpSpPr>
          <a:xfrm>
            <a:off x="7465128" y="3708223"/>
            <a:ext cx="173014" cy="97629"/>
            <a:chOff x="4756975" y="2341800"/>
            <a:chExt cx="91975" cy="51925"/>
          </a:xfrm>
        </p:grpSpPr>
        <p:sp>
          <p:nvSpPr>
            <p:cNvPr id="7424" name="Google Shape;7424;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7"/>
          <p:cNvGrpSpPr/>
          <p:nvPr/>
        </p:nvGrpSpPr>
        <p:grpSpPr>
          <a:xfrm>
            <a:off x="7732065" y="4196920"/>
            <a:ext cx="212497" cy="175761"/>
            <a:chOff x="4943575" y="2516350"/>
            <a:chExt cx="98675" cy="81700"/>
          </a:xfrm>
        </p:grpSpPr>
        <p:sp>
          <p:nvSpPr>
            <p:cNvPr id="7445" name="Google Shape;7445;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3" name="Google Shape;7523;p6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531"/>
        <p:cNvGrpSpPr/>
        <p:nvPr/>
      </p:nvGrpSpPr>
      <p:grpSpPr>
        <a:xfrm>
          <a:off x="0" y="0"/>
          <a:ext cx="0" cy="0"/>
          <a:chOff x="0" y="0"/>
          <a:chExt cx="0" cy="0"/>
        </a:xfrm>
      </p:grpSpPr>
      <p:grpSp>
        <p:nvGrpSpPr>
          <p:cNvPr id="7532" name="Google Shape;7532;p68"/>
          <p:cNvGrpSpPr/>
          <p:nvPr/>
        </p:nvGrpSpPr>
        <p:grpSpPr>
          <a:xfrm>
            <a:off x="3642951" y="1176740"/>
            <a:ext cx="2078182" cy="1366558"/>
            <a:chOff x="235800" y="830650"/>
            <a:chExt cx="6978450" cy="4588844"/>
          </a:xfrm>
        </p:grpSpPr>
        <p:sp>
          <p:nvSpPr>
            <p:cNvPr id="7533" name="Google Shape;7533;p6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749629" y="2988892"/>
            <a:ext cx="2622876" cy="1333540"/>
            <a:chOff x="238125" y="1038125"/>
            <a:chExt cx="7146800" cy="3633625"/>
          </a:xfrm>
        </p:grpSpPr>
        <p:sp>
          <p:nvSpPr>
            <p:cNvPr id="7540" name="Google Shape;7540;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8"/>
          <p:cNvGrpSpPr/>
          <p:nvPr/>
        </p:nvGrpSpPr>
        <p:grpSpPr>
          <a:xfrm>
            <a:off x="5961311" y="1231136"/>
            <a:ext cx="2435960" cy="1297725"/>
            <a:chOff x="233350" y="949250"/>
            <a:chExt cx="7137300" cy="3802300"/>
          </a:xfrm>
        </p:grpSpPr>
        <p:sp>
          <p:nvSpPr>
            <p:cNvPr id="9113" name="Google Shape;9113;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68"/>
          <p:cNvGrpSpPr/>
          <p:nvPr/>
        </p:nvGrpSpPr>
        <p:grpSpPr>
          <a:xfrm>
            <a:off x="7714435" y="3194726"/>
            <a:ext cx="104231" cy="320340"/>
            <a:chOff x="7564426" y="3224343"/>
            <a:chExt cx="119985" cy="368801"/>
          </a:xfrm>
        </p:grpSpPr>
        <p:sp>
          <p:nvSpPr>
            <p:cNvPr id="9165" name="Google Shape;9165;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68"/>
          <p:cNvGrpSpPr/>
          <p:nvPr/>
        </p:nvGrpSpPr>
        <p:grpSpPr>
          <a:xfrm>
            <a:off x="7413923" y="3188827"/>
            <a:ext cx="189489" cy="332132"/>
            <a:chOff x="8370831" y="3202002"/>
            <a:chExt cx="218129" cy="382376"/>
          </a:xfrm>
        </p:grpSpPr>
        <p:sp>
          <p:nvSpPr>
            <p:cNvPr id="9168" name="Google Shape;9168;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68"/>
          <p:cNvGrpSpPr/>
          <p:nvPr/>
        </p:nvGrpSpPr>
        <p:grpSpPr>
          <a:xfrm>
            <a:off x="8137312" y="3599959"/>
            <a:ext cx="309429" cy="267000"/>
            <a:chOff x="6742064" y="3750480"/>
            <a:chExt cx="399315" cy="344560"/>
          </a:xfrm>
        </p:grpSpPr>
        <p:sp>
          <p:nvSpPr>
            <p:cNvPr id="9171" name="Google Shape;9171;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8"/>
          <p:cNvGrpSpPr/>
          <p:nvPr/>
        </p:nvGrpSpPr>
        <p:grpSpPr>
          <a:xfrm>
            <a:off x="7676331" y="3951006"/>
            <a:ext cx="180437" cy="281608"/>
            <a:chOff x="7248525" y="3739696"/>
            <a:chExt cx="230531" cy="359790"/>
          </a:xfrm>
        </p:grpSpPr>
        <p:sp>
          <p:nvSpPr>
            <p:cNvPr id="9174" name="Google Shape;9174;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8"/>
          <p:cNvGrpSpPr/>
          <p:nvPr/>
        </p:nvGrpSpPr>
        <p:grpSpPr>
          <a:xfrm>
            <a:off x="7922251" y="3594231"/>
            <a:ext cx="162896" cy="278710"/>
            <a:chOff x="7601242" y="3729267"/>
            <a:chExt cx="222566" cy="380803"/>
          </a:xfrm>
        </p:grpSpPr>
        <p:sp>
          <p:nvSpPr>
            <p:cNvPr id="9177" name="Google Shape;9177;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9" name="Google Shape;9179;p68"/>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0" name="Google Shape;9180;p68"/>
          <p:cNvGrpSpPr/>
          <p:nvPr/>
        </p:nvGrpSpPr>
        <p:grpSpPr>
          <a:xfrm>
            <a:off x="7411896" y="3595371"/>
            <a:ext cx="193543" cy="275990"/>
            <a:chOff x="8304647" y="3738687"/>
            <a:chExt cx="225076" cy="320956"/>
          </a:xfrm>
        </p:grpSpPr>
        <p:sp>
          <p:nvSpPr>
            <p:cNvPr id="9181" name="Google Shape;9181;p6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68"/>
          <p:cNvGrpSpPr/>
          <p:nvPr/>
        </p:nvGrpSpPr>
        <p:grpSpPr>
          <a:xfrm>
            <a:off x="7684389" y="3595371"/>
            <a:ext cx="178492" cy="275990"/>
            <a:chOff x="8615101" y="3738687"/>
            <a:chExt cx="207573" cy="320956"/>
          </a:xfrm>
        </p:grpSpPr>
        <p:sp>
          <p:nvSpPr>
            <p:cNvPr id="9185" name="Google Shape;9185;p6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8" name="Google Shape;9188;p68"/>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68"/>
          <p:cNvGrpSpPr/>
          <p:nvPr/>
        </p:nvGrpSpPr>
        <p:grpSpPr>
          <a:xfrm>
            <a:off x="7909920" y="3998032"/>
            <a:ext cx="187557" cy="187557"/>
            <a:chOff x="8565775" y="671075"/>
            <a:chExt cx="441000" cy="441000"/>
          </a:xfrm>
        </p:grpSpPr>
        <p:sp>
          <p:nvSpPr>
            <p:cNvPr id="9190" name="Google Shape;9190;p6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8"/>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8"/>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68"/>
          <p:cNvGrpSpPr/>
          <p:nvPr/>
        </p:nvGrpSpPr>
        <p:grpSpPr>
          <a:xfrm>
            <a:off x="6064392" y="3070557"/>
            <a:ext cx="587865" cy="517731"/>
            <a:chOff x="6000718" y="3070557"/>
            <a:chExt cx="587865" cy="517731"/>
          </a:xfrm>
        </p:grpSpPr>
        <p:sp>
          <p:nvSpPr>
            <p:cNvPr id="9195" name="Google Shape;9195;p6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8"/>
          <p:cNvGrpSpPr/>
          <p:nvPr/>
        </p:nvGrpSpPr>
        <p:grpSpPr>
          <a:xfrm>
            <a:off x="6079197" y="3714217"/>
            <a:ext cx="557665" cy="516387"/>
            <a:chOff x="6015523" y="3714217"/>
            <a:chExt cx="557665" cy="516387"/>
          </a:xfrm>
        </p:grpSpPr>
        <p:grpSp>
          <p:nvGrpSpPr>
            <p:cNvPr id="9206" name="Google Shape;9206;p68"/>
            <p:cNvGrpSpPr/>
            <p:nvPr/>
          </p:nvGrpSpPr>
          <p:grpSpPr>
            <a:xfrm>
              <a:off x="6036094" y="3716980"/>
              <a:ext cx="529822" cy="510480"/>
              <a:chOff x="3148311" y="-545634"/>
              <a:chExt cx="1006118" cy="969572"/>
            </a:xfrm>
          </p:grpSpPr>
          <p:sp>
            <p:nvSpPr>
              <p:cNvPr id="9207" name="Google Shape;9207;p6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7" name="Google Shape;9217;p6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8"/>
          <p:cNvGrpSpPr/>
          <p:nvPr/>
        </p:nvGrpSpPr>
        <p:grpSpPr>
          <a:xfrm>
            <a:off x="6707979" y="3073628"/>
            <a:ext cx="576302" cy="511871"/>
            <a:chOff x="6644304" y="3073628"/>
            <a:chExt cx="576302" cy="511871"/>
          </a:xfrm>
        </p:grpSpPr>
        <p:grpSp>
          <p:nvGrpSpPr>
            <p:cNvPr id="9219" name="Google Shape;9219;p68"/>
            <p:cNvGrpSpPr/>
            <p:nvPr/>
          </p:nvGrpSpPr>
          <p:grpSpPr>
            <a:xfrm>
              <a:off x="6712169" y="3073651"/>
              <a:ext cx="481611" cy="506713"/>
              <a:chOff x="1833536" y="-546641"/>
              <a:chExt cx="914567" cy="962419"/>
            </a:xfrm>
          </p:grpSpPr>
          <p:grpSp>
            <p:nvGrpSpPr>
              <p:cNvPr id="9220" name="Google Shape;9220;p68"/>
              <p:cNvGrpSpPr/>
              <p:nvPr/>
            </p:nvGrpSpPr>
            <p:grpSpPr>
              <a:xfrm>
                <a:off x="1833536" y="-524249"/>
                <a:ext cx="914567" cy="940027"/>
                <a:chOff x="1833536" y="-524249"/>
                <a:chExt cx="914567" cy="940027"/>
              </a:xfrm>
            </p:grpSpPr>
            <p:sp>
              <p:nvSpPr>
                <p:cNvPr id="9221" name="Google Shape;9221;p6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6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68"/>
          <p:cNvGrpSpPr/>
          <p:nvPr/>
        </p:nvGrpSpPr>
        <p:grpSpPr>
          <a:xfrm>
            <a:off x="6715725" y="3714143"/>
            <a:ext cx="560636" cy="516497"/>
            <a:chOff x="6652051" y="3714143"/>
            <a:chExt cx="560636" cy="516497"/>
          </a:xfrm>
        </p:grpSpPr>
        <p:grpSp>
          <p:nvGrpSpPr>
            <p:cNvPr id="9232" name="Google Shape;9232;p68"/>
            <p:cNvGrpSpPr/>
            <p:nvPr/>
          </p:nvGrpSpPr>
          <p:grpSpPr>
            <a:xfrm>
              <a:off x="6669657" y="3716715"/>
              <a:ext cx="466768" cy="464314"/>
              <a:chOff x="3139766" y="765669"/>
              <a:chExt cx="886380" cy="881888"/>
            </a:xfrm>
          </p:grpSpPr>
          <p:grpSp>
            <p:nvGrpSpPr>
              <p:cNvPr id="9233" name="Google Shape;9233;p68"/>
              <p:cNvGrpSpPr/>
              <p:nvPr/>
            </p:nvGrpSpPr>
            <p:grpSpPr>
              <a:xfrm>
                <a:off x="3139766" y="765669"/>
                <a:ext cx="886380" cy="881888"/>
                <a:chOff x="3139766" y="765669"/>
                <a:chExt cx="886380" cy="881888"/>
              </a:xfrm>
            </p:grpSpPr>
            <p:sp>
              <p:nvSpPr>
                <p:cNvPr id="9234" name="Google Shape;9234;p6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3" name="Google Shape;9243;p6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6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8"/>
          <p:cNvGrpSpPr/>
          <p:nvPr/>
        </p:nvGrpSpPr>
        <p:grpSpPr>
          <a:xfrm>
            <a:off x="625184" y="1201451"/>
            <a:ext cx="2665073" cy="1317140"/>
            <a:chOff x="793334" y="1192826"/>
            <a:chExt cx="2665073" cy="1317140"/>
          </a:xfrm>
        </p:grpSpPr>
        <p:sp>
          <p:nvSpPr>
            <p:cNvPr id="9249" name="Google Shape;9249;p6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68"/>
          <p:cNvGrpSpPr/>
          <p:nvPr/>
        </p:nvGrpSpPr>
        <p:grpSpPr>
          <a:xfrm>
            <a:off x="3597785" y="3065882"/>
            <a:ext cx="2241344" cy="1330656"/>
            <a:chOff x="3597785" y="3065882"/>
            <a:chExt cx="2241344" cy="1330656"/>
          </a:xfrm>
        </p:grpSpPr>
        <p:grpSp>
          <p:nvGrpSpPr>
            <p:cNvPr id="13217" name="Google Shape;13217;p68"/>
            <p:cNvGrpSpPr/>
            <p:nvPr/>
          </p:nvGrpSpPr>
          <p:grpSpPr>
            <a:xfrm>
              <a:off x="5296908" y="3937355"/>
              <a:ext cx="143198" cy="32380"/>
              <a:chOff x="5296908" y="3937355"/>
              <a:chExt cx="143198" cy="32380"/>
            </a:xfrm>
          </p:grpSpPr>
          <p:sp>
            <p:nvSpPr>
              <p:cNvPr id="13218" name="Google Shape;13218;p6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9" name="Google Shape;13219;p68"/>
              <p:cNvGrpSpPr/>
              <p:nvPr/>
            </p:nvGrpSpPr>
            <p:grpSpPr>
              <a:xfrm>
                <a:off x="5402331" y="3937355"/>
                <a:ext cx="37776" cy="32380"/>
                <a:chOff x="5402331" y="3937355"/>
                <a:chExt cx="37776" cy="32380"/>
              </a:xfrm>
            </p:grpSpPr>
            <p:sp>
              <p:nvSpPr>
                <p:cNvPr id="13220" name="Google Shape;13220;p6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8"/>
              <p:cNvGrpSpPr/>
              <p:nvPr/>
            </p:nvGrpSpPr>
            <p:grpSpPr>
              <a:xfrm>
                <a:off x="5296908" y="3937355"/>
                <a:ext cx="37783" cy="32380"/>
                <a:chOff x="5296908" y="3937355"/>
                <a:chExt cx="37783" cy="32380"/>
              </a:xfrm>
            </p:grpSpPr>
            <p:sp>
              <p:nvSpPr>
                <p:cNvPr id="13223" name="Google Shape;13223;p6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25" name="Google Shape;13225;p68"/>
            <p:cNvGrpSpPr/>
            <p:nvPr/>
          </p:nvGrpSpPr>
          <p:grpSpPr>
            <a:xfrm>
              <a:off x="4724163" y="3119631"/>
              <a:ext cx="120838" cy="84218"/>
              <a:chOff x="4724163" y="3119631"/>
              <a:chExt cx="120838" cy="84218"/>
            </a:xfrm>
          </p:grpSpPr>
          <p:grpSp>
            <p:nvGrpSpPr>
              <p:cNvPr id="13226" name="Google Shape;13226;p68"/>
              <p:cNvGrpSpPr/>
              <p:nvPr/>
            </p:nvGrpSpPr>
            <p:grpSpPr>
              <a:xfrm>
                <a:off x="4746712" y="3132773"/>
                <a:ext cx="86869" cy="56424"/>
                <a:chOff x="4746712" y="3132773"/>
                <a:chExt cx="86869" cy="56424"/>
              </a:xfrm>
            </p:grpSpPr>
            <p:sp>
              <p:nvSpPr>
                <p:cNvPr id="13227" name="Google Shape;13227;p6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8"/>
              <p:cNvGrpSpPr/>
              <p:nvPr/>
            </p:nvGrpSpPr>
            <p:grpSpPr>
              <a:xfrm>
                <a:off x="4773634" y="3143336"/>
                <a:ext cx="37776" cy="32451"/>
                <a:chOff x="4773634" y="3143336"/>
                <a:chExt cx="37776" cy="32451"/>
              </a:xfrm>
            </p:grpSpPr>
            <p:sp>
              <p:nvSpPr>
                <p:cNvPr id="13230" name="Google Shape;13230;p6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68"/>
              <p:cNvGrpSpPr/>
              <p:nvPr/>
            </p:nvGrpSpPr>
            <p:grpSpPr>
              <a:xfrm>
                <a:off x="4724163" y="3131248"/>
                <a:ext cx="37776" cy="32459"/>
                <a:chOff x="4724163" y="3131248"/>
                <a:chExt cx="37776" cy="32459"/>
              </a:xfrm>
            </p:grpSpPr>
            <p:sp>
              <p:nvSpPr>
                <p:cNvPr id="13233" name="Google Shape;13233;p6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68"/>
              <p:cNvGrpSpPr/>
              <p:nvPr/>
            </p:nvGrpSpPr>
            <p:grpSpPr>
              <a:xfrm>
                <a:off x="4755081" y="3176054"/>
                <a:ext cx="32357" cy="27795"/>
                <a:chOff x="4755081" y="3176054"/>
                <a:chExt cx="32357" cy="27795"/>
              </a:xfrm>
            </p:grpSpPr>
            <p:sp>
              <p:nvSpPr>
                <p:cNvPr id="13236" name="Google Shape;13236;p6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68"/>
              <p:cNvGrpSpPr/>
              <p:nvPr/>
            </p:nvGrpSpPr>
            <p:grpSpPr>
              <a:xfrm>
                <a:off x="4812550" y="3119631"/>
                <a:ext cx="32451" cy="27803"/>
                <a:chOff x="4812550" y="3119631"/>
                <a:chExt cx="32451" cy="27803"/>
              </a:xfrm>
            </p:grpSpPr>
            <p:sp>
              <p:nvSpPr>
                <p:cNvPr id="13239" name="Google Shape;13239;p6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1" name="Google Shape;13241;p68"/>
            <p:cNvGrpSpPr/>
            <p:nvPr/>
          </p:nvGrpSpPr>
          <p:grpSpPr>
            <a:xfrm>
              <a:off x="5382826" y="4027197"/>
              <a:ext cx="268967" cy="250422"/>
              <a:chOff x="5382826" y="4027197"/>
              <a:chExt cx="268967" cy="250422"/>
            </a:xfrm>
          </p:grpSpPr>
          <p:grpSp>
            <p:nvGrpSpPr>
              <p:cNvPr id="13242" name="Google Shape;13242;p68"/>
              <p:cNvGrpSpPr/>
              <p:nvPr/>
            </p:nvGrpSpPr>
            <p:grpSpPr>
              <a:xfrm>
                <a:off x="5405280" y="4042510"/>
                <a:ext cx="237570" cy="218647"/>
                <a:chOff x="5405280" y="4042510"/>
                <a:chExt cx="237570" cy="218647"/>
              </a:xfrm>
            </p:grpSpPr>
            <p:sp>
              <p:nvSpPr>
                <p:cNvPr id="13243" name="Google Shape;13243;p6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8"/>
              <p:cNvGrpSpPr/>
              <p:nvPr/>
            </p:nvGrpSpPr>
            <p:grpSpPr>
              <a:xfrm>
                <a:off x="5382826" y="4125549"/>
                <a:ext cx="37776" cy="32380"/>
                <a:chOff x="5382826" y="4125549"/>
                <a:chExt cx="37776" cy="32380"/>
              </a:xfrm>
            </p:grpSpPr>
            <p:sp>
              <p:nvSpPr>
                <p:cNvPr id="13250" name="Google Shape;13250;p6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8"/>
              <p:cNvGrpSpPr/>
              <p:nvPr/>
            </p:nvGrpSpPr>
            <p:grpSpPr>
              <a:xfrm>
                <a:off x="5475680" y="4195587"/>
                <a:ext cx="37783" cy="32364"/>
                <a:chOff x="5475680" y="4195587"/>
                <a:chExt cx="37783" cy="32364"/>
              </a:xfrm>
            </p:grpSpPr>
            <p:sp>
              <p:nvSpPr>
                <p:cNvPr id="13253" name="Google Shape;13253;p6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8"/>
              <p:cNvGrpSpPr/>
              <p:nvPr/>
            </p:nvGrpSpPr>
            <p:grpSpPr>
              <a:xfrm>
                <a:off x="5532575" y="4027197"/>
                <a:ext cx="33308" cy="32262"/>
                <a:chOff x="5532575" y="4027197"/>
                <a:chExt cx="33308" cy="32262"/>
              </a:xfrm>
            </p:grpSpPr>
            <p:sp>
              <p:nvSpPr>
                <p:cNvPr id="13256" name="Google Shape;13256;p6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8"/>
              <p:cNvGrpSpPr/>
              <p:nvPr/>
            </p:nvGrpSpPr>
            <p:grpSpPr>
              <a:xfrm>
                <a:off x="5590706" y="4245348"/>
                <a:ext cx="33497" cy="32270"/>
                <a:chOff x="5590706" y="4245348"/>
                <a:chExt cx="33497" cy="32270"/>
              </a:xfrm>
            </p:grpSpPr>
            <p:sp>
              <p:nvSpPr>
                <p:cNvPr id="13259" name="Google Shape;13259;p6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68"/>
              <p:cNvGrpSpPr/>
              <p:nvPr/>
            </p:nvGrpSpPr>
            <p:grpSpPr>
              <a:xfrm>
                <a:off x="5618681" y="4109677"/>
                <a:ext cx="33112" cy="32357"/>
                <a:chOff x="5618681" y="4109677"/>
                <a:chExt cx="33112" cy="32357"/>
              </a:xfrm>
            </p:grpSpPr>
            <p:sp>
              <p:nvSpPr>
                <p:cNvPr id="13262" name="Google Shape;13262;p6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8"/>
              <p:cNvGrpSpPr/>
              <p:nvPr/>
            </p:nvGrpSpPr>
            <p:grpSpPr>
              <a:xfrm>
                <a:off x="5479298" y="4128262"/>
                <a:ext cx="31405" cy="26906"/>
                <a:chOff x="5479298" y="4128262"/>
                <a:chExt cx="31405" cy="26906"/>
              </a:xfrm>
            </p:grpSpPr>
            <p:sp>
              <p:nvSpPr>
                <p:cNvPr id="13265" name="Google Shape;13265;p6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8"/>
              <p:cNvGrpSpPr/>
              <p:nvPr/>
            </p:nvGrpSpPr>
            <p:grpSpPr>
              <a:xfrm>
                <a:off x="5582903" y="4180116"/>
                <a:ext cx="31499" cy="26898"/>
                <a:chOff x="5582903" y="4180116"/>
                <a:chExt cx="31499" cy="26898"/>
              </a:xfrm>
            </p:grpSpPr>
            <p:sp>
              <p:nvSpPr>
                <p:cNvPr id="13268" name="Google Shape;13268;p6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70" name="Google Shape;13270;p68"/>
            <p:cNvGrpSpPr/>
            <p:nvPr/>
          </p:nvGrpSpPr>
          <p:grpSpPr>
            <a:xfrm>
              <a:off x="3977681" y="3230323"/>
              <a:ext cx="94584" cy="84085"/>
              <a:chOff x="3977681" y="3230323"/>
              <a:chExt cx="94584" cy="84085"/>
            </a:xfrm>
          </p:grpSpPr>
          <p:grpSp>
            <p:nvGrpSpPr>
              <p:cNvPr id="13271" name="Google Shape;13271;p68"/>
              <p:cNvGrpSpPr/>
              <p:nvPr/>
            </p:nvGrpSpPr>
            <p:grpSpPr>
              <a:xfrm>
                <a:off x="4000135" y="3243041"/>
                <a:ext cx="59570" cy="57186"/>
                <a:chOff x="4000135" y="3243041"/>
                <a:chExt cx="59570" cy="57186"/>
              </a:xfrm>
            </p:grpSpPr>
            <p:sp>
              <p:nvSpPr>
                <p:cNvPr id="13272" name="Google Shape;13272;p6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68"/>
              <p:cNvGrpSpPr/>
              <p:nvPr/>
            </p:nvGrpSpPr>
            <p:grpSpPr>
              <a:xfrm>
                <a:off x="3977681" y="3245872"/>
                <a:ext cx="37783" cy="32380"/>
                <a:chOff x="3977681" y="3245872"/>
                <a:chExt cx="37783" cy="32380"/>
              </a:xfrm>
            </p:grpSpPr>
            <p:sp>
              <p:nvSpPr>
                <p:cNvPr id="13276" name="Google Shape;13276;p6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68"/>
              <p:cNvGrpSpPr/>
              <p:nvPr/>
            </p:nvGrpSpPr>
            <p:grpSpPr>
              <a:xfrm>
                <a:off x="4040860" y="3262672"/>
                <a:ext cx="31405" cy="27001"/>
                <a:chOff x="4040860" y="3262672"/>
                <a:chExt cx="31405" cy="27001"/>
              </a:xfrm>
            </p:grpSpPr>
            <p:sp>
              <p:nvSpPr>
                <p:cNvPr id="13279" name="Google Shape;13279;p6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68"/>
              <p:cNvGrpSpPr/>
              <p:nvPr/>
            </p:nvGrpSpPr>
            <p:grpSpPr>
              <a:xfrm>
                <a:off x="4021072" y="3230323"/>
                <a:ext cx="31397" cy="26906"/>
                <a:chOff x="4021072" y="3230323"/>
                <a:chExt cx="31397" cy="26906"/>
              </a:xfrm>
            </p:grpSpPr>
            <p:sp>
              <p:nvSpPr>
                <p:cNvPr id="13282" name="Google Shape;13282;p6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68"/>
              <p:cNvGrpSpPr/>
              <p:nvPr/>
            </p:nvGrpSpPr>
            <p:grpSpPr>
              <a:xfrm>
                <a:off x="4001472" y="3287462"/>
                <a:ext cx="31499" cy="26945"/>
                <a:chOff x="4001472" y="3287462"/>
                <a:chExt cx="31499" cy="26945"/>
              </a:xfrm>
            </p:grpSpPr>
            <p:sp>
              <p:nvSpPr>
                <p:cNvPr id="13285" name="Google Shape;13285;p6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87" name="Google Shape;13287;p68"/>
            <p:cNvGrpSpPr/>
            <p:nvPr/>
          </p:nvGrpSpPr>
          <p:grpSpPr>
            <a:xfrm>
              <a:off x="4084715" y="3258865"/>
              <a:ext cx="184961" cy="137268"/>
              <a:chOff x="4084715" y="3258865"/>
              <a:chExt cx="184961" cy="137268"/>
            </a:xfrm>
          </p:grpSpPr>
          <p:grpSp>
            <p:nvGrpSpPr>
              <p:cNvPr id="13288" name="Google Shape;13288;p68"/>
              <p:cNvGrpSpPr/>
              <p:nvPr/>
            </p:nvGrpSpPr>
            <p:grpSpPr>
              <a:xfrm>
                <a:off x="4107453" y="3271583"/>
                <a:ext cx="153470" cy="110275"/>
                <a:chOff x="4107453" y="3271583"/>
                <a:chExt cx="153470" cy="110275"/>
              </a:xfrm>
            </p:grpSpPr>
            <p:sp>
              <p:nvSpPr>
                <p:cNvPr id="13289" name="Google Shape;13289;p6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8"/>
              <p:cNvGrpSpPr/>
              <p:nvPr/>
            </p:nvGrpSpPr>
            <p:grpSpPr>
              <a:xfrm>
                <a:off x="4136947" y="3258865"/>
                <a:ext cx="31499" cy="27001"/>
                <a:chOff x="4136947" y="3258865"/>
                <a:chExt cx="31499" cy="27001"/>
              </a:xfrm>
            </p:grpSpPr>
            <p:sp>
              <p:nvSpPr>
                <p:cNvPr id="13294" name="Google Shape;13294;p6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8"/>
              <p:cNvGrpSpPr/>
              <p:nvPr/>
            </p:nvGrpSpPr>
            <p:grpSpPr>
              <a:xfrm>
                <a:off x="4084715" y="3266478"/>
                <a:ext cx="31468" cy="26898"/>
                <a:chOff x="4084715" y="3266478"/>
                <a:chExt cx="31468" cy="26898"/>
              </a:xfrm>
            </p:grpSpPr>
            <p:sp>
              <p:nvSpPr>
                <p:cNvPr id="13297" name="Google Shape;13297;p6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68"/>
              <p:cNvGrpSpPr/>
              <p:nvPr/>
            </p:nvGrpSpPr>
            <p:grpSpPr>
              <a:xfrm>
                <a:off x="4159213" y="3279849"/>
                <a:ext cx="31405" cy="26945"/>
                <a:chOff x="4159213" y="3279849"/>
                <a:chExt cx="31405" cy="26945"/>
              </a:xfrm>
            </p:grpSpPr>
            <p:sp>
              <p:nvSpPr>
                <p:cNvPr id="13300" name="Google Shape;13300;p6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68"/>
              <p:cNvGrpSpPr/>
              <p:nvPr/>
            </p:nvGrpSpPr>
            <p:grpSpPr>
              <a:xfrm>
                <a:off x="4201550" y="3266502"/>
                <a:ext cx="31405" cy="26883"/>
                <a:chOff x="4201550" y="3266502"/>
                <a:chExt cx="31405" cy="26883"/>
              </a:xfrm>
            </p:grpSpPr>
            <p:sp>
              <p:nvSpPr>
                <p:cNvPr id="13303" name="Google Shape;13303;p6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8"/>
              <p:cNvGrpSpPr/>
              <p:nvPr/>
            </p:nvGrpSpPr>
            <p:grpSpPr>
              <a:xfrm>
                <a:off x="4201550" y="3338278"/>
                <a:ext cx="31405" cy="26930"/>
                <a:chOff x="4201550" y="3338278"/>
                <a:chExt cx="31405" cy="26930"/>
              </a:xfrm>
            </p:grpSpPr>
            <p:sp>
              <p:nvSpPr>
                <p:cNvPr id="13306" name="Google Shape;13306;p6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68"/>
              <p:cNvGrpSpPr/>
              <p:nvPr/>
            </p:nvGrpSpPr>
            <p:grpSpPr>
              <a:xfrm>
                <a:off x="4238272" y="3369132"/>
                <a:ext cx="31405" cy="27001"/>
                <a:chOff x="4238272" y="3369132"/>
                <a:chExt cx="31405" cy="27001"/>
              </a:xfrm>
            </p:grpSpPr>
            <p:sp>
              <p:nvSpPr>
                <p:cNvPr id="13309" name="Google Shape;13309;p6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1" name="Google Shape;13311;p68"/>
            <p:cNvGrpSpPr/>
            <p:nvPr/>
          </p:nvGrpSpPr>
          <p:grpSpPr>
            <a:xfrm>
              <a:off x="4068639" y="3200169"/>
              <a:ext cx="77643" cy="37272"/>
              <a:chOff x="4068639" y="3200169"/>
              <a:chExt cx="77643" cy="37272"/>
            </a:xfrm>
          </p:grpSpPr>
          <p:sp>
            <p:nvSpPr>
              <p:cNvPr id="13312" name="Google Shape;13312;p6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3" name="Google Shape;13313;p68"/>
              <p:cNvGrpSpPr/>
              <p:nvPr/>
            </p:nvGrpSpPr>
            <p:grpSpPr>
              <a:xfrm>
                <a:off x="4114878" y="3200169"/>
                <a:ext cx="31405" cy="26993"/>
                <a:chOff x="4114878" y="3200169"/>
                <a:chExt cx="31405" cy="26993"/>
              </a:xfrm>
            </p:grpSpPr>
            <p:sp>
              <p:nvSpPr>
                <p:cNvPr id="13314" name="Google Shape;13314;p6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68"/>
              <p:cNvGrpSpPr/>
              <p:nvPr/>
            </p:nvGrpSpPr>
            <p:grpSpPr>
              <a:xfrm>
                <a:off x="4068639" y="3210535"/>
                <a:ext cx="31499" cy="26906"/>
                <a:chOff x="4068639" y="3210535"/>
                <a:chExt cx="31499" cy="26906"/>
              </a:xfrm>
            </p:grpSpPr>
            <p:sp>
              <p:nvSpPr>
                <p:cNvPr id="13317" name="Google Shape;13317;p6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9" name="Google Shape;13319;p68"/>
            <p:cNvGrpSpPr/>
            <p:nvPr/>
          </p:nvGrpSpPr>
          <p:grpSpPr>
            <a:xfrm>
              <a:off x="3869702" y="3066935"/>
              <a:ext cx="382664" cy="190294"/>
              <a:chOff x="3869702" y="3066935"/>
              <a:chExt cx="382664" cy="190294"/>
            </a:xfrm>
          </p:grpSpPr>
          <p:grpSp>
            <p:nvGrpSpPr>
              <p:cNvPr id="13320" name="Google Shape;13320;p68"/>
              <p:cNvGrpSpPr/>
              <p:nvPr/>
            </p:nvGrpSpPr>
            <p:grpSpPr>
              <a:xfrm>
                <a:off x="3888633" y="3082351"/>
                <a:ext cx="351172" cy="160698"/>
                <a:chOff x="3888633" y="3082351"/>
                <a:chExt cx="351172" cy="160698"/>
              </a:xfrm>
            </p:grpSpPr>
            <p:sp>
              <p:nvSpPr>
                <p:cNvPr id="13321" name="Google Shape;13321;p6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68"/>
              <p:cNvGrpSpPr/>
              <p:nvPr/>
            </p:nvGrpSpPr>
            <p:grpSpPr>
              <a:xfrm>
                <a:off x="4143703" y="3066935"/>
                <a:ext cx="37783" cy="32357"/>
                <a:chOff x="4143703" y="3066935"/>
                <a:chExt cx="37783" cy="32357"/>
              </a:xfrm>
            </p:grpSpPr>
            <p:sp>
              <p:nvSpPr>
                <p:cNvPr id="13328" name="Google Shape;13328;p6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68"/>
              <p:cNvGrpSpPr/>
              <p:nvPr/>
            </p:nvGrpSpPr>
            <p:grpSpPr>
              <a:xfrm>
                <a:off x="4044565" y="3103563"/>
                <a:ext cx="37783" cy="32451"/>
                <a:chOff x="4044565" y="3103563"/>
                <a:chExt cx="37783" cy="32451"/>
              </a:xfrm>
            </p:grpSpPr>
            <p:sp>
              <p:nvSpPr>
                <p:cNvPr id="13331" name="Google Shape;13331;p6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8"/>
              <p:cNvGrpSpPr/>
              <p:nvPr/>
            </p:nvGrpSpPr>
            <p:grpSpPr>
              <a:xfrm>
                <a:off x="4017454" y="3188237"/>
                <a:ext cx="37776" cy="32357"/>
                <a:chOff x="4017454" y="3188237"/>
                <a:chExt cx="37776" cy="32357"/>
              </a:xfrm>
            </p:grpSpPr>
            <p:sp>
              <p:nvSpPr>
                <p:cNvPr id="13334" name="Google Shape;13334;p6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68"/>
              <p:cNvGrpSpPr/>
              <p:nvPr/>
            </p:nvGrpSpPr>
            <p:grpSpPr>
              <a:xfrm>
                <a:off x="3921548" y="3157509"/>
                <a:ext cx="37783" cy="32357"/>
                <a:chOff x="3921548" y="3157509"/>
                <a:chExt cx="37783" cy="32357"/>
              </a:xfrm>
            </p:grpSpPr>
            <p:sp>
              <p:nvSpPr>
                <p:cNvPr id="13337" name="Google Shape;13337;p6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68"/>
              <p:cNvGrpSpPr/>
              <p:nvPr/>
            </p:nvGrpSpPr>
            <p:grpSpPr>
              <a:xfrm>
                <a:off x="3939056" y="3211620"/>
                <a:ext cx="37783" cy="32380"/>
                <a:chOff x="3939056" y="3211620"/>
                <a:chExt cx="37783" cy="32380"/>
              </a:xfrm>
            </p:grpSpPr>
            <p:sp>
              <p:nvSpPr>
                <p:cNvPr id="13340" name="Google Shape;13340;p6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68"/>
              <p:cNvGrpSpPr/>
              <p:nvPr/>
            </p:nvGrpSpPr>
            <p:grpSpPr>
              <a:xfrm>
                <a:off x="4176240" y="3136965"/>
                <a:ext cx="31405" cy="26930"/>
                <a:chOff x="4176240" y="3136965"/>
                <a:chExt cx="31405" cy="26930"/>
              </a:xfrm>
            </p:grpSpPr>
            <p:sp>
              <p:nvSpPr>
                <p:cNvPr id="13343" name="Google Shape;13343;p6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8"/>
              <p:cNvGrpSpPr/>
              <p:nvPr/>
            </p:nvGrpSpPr>
            <p:grpSpPr>
              <a:xfrm>
                <a:off x="4133148" y="3152593"/>
                <a:ext cx="31499" cy="27001"/>
                <a:chOff x="4133148" y="3152593"/>
                <a:chExt cx="31499" cy="27001"/>
              </a:xfrm>
            </p:grpSpPr>
            <p:sp>
              <p:nvSpPr>
                <p:cNvPr id="13346" name="Google Shape;13346;p6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68"/>
              <p:cNvGrpSpPr/>
              <p:nvPr/>
            </p:nvGrpSpPr>
            <p:grpSpPr>
              <a:xfrm>
                <a:off x="4220866" y="3073534"/>
                <a:ext cx="31499" cy="26898"/>
                <a:chOff x="4220866" y="3073534"/>
                <a:chExt cx="31499" cy="26898"/>
              </a:xfrm>
            </p:grpSpPr>
            <p:sp>
              <p:nvSpPr>
                <p:cNvPr id="13349" name="Google Shape;13349;p6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8"/>
              <p:cNvGrpSpPr/>
              <p:nvPr/>
            </p:nvGrpSpPr>
            <p:grpSpPr>
              <a:xfrm>
                <a:off x="3869702" y="3230323"/>
                <a:ext cx="31499" cy="26906"/>
                <a:chOff x="3869702" y="3230323"/>
                <a:chExt cx="31499" cy="26906"/>
              </a:xfrm>
            </p:grpSpPr>
            <p:sp>
              <p:nvSpPr>
                <p:cNvPr id="13352" name="Google Shape;13352;p6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4" name="Google Shape;13354;p68"/>
            <p:cNvGrpSpPr/>
            <p:nvPr/>
          </p:nvGrpSpPr>
          <p:grpSpPr>
            <a:xfrm>
              <a:off x="4271383" y="3065882"/>
              <a:ext cx="304556" cy="341663"/>
              <a:chOff x="4271383" y="3065882"/>
              <a:chExt cx="304556" cy="341663"/>
            </a:xfrm>
          </p:grpSpPr>
          <p:grpSp>
            <p:nvGrpSpPr>
              <p:cNvPr id="13355" name="Google Shape;13355;p68"/>
              <p:cNvGrpSpPr/>
              <p:nvPr/>
            </p:nvGrpSpPr>
            <p:grpSpPr>
              <a:xfrm>
                <a:off x="4293838" y="3078639"/>
                <a:ext cx="269353" cy="311973"/>
                <a:chOff x="4293838" y="3078639"/>
                <a:chExt cx="269353" cy="311973"/>
              </a:xfrm>
            </p:grpSpPr>
            <p:sp>
              <p:nvSpPr>
                <p:cNvPr id="13356" name="Google Shape;13356;p6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8"/>
              <p:cNvGrpSpPr/>
              <p:nvPr/>
            </p:nvGrpSpPr>
            <p:grpSpPr>
              <a:xfrm>
                <a:off x="4538164" y="3342061"/>
                <a:ext cx="37776" cy="32380"/>
                <a:chOff x="4538164" y="3342061"/>
                <a:chExt cx="37776" cy="32380"/>
              </a:xfrm>
            </p:grpSpPr>
            <p:sp>
              <p:nvSpPr>
                <p:cNvPr id="13374" name="Google Shape;13374;p6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8"/>
              <p:cNvGrpSpPr/>
              <p:nvPr/>
            </p:nvGrpSpPr>
            <p:grpSpPr>
              <a:xfrm>
                <a:off x="4271383" y="3194742"/>
                <a:ext cx="37783" cy="32420"/>
                <a:chOff x="4271383" y="3194742"/>
                <a:chExt cx="37783" cy="32420"/>
              </a:xfrm>
            </p:grpSpPr>
            <p:sp>
              <p:nvSpPr>
                <p:cNvPr id="13377" name="Google Shape;13377;p6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8"/>
              <p:cNvGrpSpPr/>
              <p:nvPr/>
            </p:nvGrpSpPr>
            <p:grpSpPr>
              <a:xfrm>
                <a:off x="4284416" y="3084058"/>
                <a:ext cx="37783" cy="32357"/>
                <a:chOff x="4284416" y="3084058"/>
                <a:chExt cx="37783" cy="32357"/>
              </a:xfrm>
            </p:grpSpPr>
            <p:sp>
              <p:nvSpPr>
                <p:cNvPr id="13380" name="Google Shape;13380;p6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8"/>
              <p:cNvGrpSpPr/>
              <p:nvPr/>
            </p:nvGrpSpPr>
            <p:grpSpPr>
              <a:xfrm>
                <a:off x="4478697" y="3297561"/>
                <a:ext cx="37776" cy="32451"/>
                <a:chOff x="4478697" y="3297561"/>
                <a:chExt cx="37776" cy="32451"/>
              </a:xfrm>
            </p:grpSpPr>
            <p:sp>
              <p:nvSpPr>
                <p:cNvPr id="13383" name="Google Shape;13383;p6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8"/>
              <p:cNvGrpSpPr/>
              <p:nvPr/>
            </p:nvGrpSpPr>
            <p:grpSpPr>
              <a:xfrm>
                <a:off x="4411813" y="3331711"/>
                <a:ext cx="37776" cy="32451"/>
                <a:chOff x="4411813" y="3331711"/>
                <a:chExt cx="37776" cy="32451"/>
              </a:xfrm>
            </p:grpSpPr>
            <p:sp>
              <p:nvSpPr>
                <p:cNvPr id="13386" name="Google Shape;13386;p6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8"/>
              <p:cNvGrpSpPr/>
              <p:nvPr/>
            </p:nvGrpSpPr>
            <p:grpSpPr>
              <a:xfrm>
                <a:off x="4337984" y="3375188"/>
                <a:ext cx="37776" cy="32357"/>
                <a:chOff x="4337984" y="3375188"/>
                <a:chExt cx="37776" cy="32357"/>
              </a:xfrm>
            </p:grpSpPr>
            <p:sp>
              <p:nvSpPr>
                <p:cNvPr id="13389" name="Google Shape;13389;p6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68"/>
              <p:cNvGrpSpPr/>
              <p:nvPr/>
            </p:nvGrpSpPr>
            <p:grpSpPr>
              <a:xfrm>
                <a:off x="4494867" y="3090530"/>
                <a:ext cx="37878" cy="32451"/>
                <a:chOff x="4494867" y="3090530"/>
                <a:chExt cx="37878" cy="32451"/>
              </a:xfrm>
            </p:grpSpPr>
            <p:sp>
              <p:nvSpPr>
                <p:cNvPr id="13392" name="Google Shape;13392;p6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68"/>
              <p:cNvGrpSpPr/>
              <p:nvPr/>
            </p:nvGrpSpPr>
            <p:grpSpPr>
              <a:xfrm>
                <a:off x="4525124" y="3207774"/>
                <a:ext cx="37783" cy="32420"/>
                <a:chOff x="4525124" y="3207774"/>
                <a:chExt cx="37783" cy="32420"/>
              </a:xfrm>
            </p:grpSpPr>
            <p:sp>
              <p:nvSpPr>
                <p:cNvPr id="13395" name="Google Shape;13395;p6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8"/>
              <p:cNvGrpSpPr/>
              <p:nvPr/>
            </p:nvGrpSpPr>
            <p:grpSpPr>
              <a:xfrm>
                <a:off x="4440544" y="3176479"/>
                <a:ext cx="31499" cy="26898"/>
                <a:chOff x="4440544" y="3176479"/>
                <a:chExt cx="31499" cy="26898"/>
              </a:xfrm>
            </p:grpSpPr>
            <p:sp>
              <p:nvSpPr>
                <p:cNvPr id="13398" name="Google Shape;13398;p6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8"/>
              <p:cNvGrpSpPr/>
              <p:nvPr/>
            </p:nvGrpSpPr>
            <p:grpSpPr>
              <a:xfrm>
                <a:off x="4350545" y="3156400"/>
                <a:ext cx="31405" cy="27001"/>
                <a:chOff x="4350545" y="3156400"/>
                <a:chExt cx="31405" cy="27001"/>
              </a:xfrm>
            </p:grpSpPr>
            <p:sp>
              <p:nvSpPr>
                <p:cNvPr id="13401" name="Google Shape;13401;p6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68"/>
              <p:cNvGrpSpPr/>
              <p:nvPr/>
            </p:nvGrpSpPr>
            <p:grpSpPr>
              <a:xfrm>
                <a:off x="4376703" y="3255058"/>
                <a:ext cx="31405" cy="27001"/>
                <a:chOff x="4376703" y="3255058"/>
                <a:chExt cx="31405" cy="27001"/>
              </a:xfrm>
            </p:grpSpPr>
            <p:sp>
              <p:nvSpPr>
                <p:cNvPr id="13404" name="Google Shape;13404;p6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6" name="Google Shape;13406;p68"/>
              <p:cNvGrpSpPr/>
              <p:nvPr/>
            </p:nvGrpSpPr>
            <p:grpSpPr>
              <a:xfrm>
                <a:off x="4331322" y="3283656"/>
                <a:ext cx="31405" cy="26945"/>
                <a:chOff x="4331322" y="3283656"/>
                <a:chExt cx="31405" cy="26945"/>
              </a:xfrm>
            </p:grpSpPr>
            <p:sp>
              <p:nvSpPr>
                <p:cNvPr id="13407" name="Google Shape;13407;p6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8"/>
              <p:cNvGrpSpPr/>
              <p:nvPr/>
            </p:nvGrpSpPr>
            <p:grpSpPr>
              <a:xfrm>
                <a:off x="4380510" y="3065882"/>
                <a:ext cx="31405" cy="26938"/>
                <a:chOff x="4380510" y="3065882"/>
                <a:chExt cx="31405" cy="26938"/>
              </a:xfrm>
            </p:grpSpPr>
            <p:sp>
              <p:nvSpPr>
                <p:cNvPr id="13410" name="Google Shape;13410;p6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12" name="Google Shape;13412;p68"/>
            <p:cNvGrpSpPr/>
            <p:nvPr/>
          </p:nvGrpSpPr>
          <p:grpSpPr>
            <a:xfrm>
              <a:off x="4558998" y="3188237"/>
              <a:ext cx="1280131" cy="1052746"/>
              <a:chOff x="4558998" y="3188237"/>
              <a:chExt cx="1280131" cy="1052746"/>
            </a:xfrm>
          </p:grpSpPr>
          <p:sp>
            <p:nvSpPr>
              <p:cNvPr id="13413" name="Google Shape;13413;p6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4" name="Google Shape;13414;p68"/>
              <p:cNvGrpSpPr/>
              <p:nvPr/>
            </p:nvGrpSpPr>
            <p:grpSpPr>
              <a:xfrm>
                <a:off x="4579164" y="3203653"/>
                <a:ext cx="1244833" cy="1020397"/>
                <a:chOff x="4579164" y="3203653"/>
                <a:chExt cx="1244833" cy="1020397"/>
              </a:xfrm>
            </p:grpSpPr>
            <p:sp>
              <p:nvSpPr>
                <p:cNvPr id="13415" name="Google Shape;13415;p6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7" name="Google Shape;13417;p68"/>
                <p:cNvGrpSpPr/>
                <p:nvPr/>
              </p:nvGrpSpPr>
              <p:grpSpPr>
                <a:xfrm>
                  <a:off x="4579164" y="3203653"/>
                  <a:ext cx="1244833" cy="1020397"/>
                  <a:chOff x="4579164" y="3203653"/>
                  <a:chExt cx="1244833" cy="1020397"/>
                </a:xfrm>
              </p:grpSpPr>
              <p:sp>
                <p:nvSpPr>
                  <p:cNvPr id="13418" name="Google Shape;13418;p6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0" name="Google Shape;13420;p68"/>
                  <p:cNvGrpSpPr/>
                  <p:nvPr/>
                </p:nvGrpSpPr>
                <p:grpSpPr>
                  <a:xfrm>
                    <a:off x="4579164" y="3203653"/>
                    <a:ext cx="1244833" cy="1020397"/>
                    <a:chOff x="4579164" y="3203653"/>
                    <a:chExt cx="1244833" cy="1020397"/>
                  </a:xfrm>
                </p:grpSpPr>
                <p:sp>
                  <p:nvSpPr>
                    <p:cNvPr id="13421" name="Google Shape;13421;p6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9" name="Google Shape;13429;p68"/>
                    <p:cNvGrpSpPr/>
                    <p:nvPr/>
                  </p:nvGrpSpPr>
                  <p:grpSpPr>
                    <a:xfrm>
                      <a:off x="4579164" y="3203653"/>
                      <a:ext cx="1244833" cy="1020397"/>
                      <a:chOff x="4579164" y="3203653"/>
                      <a:chExt cx="1244833" cy="1020397"/>
                    </a:xfrm>
                  </p:grpSpPr>
                  <p:sp>
                    <p:nvSpPr>
                      <p:cNvPr id="13430" name="Google Shape;13430;p6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4" name="Google Shape;13444;p68"/>
                      <p:cNvGrpSpPr/>
                      <p:nvPr/>
                    </p:nvGrpSpPr>
                    <p:grpSpPr>
                      <a:xfrm>
                        <a:off x="4579164" y="3203653"/>
                        <a:ext cx="1244833" cy="1020397"/>
                        <a:chOff x="4579164" y="3203653"/>
                        <a:chExt cx="1244833" cy="1020397"/>
                      </a:xfrm>
                    </p:grpSpPr>
                    <p:sp>
                      <p:nvSpPr>
                        <p:cNvPr id="13445" name="Google Shape;13445;p6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9" name="Google Shape;13469;p68"/>
                        <p:cNvGrpSpPr/>
                        <p:nvPr/>
                      </p:nvGrpSpPr>
                      <p:grpSpPr>
                        <a:xfrm>
                          <a:off x="4579164" y="3203653"/>
                          <a:ext cx="1244833" cy="1020397"/>
                          <a:chOff x="4579164" y="3203653"/>
                          <a:chExt cx="1244833" cy="1020397"/>
                        </a:xfrm>
                      </p:grpSpPr>
                      <p:sp>
                        <p:nvSpPr>
                          <p:cNvPr id="13470" name="Google Shape;13470;p6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1" name="Google Shape;13471;p68"/>
                          <p:cNvGrpSpPr/>
                          <p:nvPr/>
                        </p:nvGrpSpPr>
                        <p:grpSpPr>
                          <a:xfrm>
                            <a:off x="4579164" y="3203653"/>
                            <a:ext cx="1244833" cy="1020397"/>
                            <a:chOff x="4579164" y="3203653"/>
                            <a:chExt cx="1244833" cy="1020397"/>
                          </a:xfrm>
                        </p:grpSpPr>
                        <p:sp>
                          <p:nvSpPr>
                            <p:cNvPr id="13472" name="Google Shape;13472;p6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9" name="Google Shape;13479;p68"/>
                            <p:cNvGrpSpPr/>
                            <p:nvPr/>
                          </p:nvGrpSpPr>
                          <p:grpSpPr>
                            <a:xfrm>
                              <a:off x="4579164" y="3203653"/>
                              <a:ext cx="1244833" cy="1020397"/>
                              <a:chOff x="4579164" y="3203653"/>
                              <a:chExt cx="1244833" cy="1020397"/>
                            </a:xfrm>
                          </p:grpSpPr>
                          <p:sp>
                            <p:nvSpPr>
                              <p:cNvPr id="13480" name="Google Shape;13480;p6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3" name="Google Shape;13493;p68"/>
                              <p:cNvGrpSpPr/>
                              <p:nvPr/>
                            </p:nvGrpSpPr>
                            <p:grpSpPr>
                              <a:xfrm>
                                <a:off x="4579164" y="3203653"/>
                                <a:ext cx="1244833" cy="1020397"/>
                                <a:chOff x="4579164" y="3203653"/>
                                <a:chExt cx="1244833" cy="1020397"/>
                              </a:xfrm>
                            </p:grpSpPr>
                            <p:sp>
                              <p:nvSpPr>
                                <p:cNvPr id="13494" name="Google Shape;13494;p6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68"/>
                                <p:cNvGrpSpPr/>
                                <p:nvPr/>
                              </p:nvGrpSpPr>
                              <p:grpSpPr>
                                <a:xfrm>
                                  <a:off x="4579164" y="3203653"/>
                                  <a:ext cx="1244833" cy="1020397"/>
                                  <a:chOff x="4579164" y="3203653"/>
                                  <a:chExt cx="1244833" cy="1020397"/>
                                </a:xfrm>
                              </p:grpSpPr>
                              <p:sp>
                                <p:nvSpPr>
                                  <p:cNvPr id="13502" name="Google Shape;13502;p6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7" name="Google Shape;13507;p68"/>
                                  <p:cNvGrpSpPr/>
                                  <p:nvPr/>
                                </p:nvGrpSpPr>
                                <p:grpSpPr>
                                  <a:xfrm>
                                    <a:off x="4579164" y="3203653"/>
                                    <a:ext cx="1244833" cy="1020397"/>
                                    <a:chOff x="4579164" y="3203653"/>
                                    <a:chExt cx="1244833" cy="1020397"/>
                                  </a:xfrm>
                                </p:grpSpPr>
                                <p:sp>
                                  <p:nvSpPr>
                                    <p:cNvPr id="13508" name="Google Shape;13508;p6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512" name="Google Shape;13512;p6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15" name="Google Shape;13515;p6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516" name="Google Shape;13516;p68"/>
              <p:cNvGrpSpPr/>
              <p:nvPr/>
            </p:nvGrpSpPr>
            <p:grpSpPr>
              <a:xfrm>
                <a:off x="4595437" y="3598775"/>
                <a:ext cx="37776" cy="32451"/>
                <a:chOff x="4595437" y="3598775"/>
                <a:chExt cx="37776" cy="32451"/>
              </a:xfrm>
            </p:grpSpPr>
            <p:sp>
              <p:nvSpPr>
                <p:cNvPr id="13517" name="Google Shape;13517;p6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68"/>
              <p:cNvGrpSpPr/>
              <p:nvPr/>
            </p:nvGrpSpPr>
            <p:grpSpPr>
              <a:xfrm>
                <a:off x="4641864" y="3524443"/>
                <a:ext cx="37776" cy="32380"/>
                <a:chOff x="4641864" y="3524443"/>
                <a:chExt cx="37776" cy="32380"/>
              </a:xfrm>
            </p:grpSpPr>
            <p:sp>
              <p:nvSpPr>
                <p:cNvPr id="13520" name="Google Shape;13520;p6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68"/>
              <p:cNvGrpSpPr/>
              <p:nvPr/>
            </p:nvGrpSpPr>
            <p:grpSpPr>
              <a:xfrm>
                <a:off x="4648431" y="3893901"/>
                <a:ext cx="37776" cy="32357"/>
                <a:chOff x="4648431" y="3893901"/>
                <a:chExt cx="37776" cy="32357"/>
              </a:xfrm>
            </p:grpSpPr>
            <p:sp>
              <p:nvSpPr>
                <p:cNvPr id="13523" name="Google Shape;13523;p6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8"/>
              <p:cNvGrpSpPr/>
              <p:nvPr/>
            </p:nvGrpSpPr>
            <p:grpSpPr>
              <a:xfrm>
                <a:off x="4567752" y="3722908"/>
                <a:ext cx="37870" cy="32380"/>
                <a:chOff x="4567752" y="3722908"/>
                <a:chExt cx="37870" cy="32380"/>
              </a:xfrm>
            </p:grpSpPr>
            <p:sp>
              <p:nvSpPr>
                <p:cNvPr id="13526" name="Google Shape;13526;p6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68"/>
              <p:cNvGrpSpPr/>
              <p:nvPr/>
            </p:nvGrpSpPr>
            <p:grpSpPr>
              <a:xfrm>
                <a:off x="4617506" y="3652052"/>
                <a:ext cx="37783" cy="32357"/>
                <a:chOff x="4617506" y="3652052"/>
                <a:chExt cx="37783" cy="32357"/>
              </a:xfrm>
            </p:grpSpPr>
            <p:sp>
              <p:nvSpPr>
                <p:cNvPr id="13529" name="Google Shape;13529;p6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68"/>
              <p:cNvGrpSpPr/>
              <p:nvPr/>
            </p:nvGrpSpPr>
            <p:grpSpPr>
              <a:xfrm>
                <a:off x="4739005" y="3554149"/>
                <a:ext cx="37870" cy="32357"/>
                <a:chOff x="4739005" y="3554149"/>
                <a:chExt cx="37870" cy="32357"/>
              </a:xfrm>
            </p:grpSpPr>
            <p:sp>
              <p:nvSpPr>
                <p:cNvPr id="13532" name="Google Shape;13532;p6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8"/>
              <p:cNvGrpSpPr/>
              <p:nvPr/>
            </p:nvGrpSpPr>
            <p:grpSpPr>
              <a:xfrm>
                <a:off x="4806557" y="3630258"/>
                <a:ext cx="37776" cy="32364"/>
                <a:chOff x="4806557" y="3630258"/>
                <a:chExt cx="37776" cy="32364"/>
              </a:xfrm>
            </p:grpSpPr>
            <p:sp>
              <p:nvSpPr>
                <p:cNvPr id="13535" name="Google Shape;13535;p6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8"/>
              <p:cNvGrpSpPr/>
              <p:nvPr/>
            </p:nvGrpSpPr>
            <p:grpSpPr>
              <a:xfrm>
                <a:off x="4737007" y="4004357"/>
                <a:ext cx="37870" cy="32357"/>
                <a:chOff x="4737007" y="4004357"/>
                <a:chExt cx="37870" cy="32357"/>
              </a:xfrm>
            </p:grpSpPr>
            <p:sp>
              <p:nvSpPr>
                <p:cNvPr id="13538" name="Google Shape;13538;p6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68"/>
              <p:cNvGrpSpPr/>
              <p:nvPr/>
            </p:nvGrpSpPr>
            <p:grpSpPr>
              <a:xfrm>
                <a:off x="4773634" y="4208627"/>
                <a:ext cx="37776" cy="32357"/>
                <a:chOff x="4773634" y="4208627"/>
                <a:chExt cx="37776" cy="32357"/>
              </a:xfrm>
            </p:grpSpPr>
            <p:sp>
              <p:nvSpPr>
                <p:cNvPr id="13541" name="Google Shape;13541;p6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68"/>
              <p:cNvGrpSpPr/>
              <p:nvPr/>
            </p:nvGrpSpPr>
            <p:grpSpPr>
              <a:xfrm>
                <a:off x="4888282" y="4074764"/>
                <a:ext cx="37776" cy="32451"/>
                <a:chOff x="4888282" y="4074764"/>
                <a:chExt cx="37776" cy="32451"/>
              </a:xfrm>
            </p:grpSpPr>
            <p:sp>
              <p:nvSpPr>
                <p:cNvPr id="13544" name="Google Shape;13544;p6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8"/>
              <p:cNvGrpSpPr/>
              <p:nvPr/>
            </p:nvGrpSpPr>
            <p:grpSpPr>
              <a:xfrm>
                <a:off x="4901315" y="3804271"/>
                <a:ext cx="37776" cy="32364"/>
                <a:chOff x="4901315" y="3804271"/>
                <a:chExt cx="37776" cy="32364"/>
              </a:xfrm>
            </p:grpSpPr>
            <p:sp>
              <p:nvSpPr>
                <p:cNvPr id="13547" name="Google Shape;13547;p6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8"/>
              <p:cNvGrpSpPr/>
              <p:nvPr/>
            </p:nvGrpSpPr>
            <p:grpSpPr>
              <a:xfrm>
                <a:off x="4866394" y="3715035"/>
                <a:ext cx="37846" cy="32357"/>
                <a:chOff x="4866394" y="3715035"/>
                <a:chExt cx="37846" cy="32357"/>
              </a:xfrm>
            </p:grpSpPr>
            <p:sp>
              <p:nvSpPr>
                <p:cNvPr id="13550" name="Google Shape;13550;p6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68"/>
              <p:cNvGrpSpPr/>
              <p:nvPr/>
            </p:nvGrpSpPr>
            <p:grpSpPr>
              <a:xfrm>
                <a:off x="4979233" y="3839798"/>
                <a:ext cx="37878" cy="32420"/>
                <a:chOff x="4979233" y="3839798"/>
                <a:chExt cx="37878" cy="32420"/>
              </a:xfrm>
            </p:grpSpPr>
            <p:sp>
              <p:nvSpPr>
                <p:cNvPr id="13553" name="Google Shape;13553;p6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8"/>
              <p:cNvGrpSpPr/>
              <p:nvPr/>
            </p:nvGrpSpPr>
            <p:grpSpPr>
              <a:xfrm>
                <a:off x="4790662" y="3679147"/>
                <a:ext cx="37783" cy="32380"/>
                <a:chOff x="4790662" y="3679147"/>
                <a:chExt cx="37783" cy="32380"/>
              </a:xfrm>
            </p:grpSpPr>
            <p:sp>
              <p:nvSpPr>
                <p:cNvPr id="13556" name="Google Shape;13556;p6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68"/>
              <p:cNvGrpSpPr/>
              <p:nvPr/>
            </p:nvGrpSpPr>
            <p:grpSpPr>
              <a:xfrm>
                <a:off x="4857263" y="3557861"/>
                <a:ext cx="37776" cy="32357"/>
                <a:chOff x="4857263" y="3557861"/>
                <a:chExt cx="37776" cy="32357"/>
              </a:xfrm>
            </p:grpSpPr>
            <p:sp>
              <p:nvSpPr>
                <p:cNvPr id="13559" name="Google Shape;13559;p6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8"/>
              <p:cNvGrpSpPr/>
              <p:nvPr/>
            </p:nvGrpSpPr>
            <p:grpSpPr>
              <a:xfrm>
                <a:off x="4883902" y="3648033"/>
                <a:ext cx="37783" cy="32380"/>
                <a:chOff x="4883902" y="3648033"/>
                <a:chExt cx="37783" cy="32380"/>
              </a:xfrm>
            </p:grpSpPr>
            <p:sp>
              <p:nvSpPr>
                <p:cNvPr id="13562" name="Google Shape;13562;p6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8"/>
              <p:cNvGrpSpPr/>
              <p:nvPr/>
            </p:nvGrpSpPr>
            <p:grpSpPr>
              <a:xfrm>
                <a:off x="4907780" y="3347220"/>
                <a:ext cx="37878" cy="32357"/>
                <a:chOff x="4907780" y="3347220"/>
                <a:chExt cx="37878" cy="32357"/>
              </a:xfrm>
            </p:grpSpPr>
            <p:sp>
              <p:nvSpPr>
                <p:cNvPr id="13565" name="Google Shape;13565;p6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68"/>
              <p:cNvGrpSpPr/>
              <p:nvPr/>
            </p:nvGrpSpPr>
            <p:grpSpPr>
              <a:xfrm>
                <a:off x="5065048" y="3738150"/>
                <a:ext cx="37783" cy="32364"/>
                <a:chOff x="5065048" y="3738150"/>
                <a:chExt cx="37783" cy="32364"/>
              </a:xfrm>
            </p:grpSpPr>
            <p:sp>
              <p:nvSpPr>
                <p:cNvPr id="13568" name="Google Shape;13568;p6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8"/>
              <p:cNvGrpSpPr/>
              <p:nvPr/>
            </p:nvGrpSpPr>
            <p:grpSpPr>
              <a:xfrm>
                <a:off x="5071616" y="3284615"/>
                <a:ext cx="37783" cy="32357"/>
                <a:chOff x="5071616" y="3284615"/>
                <a:chExt cx="37783" cy="32357"/>
              </a:xfrm>
            </p:grpSpPr>
            <p:sp>
              <p:nvSpPr>
                <p:cNvPr id="13571" name="Google Shape;13571;p6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8"/>
              <p:cNvGrpSpPr/>
              <p:nvPr/>
            </p:nvGrpSpPr>
            <p:grpSpPr>
              <a:xfrm>
                <a:off x="5389291" y="3759921"/>
                <a:ext cx="37783" cy="32380"/>
                <a:chOff x="5389291" y="3759921"/>
                <a:chExt cx="37783" cy="32380"/>
              </a:xfrm>
            </p:grpSpPr>
            <p:sp>
              <p:nvSpPr>
                <p:cNvPr id="13574" name="Google Shape;13574;p6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8"/>
              <p:cNvGrpSpPr/>
              <p:nvPr/>
            </p:nvGrpSpPr>
            <p:grpSpPr>
              <a:xfrm>
                <a:off x="5431534" y="3632932"/>
                <a:ext cx="37878" cy="32451"/>
                <a:chOff x="5431534" y="3632932"/>
                <a:chExt cx="37878" cy="32451"/>
              </a:xfrm>
            </p:grpSpPr>
            <p:sp>
              <p:nvSpPr>
                <p:cNvPr id="13577" name="Google Shape;13577;p6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8"/>
              <p:cNvGrpSpPr/>
              <p:nvPr/>
            </p:nvGrpSpPr>
            <p:grpSpPr>
              <a:xfrm>
                <a:off x="5540755" y="3544829"/>
                <a:ext cx="37783" cy="32357"/>
                <a:chOff x="5540755" y="3544829"/>
                <a:chExt cx="37783" cy="32357"/>
              </a:xfrm>
            </p:grpSpPr>
            <p:sp>
              <p:nvSpPr>
                <p:cNvPr id="13580" name="Google Shape;13580;p6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68"/>
              <p:cNvGrpSpPr/>
              <p:nvPr/>
            </p:nvGrpSpPr>
            <p:grpSpPr>
              <a:xfrm>
                <a:off x="5579293" y="3412107"/>
                <a:ext cx="37776" cy="32357"/>
                <a:chOff x="5579293" y="3412107"/>
                <a:chExt cx="37776" cy="32357"/>
              </a:xfrm>
            </p:grpSpPr>
            <p:sp>
              <p:nvSpPr>
                <p:cNvPr id="13583" name="Google Shape;13583;p6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68"/>
              <p:cNvGrpSpPr/>
              <p:nvPr/>
            </p:nvGrpSpPr>
            <p:grpSpPr>
              <a:xfrm>
                <a:off x="5801346" y="3284615"/>
                <a:ext cx="37783" cy="32357"/>
                <a:chOff x="5801346" y="3284615"/>
                <a:chExt cx="37783" cy="32357"/>
              </a:xfrm>
            </p:grpSpPr>
            <p:sp>
              <p:nvSpPr>
                <p:cNvPr id="13586" name="Google Shape;13586;p6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8"/>
              <p:cNvGrpSpPr/>
              <p:nvPr/>
            </p:nvGrpSpPr>
            <p:grpSpPr>
              <a:xfrm>
                <a:off x="5763578" y="3399067"/>
                <a:ext cx="37776" cy="32364"/>
                <a:chOff x="5763578" y="3399067"/>
                <a:chExt cx="37776" cy="32364"/>
              </a:xfrm>
            </p:grpSpPr>
            <p:sp>
              <p:nvSpPr>
                <p:cNvPr id="13589" name="Google Shape;13589;p6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8"/>
              <p:cNvGrpSpPr/>
              <p:nvPr/>
            </p:nvGrpSpPr>
            <p:grpSpPr>
              <a:xfrm>
                <a:off x="5395858" y="3230952"/>
                <a:ext cx="37776" cy="32364"/>
                <a:chOff x="5395858" y="3230952"/>
                <a:chExt cx="37776" cy="32364"/>
              </a:xfrm>
            </p:grpSpPr>
            <p:sp>
              <p:nvSpPr>
                <p:cNvPr id="13592" name="Google Shape;13592;p6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8"/>
              <p:cNvGrpSpPr/>
              <p:nvPr/>
            </p:nvGrpSpPr>
            <p:grpSpPr>
              <a:xfrm>
                <a:off x="5264088" y="3188237"/>
                <a:ext cx="37776" cy="32357"/>
                <a:chOff x="5264088" y="3188237"/>
                <a:chExt cx="37776" cy="32357"/>
              </a:xfrm>
            </p:grpSpPr>
            <p:sp>
              <p:nvSpPr>
                <p:cNvPr id="13595" name="Google Shape;13595;p6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68"/>
              <p:cNvGrpSpPr/>
              <p:nvPr/>
            </p:nvGrpSpPr>
            <p:grpSpPr>
              <a:xfrm>
                <a:off x="5585758" y="3237425"/>
                <a:ext cx="37878" cy="32357"/>
                <a:chOff x="5585758" y="3237425"/>
                <a:chExt cx="37878" cy="32357"/>
              </a:xfrm>
            </p:grpSpPr>
            <p:sp>
              <p:nvSpPr>
                <p:cNvPr id="13598" name="Google Shape;13598;p6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68"/>
              <p:cNvGrpSpPr/>
              <p:nvPr/>
            </p:nvGrpSpPr>
            <p:grpSpPr>
              <a:xfrm>
                <a:off x="4874196" y="3291088"/>
                <a:ext cx="37878" cy="32451"/>
                <a:chOff x="4874196" y="3291088"/>
                <a:chExt cx="37878" cy="32451"/>
              </a:xfrm>
            </p:grpSpPr>
            <p:sp>
              <p:nvSpPr>
                <p:cNvPr id="13601" name="Google Shape;13601;p6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68"/>
              <p:cNvGrpSpPr/>
              <p:nvPr/>
            </p:nvGrpSpPr>
            <p:grpSpPr>
              <a:xfrm>
                <a:off x="5197770" y="3785466"/>
                <a:ext cx="37783" cy="32427"/>
                <a:chOff x="5197770" y="3785466"/>
                <a:chExt cx="37783" cy="32427"/>
              </a:xfrm>
            </p:grpSpPr>
            <p:sp>
              <p:nvSpPr>
                <p:cNvPr id="13604" name="Google Shape;13604;p6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68"/>
              <p:cNvGrpSpPr/>
              <p:nvPr/>
            </p:nvGrpSpPr>
            <p:grpSpPr>
              <a:xfrm>
                <a:off x="5177699" y="3492117"/>
                <a:ext cx="37776" cy="32357"/>
                <a:chOff x="5177699" y="3492117"/>
                <a:chExt cx="37776" cy="32357"/>
              </a:xfrm>
            </p:grpSpPr>
            <p:sp>
              <p:nvSpPr>
                <p:cNvPr id="13607" name="Google Shape;13607;p6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68"/>
              <p:cNvGrpSpPr/>
              <p:nvPr/>
            </p:nvGrpSpPr>
            <p:grpSpPr>
              <a:xfrm>
                <a:off x="5349431" y="3622346"/>
                <a:ext cx="37870" cy="32380"/>
                <a:chOff x="5349431" y="3622346"/>
                <a:chExt cx="37870" cy="32380"/>
              </a:xfrm>
            </p:grpSpPr>
            <p:sp>
              <p:nvSpPr>
                <p:cNvPr id="13610" name="Google Shape;13610;p6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68"/>
              <p:cNvGrpSpPr/>
              <p:nvPr/>
            </p:nvGrpSpPr>
            <p:grpSpPr>
              <a:xfrm>
                <a:off x="5068855" y="3563980"/>
                <a:ext cx="53954" cy="46223"/>
                <a:chOff x="5068855" y="3563980"/>
                <a:chExt cx="53954" cy="46223"/>
              </a:xfrm>
            </p:grpSpPr>
            <p:sp>
              <p:nvSpPr>
                <p:cNvPr id="13613" name="Google Shape;13613;p6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68"/>
              <p:cNvGrpSpPr/>
              <p:nvPr/>
            </p:nvGrpSpPr>
            <p:grpSpPr>
              <a:xfrm>
                <a:off x="5037654" y="3392507"/>
                <a:ext cx="37870" cy="32451"/>
                <a:chOff x="5037654" y="3392507"/>
                <a:chExt cx="37870" cy="32451"/>
              </a:xfrm>
            </p:grpSpPr>
            <p:sp>
              <p:nvSpPr>
                <p:cNvPr id="13616" name="Google Shape;13616;p6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68"/>
              <p:cNvGrpSpPr/>
              <p:nvPr/>
            </p:nvGrpSpPr>
            <p:grpSpPr>
              <a:xfrm>
                <a:off x="5456560" y="3368629"/>
                <a:ext cx="37870" cy="32451"/>
                <a:chOff x="5456560" y="3368629"/>
                <a:chExt cx="37870" cy="32451"/>
              </a:xfrm>
            </p:grpSpPr>
            <p:sp>
              <p:nvSpPr>
                <p:cNvPr id="13619" name="Google Shape;13619;p6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68"/>
              <p:cNvGrpSpPr/>
              <p:nvPr/>
            </p:nvGrpSpPr>
            <p:grpSpPr>
              <a:xfrm>
                <a:off x="4755749" y="3501516"/>
                <a:ext cx="46246" cy="39608"/>
                <a:chOff x="4755749" y="3501516"/>
                <a:chExt cx="46246" cy="39608"/>
              </a:xfrm>
            </p:grpSpPr>
            <p:sp>
              <p:nvSpPr>
                <p:cNvPr id="13622" name="Google Shape;13622;p6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68"/>
              <p:cNvGrpSpPr/>
              <p:nvPr/>
            </p:nvGrpSpPr>
            <p:grpSpPr>
              <a:xfrm>
                <a:off x="4681346" y="3485582"/>
                <a:ext cx="37783" cy="32427"/>
                <a:chOff x="4681346" y="3485582"/>
                <a:chExt cx="37783" cy="32427"/>
              </a:xfrm>
            </p:grpSpPr>
            <p:sp>
              <p:nvSpPr>
                <p:cNvPr id="13625" name="Google Shape;13625;p6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7" name="Google Shape;13627;p68"/>
              <p:cNvGrpSpPr/>
              <p:nvPr/>
            </p:nvGrpSpPr>
            <p:grpSpPr>
              <a:xfrm>
                <a:off x="4767067" y="3291088"/>
                <a:ext cx="37878" cy="32451"/>
                <a:chOff x="4767067" y="3291088"/>
                <a:chExt cx="37878" cy="32451"/>
              </a:xfrm>
            </p:grpSpPr>
            <p:sp>
              <p:nvSpPr>
                <p:cNvPr id="13628" name="Google Shape;13628;p6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68"/>
              <p:cNvGrpSpPr/>
              <p:nvPr/>
            </p:nvGrpSpPr>
            <p:grpSpPr>
              <a:xfrm>
                <a:off x="4687819" y="3405539"/>
                <a:ext cx="37776" cy="32451"/>
                <a:chOff x="4687819" y="3405539"/>
                <a:chExt cx="37776" cy="32451"/>
              </a:xfrm>
            </p:grpSpPr>
            <p:sp>
              <p:nvSpPr>
                <p:cNvPr id="13631" name="Google Shape;13631;p6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68"/>
              <p:cNvGrpSpPr/>
              <p:nvPr/>
            </p:nvGrpSpPr>
            <p:grpSpPr>
              <a:xfrm>
                <a:off x="4923101" y="3444809"/>
                <a:ext cx="52813" cy="45318"/>
                <a:chOff x="4923101" y="3444809"/>
                <a:chExt cx="52813" cy="45318"/>
              </a:xfrm>
            </p:grpSpPr>
            <p:sp>
              <p:nvSpPr>
                <p:cNvPr id="13634" name="Google Shape;13634;p6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68"/>
              <p:cNvGrpSpPr/>
              <p:nvPr/>
            </p:nvGrpSpPr>
            <p:grpSpPr>
              <a:xfrm>
                <a:off x="4846040" y="3654750"/>
                <a:ext cx="31405" cy="26993"/>
                <a:chOff x="4846040" y="3654750"/>
                <a:chExt cx="31405" cy="26993"/>
              </a:xfrm>
            </p:grpSpPr>
            <p:sp>
              <p:nvSpPr>
                <p:cNvPr id="13637" name="Google Shape;13637;p6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8"/>
              <p:cNvGrpSpPr/>
              <p:nvPr/>
            </p:nvGrpSpPr>
            <p:grpSpPr>
              <a:xfrm>
                <a:off x="4925673" y="3691700"/>
                <a:ext cx="40253" cy="34472"/>
                <a:chOff x="4925673" y="3691700"/>
                <a:chExt cx="40253" cy="34472"/>
              </a:xfrm>
            </p:grpSpPr>
            <p:sp>
              <p:nvSpPr>
                <p:cNvPr id="13640" name="Google Shape;13640;p6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8"/>
              <p:cNvGrpSpPr/>
              <p:nvPr/>
            </p:nvGrpSpPr>
            <p:grpSpPr>
              <a:xfrm>
                <a:off x="4894653" y="3740848"/>
                <a:ext cx="31405" cy="26906"/>
                <a:chOff x="4894653" y="3740848"/>
                <a:chExt cx="31405" cy="26906"/>
              </a:xfrm>
            </p:grpSpPr>
            <p:sp>
              <p:nvSpPr>
                <p:cNvPr id="13643" name="Google Shape;13643;p6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68"/>
              <p:cNvGrpSpPr/>
              <p:nvPr/>
            </p:nvGrpSpPr>
            <p:grpSpPr>
              <a:xfrm>
                <a:off x="4962300" y="3696348"/>
                <a:ext cx="38255" cy="32773"/>
                <a:chOff x="4962300" y="3696348"/>
                <a:chExt cx="38255" cy="32773"/>
              </a:xfrm>
            </p:grpSpPr>
            <p:sp>
              <p:nvSpPr>
                <p:cNvPr id="13646" name="Google Shape;13646;p6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68"/>
              <p:cNvGrpSpPr/>
              <p:nvPr/>
            </p:nvGrpSpPr>
            <p:grpSpPr>
              <a:xfrm>
                <a:off x="4980185" y="3743349"/>
                <a:ext cx="31499" cy="26969"/>
                <a:chOff x="4980185" y="3743349"/>
                <a:chExt cx="31499" cy="26969"/>
              </a:xfrm>
            </p:grpSpPr>
            <p:sp>
              <p:nvSpPr>
                <p:cNvPr id="13649" name="Google Shape;13649;p6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8"/>
              <p:cNvGrpSpPr/>
              <p:nvPr/>
            </p:nvGrpSpPr>
            <p:grpSpPr>
              <a:xfrm>
                <a:off x="5013768" y="3734312"/>
                <a:ext cx="31499" cy="26969"/>
                <a:chOff x="5013768" y="3734312"/>
                <a:chExt cx="31499" cy="26969"/>
              </a:xfrm>
            </p:grpSpPr>
            <p:sp>
              <p:nvSpPr>
                <p:cNvPr id="13652" name="Google Shape;13652;p6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8"/>
              <p:cNvGrpSpPr/>
              <p:nvPr/>
            </p:nvGrpSpPr>
            <p:grpSpPr>
              <a:xfrm>
                <a:off x="5036703" y="3764545"/>
                <a:ext cx="31499" cy="26898"/>
                <a:chOff x="5036703" y="3764545"/>
                <a:chExt cx="31499" cy="26898"/>
              </a:xfrm>
            </p:grpSpPr>
            <p:sp>
              <p:nvSpPr>
                <p:cNvPr id="13655" name="Google Shape;13655;p6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68"/>
              <p:cNvGrpSpPr/>
              <p:nvPr/>
            </p:nvGrpSpPr>
            <p:grpSpPr>
              <a:xfrm>
                <a:off x="4953546" y="3768352"/>
                <a:ext cx="31405" cy="26898"/>
                <a:chOff x="4953546" y="3768352"/>
                <a:chExt cx="31405" cy="26898"/>
              </a:xfrm>
            </p:grpSpPr>
            <p:sp>
              <p:nvSpPr>
                <p:cNvPr id="13658" name="Google Shape;13658;p6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68"/>
              <p:cNvGrpSpPr/>
              <p:nvPr/>
            </p:nvGrpSpPr>
            <p:grpSpPr>
              <a:xfrm>
                <a:off x="4964770" y="3814016"/>
                <a:ext cx="31499" cy="26993"/>
                <a:chOff x="4964770" y="3814016"/>
                <a:chExt cx="31499" cy="26993"/>
              </a:xfrm>
            </p:grpSpPr>
            <p:sp>
              <p:nvSpPr>
                <p:cNvPr id="13661" name="Google Shape;13661;p6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68"/>
              <p:cNvGrpSpPr/>
              <p:nvPr/>
            </p:nvGrpSpPr>
            <p:grpSpPr>
              <a:xfrm>
                <a:off x="4923290" y="3800504"/>
                <a:ext cx="31468" cy="26898"/>
                <a:chOff x="4923290" y="3800504"/>
                <a:chExt cx="31468" cy="26898"/>
              </a:xfrm>
            </p:grpSpPr>
            <p:sp>
              <p:nvSpPr>
                <p:cNvPr id="13664" name="Google Shape;13664;p6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8"/>
              <p:cNvGrpSpPr/>
              <p:nvPr/>
            </p:nvGrpSpPr>
            <p:grpSpPr>
              <a:xfrm>
                <a:off x="5108534" y="3650943"/>
                <a:ext cx="31405" cy="26993"/>
                <a:chOff x="5108534" y="3650943"/>
                <a:chExt cx="31405" cy="26993"/>
              </a:xfrm>
            </p:grpSpPr>
            <p:sp>
              <p:nvSpPr>
                <p:cNvPr id="13667" name="Google Shape;13667;p6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9" name="Google Shape;13669;p68"/>
              <p:cNvGrpSpPr/>
              <p:nvPr/>
            </p:nvGrpSpPr>
            <p:grpSpPr>
              <a:xfrm>
                <a:off x="5119380" y="3760739"/>
                <a:ext cx="31499" cy="26993"/>
                <a:chOff x="5119380" y="3760739"/>
                <a:chExt cx="31499" cy="26993"/>
              </a:xfrm>
            </p:grpSpPr>
            <p:sp>
              <p:nvSpPr>
                <p:cNvPr id="13670" name="Google Shape;13670;p6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68"/>
              <p:cNvGrpSpPr/>
              <p:nvPr/>
            </p:nvGrpSpPr>
            <p:grpSpPr>
              <a:xfrm>
                <a:off x="5119380" y="3788235"/>
                <a:ext cx="31499" cy="26993"/>
                <a:chOff x="5119380" y="3788235"/>
                <a:chExt cx="31499" cy="26993"/>
              </a:xfrm>
            </p:grpSpPr>
            <p:sp>
              <p:nvSpPr>
                <p:cNvPr id="13673" name="Google Shape;13673;p6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68"/>
              <p:cNvGrpSpPr/>
              <p:nvPr/>
            </p:nvGrpSpPr>
            <p:grpSpPr>
              <a:xfrm>
                <a:off x="5158005" y="3875284"/>
                <a:ext cx="31405" cy="27001"/>
                <a:chOff x="5158005" y="3875284"/>
                <a:chExt cx="31405" cy="27001"/>
              </a:xfrm>
            </p:grpSpPr>
            <p:sp>
              <p:nvSpPr>
                <p:cNvPr id="13676" name="Google Shape;13676;p6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68"/>
              <p:cNvGrpSpPr/>
              <p:nvPr/>
            </p:nvGrpSpPr>
            <p:grpSpPr>
              <a:xfrm>
                <a:off x="5233163" y="3764545"/>
                <a:ext cx="31499" cy="26898"/>
                <a:chOff x="5233163" y="3764545"/>
                <a:chExt cx="31499" cy="26898"/>
              </a:xfrm>
            </p:grpSpPr>
            <p:sp>
              <p:nvSpPr>
                <p:cNvPr id="13679" name="Google Shape;13679;p6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68"/>
              <p:cNvGrpSpPr/>
              <p:nvPr/>
            </p:nvGrpSpPr>
            <p:grpSpPr>
              <a:xfrm>
                <a:off x="5276168" y="3805545"/>
                <a:ext cx="31499" cy="26906"/>
                <a:chOff x="5276168" y="3805545"/>
                <a:chExt cx="31499" cy="26906"/>
              </a:xfrm>
            </p:grpSpPr>
            <p:sp>
              <p:nvSpPr>
                <p:cNvPr id="13682" name="Google Shape;13682;p6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68"/>
              <p:cNvGrpSpPr/>
              <p:nvPr/>
            </p:nvGrpSpPr>
            <p:grpSpPr>
              <a:xfrm>
                <a:off x="5294053" y="3851933"/>
                <a:ext cx="31405" cy="26945"/>
                <a:chOff x="5294053" y="3851933"/>
                <a:chExt cx="31405" cy="26945"/>
              </a:xfrm>
            </p:grpSpPr>
            <p:sp>
              <p:nvSpPr>
                <p:cNvPr id="13685" name="Google Shape;13685;p6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68"/>
              <p:cNvGrpSpPr/>
              <p:nvPr/>
            </p:nvGrpSpPr>
            <p:grpSpPr>
              <a:xfrm>
                <a:off x="5341723" y="3851902"/>
                <a:ext cx="31405" cy="26977"/>
                <a:chOff x="5341723" y="3851902"/>
                <a:chExt cx="31405" cy="26977"/>
              </a:xfrm>
            </p:grpSpPr>
            <p:sp>
              <p:nvSpPr>
                <p:cNvPr id="13688" name="Google Shape;13688;p6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8"/>
              <p:cNvGrpSpPr/>
              <p:nvPr/>
            </p:nvGrpSpPr>
            <p:grpSpPr>
              <a:xfrm>
                <a:off x="5054871" y="3507855"/>
                <a:ext cx="31405" cy="26993"/>
                <a:chOff x="5054871" y="3507855"/>
                <a:chExt cx="31405" cy="26993"/>
              </a:xfrm>
            </p:grpSpPr>
            <p:sp>
              <p:nvSpPr>
                <p:cNvPr id="13691" name="Google Shape;13691;p6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68"/>
              <p:cNvGrpSpPr/>
              <p:nvPr/>
            </p:nvGrpSpPr>
            <p:grpSpPr>
              <a:xfrm>
                <a:off x="4876579" y="3675325"/>
                <a:ext cx="31405" cy="26969"/>
                <a:chOff x="4876579" y="3675325"/>
                <a:chExt cx="31405" cy="26969"/>
              </a:xfrm>
            </p:grpSpPr>
            <p:sp>
              <p:nvSpPr>
                <p:cNvPr id="13694" name="Google Shape;13694;p6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68"/>
              <p:cNvGrpSpPr/>
              <p:nvPr/>
            </p:nvGrpSpPr>
            <p:grpSpPr>
              <a:xfrm>
                <a:off x="4842233" y="3688333"/>
                <a:ext cx="31405" cy="26993"/>
                <a:chOff x="4842233" y="3688333"/>
                <a:chExt cx="31405" cy="26993"/>
              </a:xfrm>
            </p:grpSpPr>
            <p:sp>
              <p:nvSpPr>
                <p:cNvPr id="13697" name="Google Shape;13697;p6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68"/>
              <p:cNvGrpSpPr/>
              <p:nvPr/>
            </p:nvGrpSpPr>
            <p:grpSpPr>
              <a:xfrm>
                <a:off x="5187876" y="3608032"/>
                <a:ext cx="31405" cy="27001"/>
                <a:chOff x="5187876" y="3608032"/>
                <a:chExt cx="31405" cy="27001"/>
              </a:xfrm>
            </p:grpSpPr>
            <p:sp>
              <p:nvSpPr>
                <p:cNvPr id="13700" name="Google Shape;13700;p6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2" name="Google Shape;13702;p6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4" name="Google Shape;13704;p68"/>
              <p:cNvGrpSpPr/>
              <p:nvPr/>
            </p:nvGrpSpPr>
            <p:grpSpPr>
              <a:xfrm>
                <a:off x="5269224" y="3304167"/>
                <a:ext cx="40253" cy="34402"/>
                <a:chOff x="5269224" y="3304167"/>
                <a:chExt cx="40253" cy="34402"/>
              </a:xfrm>
            </p:grpSpPr>
            <p:sp>
              <p:nvSpPr>
                <p:cNvPr id="13705" name="Google Shape;13705;p6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68"/>
              <p:cNvGrpSpPr/>
              <p:nvPr/>
            </p:nvGrpSpPr>
            <p:grpSpPr>
              <a:xfrm>
                <a:off x="5327354" y="3476615"/>
                <a:ext cx="49864" cy="42723"/>
                <a:chOff x="5327354" y="3476615"/>
                <a:chExt cx="49864" cy="42723"/>
              </a:xfrm>
            </p:grpSpPr>
            <p:sp>
              <p:nvSpPr>
                <p:cNvPr id="13708" name="Google Shape;13708;p6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0" name="Google Shape;13710;p6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2" name="Google Shape;13712;p68"/>
              <p:cNvGrpSpPr/>
              <p:nvPr/>
            </p:nvGrpSpPr>
            <p:grpSpPr>
              <a:xfrm>
                <a:off x="5341723" y="3775957"/>
                <a:ext cx="31405" cy="26898"/>
                <a:chOff x="5341723" y="3775957"/>
                <a:chExt cx="31405" cy="26898"/>
              </a:xfrm>
            </p:grpSpPr>
            <p:sp>
              <p:nvSpPr>
                <p:cNvPr id="13713" name="Google Shape;13713;p6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68"/>
              <p:cNvGrpSpPr/>
              <p:nvPr/>
            </p:nvGrpSpPr>
            <p:grpSpPr>
              <a:xfrm>
                <a:off x="5439053" y="3699274"/>
                <a:ext cx="31405" cy="26898"/>
                <a:chOff x="5439053" y="3699274"/>
                <a:chExt cx="31405" cy="26898"/>
              </a:xfrm>
            </p:grpSpPr>
            <p:sp>
              <p:nvSpPr>
                <p:cNvPr id="13716" name="Google Shape;13716;p6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68"/>
              <p:cNvGrpSpPr/>
              <p:nvPr/>
            </p:nvGrpSpPr>
            <p:grpSpPr>
              <a:xfrm>
                <a:off x="5412414" y="3622307"/>
                <a:ext cx="31499" cy="26993"/>
                <a:chOff x="5412414" y="3622307"/>
                <a:chExt cx="31499" cy="26993"/>
              </a:xfrm>
            </p:grpSpPr>
            <p:sp>
              <p:nvSpPr>
                <p:cNvPr id="13719" name="Google Shape;13719;p6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8"/>
              <p:cNvGrpSpPr/>
              <p:nvPr/>
            </p:nvGrpSpPr>
            <p:grpSpPr>
              <a:xfrm>
                <a:off x="5476254" y="3473949"/>
                <a:ext cx="26835" cy="26930"/>
                <a:chOff x="5476254" y="3473949"/>
                <a:chExt cx="26835" cy="26930"/>
              </a:xfrm>
            </p:grpSpPr>
            <p:sp>
              <p:nvSpPr>
                <p:cNvPr id="13722" name="Google Shape;13722;p6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68"/>
              <p:cNvGrpSpPr/>
              <p:nvPr/>
            </p:nvGrpSpPr>
            <p:grpSpPr>
              <a:xfrm>
                <a:off x="5564547" y="3481594"/>
                <a:ext cx="31397" cy="26898"/>
                <a:chOff x="5564547" y="3481594"/>
                <a:chExt cx="31397" cy="26898"/>
              </a:xfrm>
            </p:grpSpPr>
            <p:sp>
              <p:nvSpPr>
                <p:cNvPr id="13725" name="Google Shape;13725;p6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68"/>
              <p:cNvGrpSpPr/>
              <p:nvPr/>
            </p:nvGrpSpPr>
            <p:grpSpPr>
              <a:xfrm>
                <a:off x="5534101" y="3470174"/>
                <a:ext cx="31397" cy="26906"/>
                <a:chOff x="5534101" y="3470174"/>
                <a:chExt cx="31397" cy="26906"/>
              </a:xfrm>
            </p:grpSpPr>
            <p:sp>
              <p:nvSpPr>
                <p:cNvPr id="13728" name="Google Shape;13728;p6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8"/>
              <p:cNvGrpSpPr/>
              <p:nvPr/>
            </p:nvGrpSpPr>
            <p:grpSpPr>
              <a:xfrm>
                <a:off x="5610879" y="3314486"/>
                <a:ext cx="31499" cy="26938"/>
                <a:chOff x="5610879" y="3314486"/>
                <a:chExt cx="31499" cy="26938"/>
              </a:xfrm>
            </p:grpSpPr>
            <p:sp>
              <p:nvSpPr>
                <p:cNvPr id="13731" name="Google Shape;13731;p6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68"/>
              <p:cNvGrpSpPr/>
              <p:nvPr/>
            </p:nvGrpSpPr>
            <p:grpSpPr>
              <a:xfrm>
                <a:off x="4834525" y="3501382"/>
                <a:ext cx="31499" cy="26898"/>
                <a:chOff x="4834525" y="3501382"/>
                <a:chExt cx="31499" cy="26898"/>
              </a:xfrm>
            </p:grpSpPr>
            <p:sp>
              <p:nvSpPr>
                <p:cNvPr id="13734" name="Google Shape;13734;p6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68"/>
              <p:cNvGrpSpPr/>
              <p:nvPr/>
            </p:nvGrpSpPr>
            <p:grpSpPr>
              <a:xfrm>
                <a:off x="4898460" y="3580158"/>
                <a:ext cx="31405" cy="26898"/>
                <a:chOff x="4898460" y="3580158"/>
                <a:chExt cx="31405" cy="26898"/>
              </a:xfrm>
            </p:grpSpPr>
            <p:sp>
              <p:nvSpPr>
                <p:cNvPr id="13737" name="Google Shape;13737;p6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8"/>
              <p:cNvGrpSpPr/>
              <p:nvPr/>
            </p:nvGrpSpPr>
            <p:grpSpPr>
              <a:xfrm>
                <a:off x="4882667" y="3608032"/>
                <a:ext cx="31499" cy="27001"/>
                <a:chOff x="4882667" y="3608032"/>
                <a:chExt cx="31499" cy="27001"/>
              </a:xfrm>
            </p:grpSpPr>
            <p:sp>
              <p:nvSpPr>
                <p:cNvPr id="13740" name="Google Shape;13740;p6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68"/>
              <p:cNvGrpSpPr/>
              <p:nvPr/>
            </p:nvGrpSpPr>
            <p:grpSpPr>
              <a:xfrm>
                <a:off x="4843373" y="3631407"/>
                <a:ext cx="16273" cy="16186"/>
                <a:chOff x="4843373" y="3631407"/>
                <a:chExt cx="16273" cy="16186"/>
              </a:xfrm>
            </p:grpSpPr>
            <p:sp>
              <p:nvSpPr>
                <p:cNvPr id="13743" name="Google Shape;13743;p6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68"/>
              <p:cNvGrpSpPr/>
              <p:nvPr/>
            </p:nvGrpSpPr>
            <p:grpSpPr>
              <a:xfrm>
                <a:off x="4727773" y="3591578"/>
                <a:ext cx="31499" cy="26898"/>
                <a:chOff x="4727773" y="3591578"/>
                <a:chExt cx="31499" cy="26898"/>
              </a:xfrm>
            </p:grpSpPr>
            <p:sp>
              <p:nvSpPr>
                <p:cNvPr id="13746" name="Google Shape;13746;p6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8" name="Google Shape;13748;p6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0" name="Google Shape;13750;p68"/>
              <p:cNvGrpSpPr/>
              <p:nvPr/>
            </p:nvGrpSpPr>
            <p:grpSpPr>
              <a:xfrm>
                <a:off x="4609421" y="3577398"/>
                <a:ext cx="31499" cy="27001"/>
                <a:chOff x="4609421" y="3577398"/>
                <a:chExt cx="31499" cy="27001"/>
              </a:xfrm>
            </p:grpSpPr>
            <p:sp>
              <p:nvSpPr>
                <p:cNvPr id="13751" name="Google Shape;13751;p6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68"/>
              <p:cNvGrpSpPr/>
              <p:nvPr/>
            </p:nvGrpSpPr>
            <p:grpSpPr>
              <a:xfrm>
                <a:off x="4649289" y="3577398"/>
                <a:ext cx="31499" cy="27001"/>
                <a:chOff x="4649289" y="3577398"/>
                <a:chExt cx="31499" cy="27001"/>
              </a:xfrm>
            </p:grpSpPr>
            <p:sp>
              <p:nvSpPr>
                <p:cNvPr id="13754" name="Google Shape;13754;p6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68"/>
              <p:cNvGrpSpPr/>
              <p:nvPr/>
            </p:nvGrpSpPr>
            <p:grpSpPr>
              <a:xfrm>
                <a:off x="4605614" y="3639523"/>
                <a:ext cx="31499" cy="26906"/>
                <a:chOff x="4605614" y="3639523"/>
                <a:chExt cx="31499" cy="26906"/>
              </a:xfrm>
            </p:grpSpPr>
            <p:sp>
              <p:nvSpPr>
                <p:cNvPr id="13757" name="Google Shape;13757;p6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68"/>
              <p:cNvGrpSpPr/>
              <p:nvPr/>
            </p:nvGrpSpPr>
            <p:grpSpPr>
              <a:xfrm>
                <a:off x="4785149" y="3618846"/>
                <a:ext cx="26930" cy="26843"/>
                <a:chOff x="4785149" y="3618846"/>
                <a:chExt cx="26930" cy="26843"/>
              </a:xfrm>
            </p:grpSpPr>
            <p:sp>
              <p:nvSpPr>
                <p:cNvPr id="13760" name="Google Shape;13760;p6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68"/>
              <p:cNvGrpSpPr/>
              <p:nvPr/>
            </p:nvGrpSpPr>
            <p:grpSpPr>
              <a:xfrm>
                <a:off x="4810167" y="3601567"/>
                <a:ext cx="31405" cy="26898"/>
                <a:chOff x="4810167" y="3601567"/>
                <a:chExt cx="31405" cy="26898"/>
              </a:xfrm>
            </p:grpSpPr>
            <p:sp>
              <p:nvSpPr>
                <p:cNvPr id="13763" name="Google Shape;13763;p6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8"/>
              <p:cNvGrpSpPr/>
              <p:nvPr/>
            </p:nvGrpSpPr>
            <p:grpSpPr>
              <a:xfrm>
                <a:off x="4831002" y="3373230"/>
                <a:ext cx="31405" cy="26898"/>
                <a:chOff x="4831002" y="3373230"/>
                <a:chExt cx="31405" cy="26898"/>
              </a:xfrm>
            </p:grpSpPr>
            <p:sp>
              <p:nvSpPr>
                <p:cNvPr id="13766" name="Google Shape;13766;p6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8" name="Google Shape;13768;p68"/>
              <p:cNvGrpSpPr/>
              <p:nvPr/>
            </p:nvGrpSpPr>
            <p:grpSpPr>
              <a:xfrm>
                <a:off x="4719311" y="3355054"/>
                <a:ext cx="31499" cy="27001"/>
                <a:chOff x="4719311" y="3355054"/>
                <a:chExt cx="31499" cy="27001"/>
              </a:xfrm>
            </p:grpSpPr>
            <p:sp>
              <p:nvSpPr>
                <p:cNvPr id="13769" name="Google Shape;13769;p6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68"/>
              <p:cNvGrpSpPr/>
              <p:nvPr/>
            </p:nvGrpSpPr>
            <p:grpSpPr>
              <a:xfrm>
                <a:off x="4798755" y="3450260"/>
                <a:ext cx="26930" cy="26930"/>
                <a:chOff x="4798755" y="3450260"/>
                <a:chExt cx="26930" cy="26930"/>
              </a:xfrm>
            </p:grpSpPr>
            <p:sp>
              <p:nvSpPr>
                <p:cNvPr id="13772" name="Google Shape;13772;p6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68"/>
              <p:cNvGrpSpPr/>
              <p:nvPr/>
            </p:nvGrpSpPr>
            <p:grpSpPr>
              <a:xfrm>
                <a:off x="4645576" y="3467555"/>
                <a:ext cx="31405" cy="26953"/>
                <a:chOff x="4645576" y="3467555"/>
                <a:chExt cx="31405" cy="26953"/>
              </a:xfrm>
            </p:grpSpPr>
            <p:sp>
              <p:nvSpPr>
                <p:cNvPr id="13775" name="Google Shape;13775;p6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68"/>
              <p:cNvGrpSpPr/>
              <p:nvPr/>
            </p:nvGrpSpPr>
            <p:grpSpPr>
              <a:xfrm>
                <a:off x="4687631" y="3583965"/>
                <a:ext cx="31499" cy="26898"/>
                <a:chOff x="4687631" y="3583965"/>
                <a:chExt cx="31499" cy="26898"/>
              </a:xfrm>
            </p:grpSpPr>
            <p:sp>
              <p:nvSpPr>
                <p:cNvPr id="13778" name="Google Shape;13778;p6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68"/>
              <p:cNvGrpSpPr/>
              <p:nvPr/>
            </p:nvGrpSpPr>
            <p:grpSpPr>
              <a:xfrm>
                <a:off x="4719311" y="3471314"/>
                <a:ext cx="31499" cy="27001"/>
                <a:chOff x="4719311" y="3471314"/>
                <a:chExt cx="31499" cy="27001"/>
              </a:xfrm>
            </p:grpSpPr>
            <p:sp>
              <p:nvSpPr>
                <p:cNvPr id="13781" name="Google Shape;13781;p6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68"/>
              <p:cNvGrpSpPr/>
              <p:nvPr/>
            </p:nvGrpSpPr>
            <p:grpSpPr>
              <a:xfrm>
                <a:off x="4719311" y="3434404"/>
                <a:ext cx="31499" cy="26898"/>
                <a:chOff x="4719311" y="3434404"/>
                <a:chExt cx="31499" cy="26898"/>
              </a:xfrm>
            </p:grpSpPr>
            <p:sp>
              <p:nvSpPr>
                <p:cNvPr id="13784" name="Google Shape;13784;p6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68"/>
              <p:cNvGrpSpPr/>
              <p:nvPr/>
            </p:nvGrpSpPr>
            <p:grpSpPr>
              <a:xfrm>
                <a:off x="4768876" y="3401772"/>
                <a:ext cx="31499" cy="26898"/>
                <a:chOff x="4768876" y="3401772"/>
                <a:chExt cx="31499" cy="26898"/>
              </a:xfrm>
            </p:grpSpPr>
            <p:sp>
              <p:nvSpPr>
                <p:cNvPr id="13787" name="Google Shape;13787;p6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68"/>
              <p:cNvGrpSpPr/>
              <p:nvPr/>
            </p:nvGrpSpPr>
            <p:grpSpPr>
              <a:xfrm>
                <a:off x="4762214" y="3471377"/>
                <a:ext cx="26938" cy="26938"/>
                <a:chOff x="4762214" y="3471377"/>
                <a:chExt cx="26938" cy="26938"/>
              </a:xfrm>
            </p:grpSpPr>
            <p:sp>
              <p:nvSpPr>
                <p:cNvPr id="13790" name="Google Shape;13790;p6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68"/>
              <p:cNvGrpSpPr/>
              <p:nvPr/>
            </p:nvGrpSpPr>
            <p:grpSpPr>
              <a:xfrm>
                <a:off x="4790473" y="3344782"/>
                <a:ext cx="31405" cy="26898"/>
                <a:chOff x="4790473" y="3344782"/>
                <a:chExt cx="31405" cy="26898"/>
              </a:xfrm>
            </p:grpSpPr>
            <p:sp>
              <p:nvSpPr>
                <p:cNvPr id="13793" name="Google Shape;13793;p6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68"/>
              <p:cNvGrpSpPr/>
              <p:nvPr/>
            </p:nvGrpSpPr>
            <p:grpSpPr>
              <a:xfrm>
                <a:off x="4823774" y="3950733"/>
                <a:ext cx="37398" cy="32034"/>
                <a:chOff x="4823774" y="3950733"/>
                <a:chExt cx="37398" cy="32034"/>
              </a:xfrm>
            </p:grpSpPr>
            <p:sp>
              <p:nvSpPr>
                <p:cNvPr id="13796" name="Google Shape;13796;p6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68"/>
              <p:cNvGrpSpPr/>
              <p:nvPr/>
            </p:nvGrpSpPr>
            <p:grpSpPr>
              <a:xfrm>
                <a:off x="4823396" y="4110566"/>
                <a:ext cx="31405" cy="26906"/>
                <a:chOff x="4823396" y="4110566"/>
                <a:chExt cx="31405" cy="26906"/>
              </a:xfrm>
            </p:grpSpPr>
            <p:sp>
              <p:nvSpPr>
                <p:cNvPr id="13799" name="Google Shape;13799;p6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8"/>
              <p:cNvGrpSpPr/>
              <p:nvPr/>
            </p:nvGrpSpPr>
            <p:grpSpPr>
              <a:xfrm>
                <a:off x="4838332" y="3821150"/>
                <a:ext cx="31499" cy="26898"/>
                <a:chOff x="4838332" y="3821150"/>
                <a:chExt cx="31499" cy="26898"/>
              </a:xfrm>
            </p:grpSpPr>
            <p:sp>
              <p:nvSpPr>
                <p:cNvPr id="13802" name="Google Shape;13802;p6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68"/>
              <p:cNvGrpSpPr/>
              <p:nvPr/>
            </p:nvGrpSpPr>
            <p:grpSpPr>
              <a:xfrm>
                <a:off x="4661275" y="3815007"/>
                <a:ext cx="36824" cy="31523"/>
                <a:chOff x="4661275" y="3815007"/>
                <a:chExt cx="36824" cy="31523"/>
              </a:xfrm>
            </p:grpSpPr>
            <p:sp>
              <p:nvSpPr>
                <p:cNvPr id="13805" name="Google Shape;13805;p6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7" name="Google Shape;13807;p68"/>
              <p:cNvGrpSpPr/>
              <p:nvPr/>
            </p:nvGrpSpPr>
            <p:grpSpPr>
              <a:xfrm>
                <a:off x="4558998" y="3851037"/>
                <a:ext cx="33591" cy="28699"/>
                <a:chOff x="4558998" y="3851037"/>
                <a:chExt cx="33591" cy="28699"/>
              </a:xfrm>
            </p:grpSpPr>
            <p:sp>
              <p:nvSpPr>
                <p:cNvPr id="13808" name="Google Shape;13808;p6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68"/>
              <p:cNvGrpSpPr/>
              <p:nvPr/>
            </p:nvGrpSpPr>
            <p:grpSpPr>
              <a:xfrm>
                <a:off x="4696762" y="3638587"/>
                <a:ext cx="33591" cy="28794"/>
                <a:chOff x="4696762" y="3638587"/>
                <a:chExt cx="33591" cy="28794"/>
              </a:xfrm>
            </p:grpSpPr>
            <p:sp>
              <p:nvSpPr>
                <p:cNvPr id="13811" name="Google Shape;13811;p6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68"/>
              <p:cNvGrpSpPr/>
              <p:nvPr/>
            </p:nvGrpSpPr>
            <p:grpSpPr>
              <a:xfrm>
                <a:off x="4929479" y="3939140"/>
                <a:ext cx="33497" cy="28692"/>
                <a:chOff x="4929479" y="3939140"/>
                <a:chExt cx="33497" cy="28692"/>
              </a:xfrm>
            </p:grpSpPr>
            <p:sp>
              <p:nvSpPr>
                <p:cNvPr id="13814" name="Google Shape;13814;p6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68"/>
              <p:cNvGrpSpPr/>
              <p:nvPr/>
            </p:nvGrpSpPr>
            <p:grpSpPr>
              <a:xfrm>
                <a:off x="4907119" y="3986039"/>
                <a:ext cx="33497" cy="28699"/>
                <a:chOff x="4907119" y="3986039"/>
                <a:chExt cx="33497" cy="28699"/>
              </a:xfrm>
            </p:grpSpPr>
            <p:sp>
              <p:nvSpPr>
                <p:cNvPr id="13817" name="Google Shape;13817;p6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68"/>
              <p:cNvGrpSpPr/>
              <p:nvPr/>
            </p:nvGrpSpPr>
            <p:grpSpPr>
              <a:xfrm>
                <a:off x="4911783" y="4048102"/>
                <a:ext cx="33591" cy="28762"/>
                <a:chOff x="4911783" y="4048102"/>
                <a:chExt cx="33591" cy="28762"/>
              </a:xfrm>
            </p:grpSpPr>
            <p:sp>
              <p:nvSpPr>
                <p:cNvPr id="13820" name="Google Shape;13820;p6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2" name="Google Shape;13822;p6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4" name="Google Shape;13824;p68"/>
              <p:cNvGrpSpPr/>
              <p:nvPr/>
            </p:nvGrpSpPr>
            <p:grpSpPr>
              <a:xfrm>
                <a:off x="4762623" y="3837847"/>
                <a:ext cx="42416" cy="36273"/>
                <a:chOff x="4762623" y="3837847"/>
                <a:chExt cx="42416" cy="36273"/>
              </a:xfrm>
            </p:grpSpPr>
            <p:sp>
              <p:nvSpPr>
                <p:cNvPr id="13825" name="Google Shape;13825;p6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68"/>
              <p:cNvGrpSpPr/>
              <p:nvPr/>
            </p:nvGrpSpPr>
            <p:grpSpPr>
              <a:xfrm>
                <a:off x="4746044" y="4104966"/>
                <a:ext cx="33497" cy="28699"/>
                <a:chOff x="4746044" y="4104966"/>
                <a:chExt cx="33497" cy="28699"/>
              </a:xfrm>
            </p:grpSpPr>
            <p:sp>
              <p:nvSpPr>
                <p:cNvPr id="13828" name="Google Shape;13828;p6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68"/>
              <p:cNvGrpSpPr/>
              <p:nvPr/>
            </p:nvGrpSpPr>
            <p:grpSpPr>
              <a:xfrm>
                <a:off x="4859646" y="4162554"/>
                <a:ext cx="33591" cy="28762"/>
                <a:chOff x="4859646" y="4162554"/>
                <a:chExt cx="33591" cy="28762"/>
              </a:xfrm>
            </p:grpSpPr>
            <p:sp>
              <p:nvSpPr>
                <p:cNvPr id="13831" name="Google Shape;13831;p6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33" name="Google Shape;13833;p68"/>
            <p:cNvGrpSpPr/>
            <p:nvPr/>
          </p:nvGrpSpPr>
          <p:grpSpPr>
            <a:xfrm>
              <a:off x="3597785" y="3274438"/>
              <a:ext cx="855610" cy="1122100"/>
              <a:chOff x="3597785" y="3274438"/>
              <a:chExt cx="855610" cy="1122100"/>
            </a:xfrm>
          </p:grpSpPr>
          <p:grpSp>
            <p:nvGrpSpPr>
              <p:cNvPr id="13834" name="Google Shape;13834;p68"/>
              <p:cNvGrpSpPr/>
              <p:nvPr/>
            </p:nvGrpSpPr>
            <p:grpSpPr>
              <a:xfrm>
                <a:off x="3617857" y="3284717"/>
                <a:ext cx="826785" cy="1099165"/>
                <a:chOff x="3617857" y="3284717"/>
                <a:chExt cx="826785" cy="1099165"/>
              </a:xfrm>
            </p:grpSpPr>
            <p:sp>
              <p:nvSpPr>
                <p:cNvPr id="13835" name="Google Shape;13835;p6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8"/>
              <p:cNvGrpSpPr/>
              <p:nvPr/>
            </p:nvGrpSpPr>
            <p:grpSpPr>
              <a:xfrm>
                <a:off x="4180904" y="4251758"/>
                <a:ext cx="37783" cy="32420"/>
                <a:chOff x="4180904" y="4251758"/>
                <a:chExt cx="37783" cy="32420"/>
              </a:xfrm>
            </p:grpSpPr>
            <p:sp>
              <p:nvSpPr>
                <p:cNvPr id="13892" name="Google Shape;13892;p6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8"/>
              <p:cNvGrpSpPr/>
              <p:nvPr/>
            </p:nvGrpSpPr>
            <p:grpSpPr>
              <a:xfrm>
                <a:off x="4201644" y="4081324"/>
                <a:ext cx="37783" cy="32364"/>
                <a:chOff x="4201644" y="4081324"/>
                <a:chExt cx="37783" cy="32364"/>
              </a:xfrm>
            </p:grpSpPr>
            <p:sp>
              <p:nvSpPr>
                <p:cNvPr id="13895" name="Google Shape;13895;p6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68"/>
              <p:cNvGrpSpPr/>
              <p:nvPr/>
            </p:nvGrpSpPr>
            <p:grpSpPr>
              <a:xfrm>
                <a:off x="4284416" y="3887428"/>
                <a:ext cx="37783" cy="32451"/>
                <a:chOff x="4284416" y="3887428"/>
                <a:chExt cx="37783" cy="32451"/>
              </a:xfrm>
            </p:grpSpPr>
            <p:sp>
              <p:nvSpPr>
                <p:cNvPr id="13898" name="Google Shape;13898;p6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68"/>
              <p:cNvGrpSpPr/>
              <p:nvPr/>
            </p:nvGrpSpPr>
            <p:grpSpPr>
              <a:xfrm>
                <a:off x="4223721" y="3860404"/>
                <a:ext cx="37870" cy="32364"/>
                <a:chOff x="4223721" y="3860404"/>
                <a:chExt cx="37870" cy="32364"/>
              </a:xfrm>
            </p:grpSpPr>
            <p:sp>
              <p:nvSpPr>
                <p:cNvPr id="13901" name="Google Shape;13901;p6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8"/>
              <p:cNvGrpSpPr/>
              <p:nvPr/>
            </p:nvGrpSpPr>
            <p:grpSpPr>
              <a:xfrm>
                <a:off x="4104889" y="3699242"/>
                <a:ext cx="37776" cy="32357"/>
                <a:chOff x="4104889" y="3699242"/>
                <a:chExt cx="37776" cy="32357"/>
              </a:xfrm>
            </p:grpSpPr>
            <p:sp>
              <p:nvSpPr>
                <p:cNvPr id="13904" name="Google Shape;13904;p6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68"/>
              <p:cNvGrpSpPr/>
              <p:nvPr/>
            </p:nvGrpSpPr>
            <p:grpSpPr>
              <a:xfrm>
                <a:off x="4143608" y="3475121"/>
                <a:ext cx="37878" cy="32420"/>
                <a:chOff x="4143608" y="3475121"/>
                <a:chExt cx="37878" cy="32420"/>
              </a:xfrm>
            </p:grpSpPr>
            <p:sp>
              <p:nvSpPr>
                <p:cNvPr id="13907" name="Google Shape;13907;p6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68"/>
              <p:cNvGrpSpPr/>
              <p:nvPr/>
            </p:nvGrpSpPr>
            <p:grpSpPr>
              <a:xfrm>
                <a:off x="4217248" y="3570893"/>
                <a:ext cx="37776" cy="32364"/>
                <a:chOff x="4217248" y="3570893"/>
                <a:chExt cx="37776" cy="32364"/>
              </a:xfrm>
            </p:grpSpPr>
            <p:sp>
              <p:nvSpPr>
                <p:cNvPr id="13910" name="Google Shape;13910;p6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68"/>
              <p:cNvGrpSpPr/>
              <p:nvPr/>
            </p:nvGrpSpPr>
            <p:grpSpPr>
              <a:xfrm>
                <a:off x="4255307" y="3431612"/>
                <a:ext cx="37776" cy="32451"/>
                <a:chOff x="4255307" y="3431612"/>
                <a:chExt cx="37776" cy="32451"/>
              </a:xfrm>
            </p:grpSpPr>
            <p:sp>
              <p:nvSpPr>
                <p:cNvPr id="13913" name="Google Shape;13913;p6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68"/>
              <p:cNvGrpSpPr/>
              <p:nvPr/>
            </p:nvGrpSpPr>
            <p:grpSpPr>
              <a:xfrm>
                <a:off x="3853052" y="3577398"/>
                <a:ext cx="37776" cy="32420"/>
                <a:chOff x="3853052" y="3577398"/>
                <a:chExt cx="37776" cy="32420"/>
              </a:xfrm>
            </p:grpSpPr>
            <p:sp>
              <p:nvSpPr>
                <p:cNvPr id="13916" name="Google Shape;13916;p6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68"/>
              <p:cNvGrpSpPr/>
              <p:nvPr/>
            </p:nvGrpSpPr>
            <p:grpSpPr>
              <a:xfrm>
                <a:off x="4039908" y="3412107"/>
                <a:ext cx="37776" cy="32357"/>
                <a:chOff x="4039908" y="3412107"/>
                <a:chExt cx="37776" cy="32357"/>
              </a:xfrm>
            </p:grpSpPr>
            <p:sp>
              <p:nvSpPr>
                <p:cNvPr id="13919" name="Google Shape;13919;p6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68"/>
              <p:cNvGrpSpPr/>
              <p:nvPr/>
            </p:nvGrpSpPr>
            <p:grpSpPr>
              <a:xfrm>
                <a:off x="4017360" y="3342061"/>
                <a:ext cx="37870" cy="32380"/>
                <a:chOff x="4017360" y="3342061"/>
                <a:chExt cx="37870" cy="32380"/>
              </a:xfrm>
            </p:grpSpPr>
            <p:sp>
              <p:nvSpPr>
                <p:cNvPr id="13922" name="Google Shape;13922;p6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4" name="Google Shape;13924;p6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6" name="Google Shape;13926;p68"/>
              <p:cNvGrpSpPr/>
              <p:nvPr/>
            </p:nvGrpSpPr>
            <p:grpSpPr>
              <a:xfrm>
                <a:off x="3750870" y="3418650"/>
                <a:ext cx="37776" cy="32380"/>
                <a:chOff x="3750870" y="3418650"/>
                <a:chExt cx="37776" cy="32380"/>
              </a:xfrm>
            </p:grpSpPr>
            <p:sp>
              <p:nvSpPr>
                <p:cNvPr id="13927" name="Google Shape;13927;p6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68"/>
              <p:cNvGrpSpPr/>
              <p:nvPr/>
            </p:nvGrpSpPr>
            <p:grpSpPr>
              <a:xfrm>
                <a:off x="3632509" y="3274438"/>
                <a:ext cx="37783" cy="32357"/>
                <a:chOff x="3632509" y="3274438"/>
                <a:chExt cx="37783" cy="32357"/>
              </a:xfrm>
            </p:grpSpPr>
            <p:sp>
              <p:nvSpPr>
                <p:cNvPr id="13930" name="Google Shape;13930;p6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68"/>
              <p:cNvGrpSpPr/>
              <p:nvPr/>
            </p:nvGrpSpPr>
            <p:grpSpPr>
              <a:xfrm>
                <a:off x="3906424" y="3297561"/>
                <a:ext cx="37776" cy="32451"/>
                <a:chOff x="3906424" y="3297561"/>
                <a:chExt cx="37776" cy="32451"/>
              </a:xfrm>
            </p:grpSpPr>
            <p:sp>
              <p:nvSpPr>
                <p:cNvPr id="13933" name="Google Shape;13933;p6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68"/>
              <p:cNvGrpSpPr/>
              <p:nvPr/>
            </p:nvGrpSpPr>
            <p:grpSpPr>
              <a:xfrm>
                <a:off x="3866084" y="3412107"/>
                <a:ext cx="37776" cy="32357"/>
                <a:chOff x="3866084" y="3412107"/>
                <a:chExt cx="37776" cy="32357"/>
              </a:xfrm>
            </p:grpSpPr>
            <p:sp>
              <p:nvSpPr>
                <p:cNvPr id="13936" name="Google Shape;13936;p6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68"/>
              <p:cNvGrpSpPr/>
              <p:nvPr/>
            </p:nvGrpSpPr>
            <p:grpSpPr>
              <a:xfrm>
                <a:off x="4023919" y="3766409"/>
                <a:ext cx="37783" cy="32357"/>
                <a:chOff x="4023919" y="3766409"/>
                <a:chExt cx="37783" cy="32357"/>
              </a:xfrm>
            </p:grpSpPr>
            <p:sp>
              <p:nvSpPr>
                <p:cNvPr id="13939" name="Google Shape;13939;p6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68"/>
              <p:cNvGrpSpPr/>
              <p:nvPr/>
            </p:nvGrpSpPr>
            <p:grpSpPr>
              <a:xfrm>
                <a:off x="3973882" y="3779449"/>
                <a:ext cx="37776" cy="32357"/>
                <a:chOff x="3973882" y="3779449"/>
                <a:chExt cx="37776" cy="32357"/>
              </a:xfrm>
            </p:grpSpPr>
            <p:sp>
              <p:nvSpPr>
                <p:cNvPr id="13942" name="Google Shape;13942;p6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68"/>
              <p:cNvGrpSpPr/>
              <p:nvPr/>
            </p:nvGrpSpPr>
            <p:grpSpPr>
              <a:xfrm>
                <a:off x="4073398" y="3838028"/>
                <a:ext cx="37776" cy="32380"/>
                <a:chOff x="4073398" y="3838028"/>
                <a:chExt cx="37776" cy="32380"/>
              </a:xfrm>
            </p:grpSpPr>
            <p:sp>
              <p:nvSpPr>
                <p:cNvPr id="13945" name="Google Shape;13945;p6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68"/>
              <p:cNvGrpSpPr/>
              <p:nvPr/>
            </p:nvGrpSpPr>
            <p:grpSpPr>
              <a:xfrm>
                <a:off x="4342672" y="4144496"/>
                <a:ext cx="37752" cy="32364"/>
                <a:chOff x="4342672" y="4144496"/>
                <a:chExt cx="37752" cy="32364"/>
              </a:xfrm>
            </p:grpSpPr>
            <p:sp>
              <p:nvSpPr>
                <p:cNvPr id="13948" name="Google Shape;13948;p6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68"/>
              <p:cNvGrpSpPr/>
              <p:nvPr/>
            </p:nvGrpSpPr>
            <p:grpSpPr>
              <a:xfrm>
                <a:off x="4406386" y="4056872"/>
                <a:ext cx="37783" cy="32364"/>
                <a:chOff x="4406386" y="4056872"/>
                <a:chExt cx="37783" cy="32364"/>
              </a:xfrm>
            </p:grpSpPr>
            <p:sp>
              <p:nvSpPr>
                <p:cNvPr id="13951" name="Google Shape;13951;p6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8"/>
              <p:cNvGrpSpPr/>
              <p:nvPr/>
            </p:nvGrpSpPr>
            <p:grpSpPr>
              <a:xfrm>
                <a:off x="4284416" y="4245254"/>
                <a:ext cx="37783" cy="32357"/>
                <a:chOff x="4284416" y="4245254"/>
                <a:chExt cx="37783" cy="32357"/>
              </a:xfrm>
            </p:grpSpPr>
            <p:sp>
              <p:nvSpPr>
                <p:cNvPr id="13954" name="Google Shape;13954;p6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68"/>
              <p:cNvGrpSpPr/>
              <p:nvPr/>
            </p:nvGrpSpPr>
            <p:grpSpPr>
              <a:xfrm>
                <a:off x="4219057" y="4331258"/>
                <a:ext cx="37776" cy="32364"/>
                <a:chOff x="4219057" y="4331258"/>
                <a:chExt cx="37776" cy="32364"/>
              </a:xfrm>
            </p:grpSpPr>
            <p:sp>
              <p:nvSpPr>
                <p:cNvPr id="13957" name="Google Shape;13957;p6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8"/>
              <p:cNvGrpSpPr/>
              <p:nvPr/>
            </p:nvGrpSpPr>
            <p:grpSpPr>
              <a:xfrm>
                <a:off x="4204122" y="4141688"/>
                <a:ext cx="33497" cy="28699"/>
                <a:chOff x="4204122" y="4141688"/>
                <a:chExt cx="33497" cy="28699"/>
              </a:xfrm>
            </p:grpSpPr>
            <p:sp>
              <p:nvSpPr>
                <p:cNvPr id="13960" name="Google Shape;13960;p6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68"/>
              <p:cNvGrpSpPr/>
              <p:nvPr/>
            </p:nvGrpSpPr>
            <p:grpSpPr>
              <a:xfrm>
                <a:off x="4301546" y="4003869"/>
                <a:ext cx="38916" cy="33324"/>
                <a:chOff x="4301546" y="4003869"/>
                <a:chExt cx="38916" cy="33324"/>
              </a:xfrm>
            </p:grpSpPr>
            <p:sp>
              <p:nvSpPr>
                <p:cNvPr id="13963" name="Google Shape;13963;p6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68"/>
              <p:cNvGrpSpPr/>
              <p:nvPr/>
            </p:nvGrpSpPr>
            <p:grpSpPr>
              <a:xfrm>
                <a:off x="4210681" y="3924669"/>
                <a:ext cx="36549" cy="31366"/>
                <a:chOff x="4210681" y="3924669"/>
                <a:chExt cx="36549" cy="31366"/>
              </a:xfrm>
            </p:grpSpPr>
            <p:sp>
              <p:nvSpPr>
                <p:cNvPr id="13966" name="Google Shape;13966;p6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8" name="Google Shape;13968;p68"/>
              <p:cNvGrpSpPr/>
              <p:nvPr/>
            </p:nvGrpSpPr>
            <p:grpSpPr>
              <a:xfrm>
                <a:off x="3987771" y="3628874"/>
                <a:ext cx="31499" cy="26993"/>
                <a:chOff x="3987771" y="3628874"/>
                <a:chExt cx="31499" cy="26993"/>
              </a:xfrm>
            </p:grpSpPr>
            <p:sp>
              <p:nvSpPr>
                <p:cNvPr id="13969" name="Google Shape;13969;p6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68"/>
              <p:cNvGrpSpPr/>
              <p:nvPr/>
            </p:nvGrpSpPr>
            <p:grpSpPr>
              <a:xfrm>
                <a:off x="4087382" y="3775674"/>
                <a:ext cx="31405" cy="26898"/>
                <a:chOff x="4087382" y="3775674"/>
                <a:chExt cx="31405" cy="26898"/>
              </a:xfrm>
            </p:grpSpPr>
            <p:sp>
              <p:nvSpPr>
                <p:cNvPr id="13972" name="Google Shape;13972;p6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4" name="Google Shape;13974;p68"/>
              <p:cNvGrpSpPr/>
              <p:nvPr/>
            </p:nvGrpSpPr>
            <p:grpSpPr>
              <a:xfrm>
                <a:off x="4118873" y="3856637"/>
                <a:ext cx="31405" cy="26906"/>
                <a:chOff x="4118873" y="3856637"/>
                <a:chExt cx="31405" cy="26906"/>
              </a:xfrm>
            </p:grpSpPr>
            <p:sp>
              <p:nvSpPr>
                <p:cNvPr id="13975" name="Google Shape;13975;p6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68"/>
              <p:cNvGrpSpPr/>
              <p:nvPr/>
            </p:nvGrpSpPr>
            <p:grpSpPr>
              <a:xfrm>
                <a:off x="4168541" y="3639523"/>
                <a:ext cx="31499" cy="26906"/>
                <a:chOff x="4168541" y="3639523"/>
                <a:chExt cx="31499" cy="26906"/>
              </a:xfrm>
            </p:grpSpPr>
            <p:sp>
              <p:nvSpPr>
                <p:cNvPr id="13978" name="Google Shape;13978;p6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68"/>
              <p:cNvGrpSpPr/>
              <p:nvPr/>
            </p:nvGrpSpPr>
            <p:grpSpPr>
              <a:xfrm>
                <a:off x="3965789" y="3393545"/>
                <a:ext cx="31405" cy="26945"/>
                <a:chOff x="3965789" y="3393545"/>
                <a:chExt cx="31405" cy="26945"/>
              </a:xfrm>
            </p:grpSpPr>
            <p:sp>
              <p:nvSpPr>
                <p:cNvPr id="13981" name="Google Shape;13981;p6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68"/>
              <p:cNvGrpSpPr/>
              <p:nvPr/>
            </p:nvGrpSpPr>
            <p:grpSpPr>
              <a:xfrm>
                <a:off x="3925166" y="3491008"/>
                <a:ext cx="31405" cy="27001"/>
                <a:chOff x="3925166" y="3491008"/>
                <a:chExt cx="31405" cy="27001"/>
              </a:xfrm>
            </p:grpSpPr>
            <p:sp>
              <p:nvSpPr>
                <p:cNvPr id="13984" name="Google Shape;13984;p6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68"/>
              <p:cNvGrpSpPr/>
              <p:nvPr/>
            </p:nvGrpSpPr>
            <p:grpSpPr>
              <a:xfrm>
                <a:off x="3682845" y="3340976"/>
                <a:ext cx="31397" cy="26898"/>
                <a:chOff x="3682845" y="3340976"/>
                <a:chExt cx="31397" cy="26898"/>
              </a:xfrm>
            </p:grpSpPr>
            <p:sp>
              <p:nvSpPr>
                <p:cNvPr id="13987" name="Google Shape;13987;p6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68"/>
              <p:cNvGrpSpPr/>
              <p:nvPr/>
            </p:nvGrpSpPr>
            <p:grpSpPr>
              <a:xfrm>
                <a:off x="3795393" y="3353725"/>
                <a:ext cx="31499" cy="26993"/>
                <a:chOff x="3795393" y="3353725"/>
                <a:chExt cx="31499" cy="26993"/>
              </a:xfrm>
            </p:grpSpPr>
            <p:sp>
              <p:nvSpPr>
                <p:cNvPr id="13990" name="Google Shape;13990;p6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68"/>
              <p:cNvGrpSpPr/>
              <p:nvPr/>
            </p:nvGrpSpPr>
            <p:grpSpPr>
              <a:xfrm>
                <a:off x="4176909" y="4363221"/>
                <a:ext cx="38924" cy="33316"/>
                <a:chOff x="4176909" y="4363221"/>
                <a:chExt cx="38924" cy="33316"/>
              </a:xfrm>
            </p:grpSpPr>
            <p:sp>
              <p:nvSpPr>
                <p:cNvPr id="13993" name="Google Shape;13993;p6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68"/>
              <p:cNvGrpSpPr/>
              <p:nvPr/>
            </p:nvGrpSpPr>
            <p:grpSpPr>
              <a:xfrm>
                <a:off x="4226191" y="4007660"/>
                <a:ext cx="33560" cy="28770"/>
                <a:chOff x="4226191" y="4007660"/>
                <a:chExt cx="33560" cy="28770"/>
              </a:xfrm>
            </p:grpSpPr>
            <p:sp>
              <p:nvSpPr>
                <p:cNvPr id="13996" name="Google Shape;13996;p6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68"/>
              <p:cNvGrpSpPr/>
              <p:nvPr/>
            </p:nvGrpSpPr>
            <p:grpSpPr>
              <a:xfrm>
                <a:off x="3597785" y="3377045"/>
                <a:ext cx="33591" cy="28699"/>
                <a:chOff x="3597785" y="3377045"/>
                <a:chExt cx="33591" cy="28699"/>
              </a:xfrm>
            </p:grpSpPr>
            <p:sp>
              <p:nvSpPr>
                <p:cNvPr id="13999" name="Google Shape;13999;p6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68"/>
              <p:cNvGrpSpPr/>
              <p:nvPr/>
            </p:nvGrpSpPr>
            <p:grpSpPr>
              <a:xfrm>
                <a:off x="3887870" y="3669796"/>
                <a:ext cx="33591" cy="28692"/>
                <a:chOff x="3887870" y="3669796"/>
                <a:chExt cx="33591" cy="28692"/>
              </a:xfrm>
            </p:grpSpPr>
            <p:sp>
              <p:nvSpPr>
                <p:cNvPr id="14002" name="Google Shape;14002;p6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68"/>
              <p:cNvGrpSpPr/>
              <p:nvPr/>
            </p:nvGrpSpPr>
            <p:grpSpPr>
              <a:xfrm>
                <a:off x="3818320" y="3481625"/>
                <a:ext cx="33497" cy="28770"/>
                <a:chOff x="3818320" y="3481625"/>
                <a:chExt cx="33497" cy="28770"/>
              </a:xfrm>
            </p:grpSpPr>
            <p:sp>
              <p:nvSpPr>
                <p:cNvPr id="14005" name="Google Shape;14005;p6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68"/>
              <p:cNvGrpSpPr/>
              <p:nvPr/>
            </p:nvGrpSpPr>
            <p:grpSpPr>
              <a:xfrm>
                <a:off x="4278139" y="4120948"/>
                <a:ext cx="37492" cy="32129"/>
                <a:chOff x="4278139" y="4120948"/>
                <a:chExt cx="37492" cy="32129"/>
              </a:xfrm>
            </p:grpSpPr>
            <p:sp>
              <p:nvSpPr>
                <p:cNvPr id="14008" name="Google Shape;14008;p6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68"/>
              <p:cNvGrpSpPr/>
              <p:nvPr/>
            </p:nvGrpSpPr>
            <p:grpSpPr>
              <a:xfrm>
                <a:off x="4419898" y="3977388"/>
                <a:ext cx="33497" cy="28692"/>
                <a:chOff x="4419898" y="3977388"/>
                <a:chExt cx="33497" cy="28692"/>
              </a:xfrm>
            </p:grpSpPr>
            <p:sp>
              <p:nvSpPr>
                <p:cNvPr id="14011" name="Google Shape;14011;p6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68"/>
              <p:cNvGrpSpPr/>
              <p:nvPr/>
            </p:nvGrpSpPr>
            <p:grpSpPr>
              <a:xfrm>
                <a:off x="4158930" y="4034684"/>
                <a:ext cx="33497" cy="28762"/>
                <a:chOff x="4158930" y="4034684"/>
                <a:chExt cx="33497" cy="28762"/>
              </a:xfrm>
            </p:grpSpPr>
            <p:sp>
              <p:nvSpPr>
                <p:cNvPr id="14014" name="Google Shape;14014;p6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68"/>
              <p:cNvGrpSpPr/>
              <p:nvPr/>
            </p:nvGrpSpPr>
            <p:grpSpPr>
              <a:xfrm>
                <a:off x="4134949" y="3957049"/>
                <a:ext cx="33497" cy="28770"/>
                <a:chOff x="4134949" y="3957049"/>
                <a:chExt cx="33497" cy="28770"/>
              </a:xfrm>
            </p:grpSpPr>
            <p:sp>
              <p:nvSpPr>
                <p:cNvPr id="14017" name="Google Shape;14017;p6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9" name="Google Shape;14019;p68"/>
              <p:cNvGrpSpPr/>
              <p:nvPr/>
            </p:nvGrpSpPr>
            <p:grpSpPr>
              <a:xfrm>
                <a:off x="4193653" y="4184403"/>
                <a:ext cx="43580" cy="37264"/>
                <a:chOff x="4193653" y="4184403"/>
                <a:chExt cx="43580" cy="37264"/>
              </a:xfrm>
            </p:grpSpPr>
            <p:sp>
              <p:nvSpPr>
                <p:cNvPr id="14020" name="Google Shape;14020;p6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68"/>
              <p:cNvGrpSpPr/>
              <p:nvPr/>
            </p:nvGrpSpPr>
            <p:grpSpPr>
              <a:xfrm>
                <a:off x="4343600" y="3943844"/>
                <a:ext cx="43580" cy="37312"/>
                <a:chOff x="4343600" y="3943844"/>
                <a:chExt cx="43580" cy="37312"/>
              </a:xfrm>
            </p:grpSpPr>
            <p:sp>
              <p:nvSpPr>
                <p:cNvPr id="14023" name="Google Shape;14023;p6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68"/>
              <p:cNvGrpSpPr/>
              <p:nvPr/>
            </p:nvGrpSpPr>
            <p:grpSpPr>
              <a:xfrm>
                <a:off x="4172339" y="3381693"/>
                <a:ext cx="31499" cy="27001"/>
                <a:chOff x="4172339" y="3381693"/>
                <a:chExt cx="31499" cy="27001"/>
              </a:xfrm>
            </p:grpSpPr>
            <p:sp>
              <p:nvSpPr>
                <p:cNvPr id="14026" name="Google Shape;14026;p6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031"/>
        <p:cNvGrpSpPr/>
        <p:nvPr/>
      </p:nvGrpSpPr>
      <p:grpSpPr>
        <a:xfrm>
          <a:off x="0" y="0"/>
          <a:ext cx="0" cy="0"/>
          <a:chOff x="0" y="0"/>
          <a:chExt cx="0" cy="0"/>
        </a:xfrm>
      </p:grpSpPr>
      <p:grpSp>
        <p:nvGrpSpPr>
          <p:cNvPr id="14032" name="Google Shape;14032;p69"/>
          <p:cNvGrpSpPr/>
          <p:nvPr/>
        </p:nvGrpSpPr>
        <p:grpSpPr>
          <a:xfrm>
            <a:off x="2126623" y="3607908"/>
            <a:ext cx="1102891" cy="760337"/>
            <a:chOff x="4967783" y="2151471"/>
            <a:chExt cx="3920692" cy="2702940"/>
          </a:xfrm>
        </p:grpSpPr>
        <p:grpSp>
          <p:nvGrpSpPr>
            <p:cNvPr id="14033" name="Google Shape;14033;p69"/>
            <p:cNvGrpSpPr/>
            <p:nvPr/>
          </p:nvGrpSpPr>
          <p:grpSpPr>
            <a:xfrm>
              <a:off x="5045709" y="2252109"/>
              <a:ext cx="3761071" cy="2501708"/>
              <a:chOff x="2691784" y="1805334"/>
              <a:chExt cx="3761071" cy="2501708"/>
            </a:xfrm>
          </p:grpSpPr>
          <p:sp>
            <p:nvSpPr>
              <p:cNvPr id="14034" name="Google Shape;14034;p6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69"/>
            <p:cNvGrpSpPr/>
            <p:nvPr/>
          </p:nvGrpSpPr>
          <p:grpSpPr>
            <a:xfrm>
              <a:off x="4967783" y="2151471"/>
              <a:ext cx="3920692" cy="2702940"/>
              <a:chOff x="2613858" y="1704696"/>
              <a:chExt cx="3920692" cy="2702940"/>
            </a:xfrm>
          </p:grpSpPr>
          <p:sp>
            <p:nvSpPr>
              <p:cNvPr id="14042" name="Google Shape;14042;p6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7" name="Google Shape;14047;p69"/>
          <p:cNvGrpSpPr/>
          <p:nvPr/>
        </p:nvGrpSpPr>
        <p:grpSpPr>
          <a:xfrm>
            <a:off x="3530532" y="1496185"/>
            <a:ext cx="1561911" cy="708580"/>
            <a:chOff x="3530532" y="1496185"/>
            <a:chExt cx="1561911" cy="708580"/>
          </a:xfrm>
        </p:grpSpPr>
        <p:grpSp>
          <p:nvGrpSpPr>
            <p:cNvPr id="14048" name="Google Shape;14048;p69"/>
            <p:cNvGrpSpPr/>
            <p:nvPr/>
          </p:nvGrpSpPr>
          <p:grpSpPr>
            <a:xfrm>
              <a:off x="3720318" y="1857562"/>
              <a:ext cx="1372125" cy="54"/>
              <a:chOff x="3720318" y="1857562"/>
              <a:chExt cx="1372125" cy="54"/>
            </a:xfrm>
          </p:grpSpPr>
          <p:cxnSp>
            <p:nvCxnSpPr>
              <p:cNvPr id="14049" name="Google Shape;14049;p69"/>
              <p:cNvCxnSpPr>
                <a:endCxn id="1405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51" name="Google Shape;14051;p6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52" name="Google Shape;14052;p6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53" name="Google Shape;14053;p69"/>
              <p:cNvCxnSpPr>
                <a:stCxn id="1405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4054" name="Google Shape;14054;p69"/>
            <p:cNvGrpSpPr/>
            <p:nvPr/>
          </p:nvGrpSpPr>
          <p:grpSpPr>
            <a:xfrm>
              <a:off x="3567462" y="1496185"/>
              <a:ext cx="286500" cy="272914"/>
              <a:chOff x="3567462" y="1496185"/>
              <a:chExt cx="286500" cy="272914"/>
            </a:xfrm>
          </p:grpSpPr>
          <p:cxnSp>
            <p:nvCxnSpPr>
              <p:cNvPr id="14055" name="Google Shape;14055;p6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4056" name="Google Shape;14056;p6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7" name="Google Shape;14057;p6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9" name="Google Shape;14059;p69"/>
            <p:cNvGrpSpPr/>
            <p:nvPr/>
          </p:nvGrpSpPr>
          <p:grpSpPr>
            <a:xfrm>
              <a:off x="3929014" y="1960574"/>
              <a:ext cx="286500" cy="242342"/>
              <a:chOff x="3929014" y="1960574"/>
              <a:chExt cx="286500" cy="242342"/>
            </a:xfrm>
          </p:grpSpPr>
          <p:cxnSp>
            <p:nvCxnSpPr>
              <p:cNvPr id="14060" name="Google Shape;14060;p6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4061" name="Google Shape;14061;p6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69"/>
            <p:cNvGrpSpPr/>
            <p:nvPr/>
          </p:nvGrpSpPr>
          <p:grpSpPr>
            <a:xfrm>
              <a:off x="4290828" y="1496185"/>
              <a:ext cx="286500" cy="272914"/>
              <a:chOff x="4290828" y="1496185"/>
              <a:chExt cx="286500" cy="272914"/>
            </a:xfrm>
          </p:grpSpPr>
          <p:cxnSp>
            <p:nvCxnSpPr>
              <p:cNvPr id="14063" name="Google Shape;14063;p6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4064" name="Google Shape;14064;p6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6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69"/>
            <p:cNvGrpSpPr/>
            <p:nvPr/>
          </p:nvGrpSpPr>
          <p:grpSpPr>
            <a:xfrm>
              <a:off x="4657726" y="1959674"/>
              <a:ext cx="286500" cy="245092"/>
              <a:chOff x="4657726" y="1959674"/>
              <a:chExt cx="286500" cy="245092"/>
            </a:xfrm>
          </p:grpSpPr>
          <p:cxnSp>
            <p:nvCxnSpPr>
              <p:cNvPr id="14067" name="Google Shape;14067;p6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4068" name="Google Shape;14068;p6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9" name="Google Shape;14069;p69"/>
          <p:cNvGrpSpPr/>
          <p:nvPr/>
        </p:nvGrpSpPr>
        <p:grpSpPr>
          <a:xfrm>
            <a:off x="3512551" y="2358282"/>
            <a:ext cx="1597032" cy="378649"/>
            <a:chOff x="3512551" y="2358282"/>
            <a:chExt cx="1597032" cy="378649"/>
          </a:xfrm>
        </p:grpSpPr>
        <p:grpSp>
          <p:nvGrpSpPr>
            <p:cNvPr id="14070" name="Google Shape;14070;p69"/>
            <p:cNvGrpSpPr/>
            <p:nvPr/>
          </p:nvGrpSpPr>
          <p:grpSpPr>
            <a:xfrm>
              <a:off x="3738198" y="2553002"/>
              <a:ext cx="1145834" cy="117"/>
              <a:chOff x="3738198" y="2553002"/>
              <a:chExt cx="1145834" cy="117"/>
            </a:xfrm>
          </p:grpSpPr>
          <p:cxnSp>
            <p:nvCxnSpPr>
              <p:cNvPr id="14071" name="Google Shape;14071;p6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4072" name="Google Shape;14072;p6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4073" name="Google Shape;14073;p69"/>
              <p:cNvCxnSpPr>
                <a:stCxn id="14074" idx="6"/>
                <a:endCxn id="1407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4076" name="Google Shape;14076;p69"/>
            <p:cNvGrpSpPr/>
            <p:nvPr/>
          </p:nvGrpSpPr>
          <p:grpSpPr>
            <a:xfrm>
              <a:off x="3969644" y="2440153"/>
              <a:ext cx="225900" cy="296779"/>
              <a:chOff x="3969644" y="2440153"/>
              <a:chExt cx="225900" cy="296779"/>
            </a:xfrm>
          </p:grpSpPr>
          <p:cxnSp>
            <p:nvCxnSpPr>
              <p:cNvPr id="14077" name="Google Shape;14077;p6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4075" name="Google Shape;14075;p6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69"/>
            <p:cNvGrpSpPr/>
            <p:nvPr/>
          </p:nvGrpSpPr>
          <p:grpSpPr>
            <a:xfrm>
              <a:off x="4426818" y="2358282"/>
              <a:ext cx="225600" cy="307471"/>
              <a:chOff x="4426818" y="2358282"/>
              <a:chExt cx="225600" cy="307471"/>
            </a:xfrm>
          </p:grpSpPr>
          <p:cxnSp>
            <p:nvCxnSpPr>
              <p:cNvPr id="14080" name="Google Shape;14080;p69"/>
              <p:cNvCxnSpPr>
                <a:stCxn id="1408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4082" name="Google Shape;14082;p6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3" name="Google Shape;14083;p69"/>
            <p:cNvGrpSpPr/>
            <p:nvPr/>
          </p:nvGrpSpPr>
          <p:grpSpPr>
            <a:xfrm>
              <a:off x="4883984" y="2440153"/>
              <a:ext cx="225600" cy="296479"/>
              <a:chOff x="4883984" y="2440153"/>
              <a:chExt cx="225600" cy="296479"/>
            </a:xfrm>
          </p:grpSpPr>
          <p:cxnSp>
            <p:nvCxnSpPr>
              <p:cNvPr id="14084" name="Google Shape;14084;p6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4085" name="Google Shape;14085;p6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69"/>
            <p:cNvGrpSpPr/>
            <p:nvPr/>
          </p:nvGrpSpPr>
          <p:grpSpPr>
            <a:xfrm>
              <a:off x="3512551" y="2358356"/>
              <a:ext cx="225647" cy="307629"/>
              <a:chOff x="2182679" y="2005014"/>
              <a:chExt cx="792300" cy="1080158"/>
            </a:xfrm>
          </p:grpSpPr>
          <p:cxnSp>
            <p:nvCxnSpPr>
              <p:cNvPr id="14088" name="Google Shape;14088;p69"/>
              <p:cNvCxnSpPr>
                <a:stCxn id="1408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4074" name="Google Shape;14074;p6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90" name="Google Shape;14090;p69"/>
          <p:cNvGrpSpPr/>
          <p:nvPr/>
        </p:nvGrpSpPr>
        <p:grpSpPr>
          <a:xfrm>
            <a:off x="6872633" y="1182079"/>
            <a:ext cx="1559809" cy="722610"/>
            <a:chOff x="634175" y="2986275"/>
            <a:chExt cx="3147949" cy="1458344"/>
          </a:xfrm>
        </p:grpSpPr>
        <p:cxnSp>
          <p:nvCxnSpPr>
            <p:cNvPr id="14091" name="Google Shape;14091;p69"/>
            <p:cNvCxnSpPr>
              <a:stCxn id="14092" idx="4"/>
              <a:endCxn id="1409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4094" name="Google Shape;14094;p69"/>
            <p:cNvCxnSpPr>
              <a:stCxn id="14093" idx="0"/>
              <a:endCxn id="1409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4096" name="Google Shape;14096;p69"/>
            <p:cNvCxnSpPr>
              <a:stCxn id="14095" idx="4"/>
              <a:endCxn id="1409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4098" name="Google Shape;14098;p69"/>
            <p:cNvCxnSpPr>
              <a:stCxn id="14097" idx="0"/>
              <a:endCxn id="1409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4099" name="Google Shape;14099;p6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095" name="Google Shape;14095;p6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092" name="Google Shape;14092;p6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097" name="Google Shape;14097;p6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093" name="Google Shape;14093;p6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4100" name="Google Shape;14100;p69"/>
          <p:cNvGrpSpPr/>
          <p:nvPr/>
        </p:nvGrpSpPr>
        <p:grpSpPr>
          <a:xfrm>
            <a:off x="3526424" y="2891987"/>
            <a:ext cx="1570719" cy="294123"/>
            <a:chOff x="998425" y="1182125"/>
            <a:chExt cx="1065400" cy="199500"/>
          </a:xfrm>
        </p:grpSpPr>
        <p:sp>
          <p:nvSpPr>
            <p:cNvPr id="14101" name="Google Shape;14101;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69"/>
          <p:cNvGrpSpPr/>
          <p:nvPr/>
        </p:nvGrpSpPr>
        <p:grpSpPr>
          <a:xfrm>
            <a:off x="6869680" y="2009474"/>
            <a:ext cx="1565716" cy="366729"/>
            <a:chOff x="1247650" y="2075423"/>
            <a:chExt cx="6648477" cy="1557238"/>
          </a:xfrm>
        </p:grpSpPr>
        <p:sp>
          <p:nvSpPr>
            <p:cNvPr id="14107" name="Google Shape;14107;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69"/>
          <p:cNvGrpSpPr/>
          <p:nvPr/>
        </p:nvGrpSpPr>
        <p:grpSpPr>
          <a:xfrm>
            <a:off x="6853992" y="3158289"/>
            <a:ext cx="1597061" cy="663440"/>
            <a:chOff x="6796238" y="3158297"/>
            <a:chExt cx="1630319" cy="677257"/>
          </a:xfrm>
        </p:grpSpPr>
        <p:cxnSp>
          <p:nvCxnSpPr>
            <p:cNvPr id="14114" name="Google Shape;14114;p6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4115" name="Google Shape;14115;p6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4116" name="Google Shape;14116;p6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4117" name="Google Shape;14117;p6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4118" name="Google Shape;14118;p69"/>
            <p:cNvGrpSpPr/>
            <p:nvPr/>
          </p:nvGrpSpPr>
          <p:grpSpPr>
            <a:xfrm>
              <a:off x="6796238" y="3311904"/>
              <a:ext cx="1630319" cy="377697"/>
              <a:chOff x="6796238" y="3311904"/>
              <a:chExt cx="1630319" cy="377697"/>
            </a:xfrm>
          </p:grpSpPr>
          <p:sp>
            <p:nvSpPr>
              <p:cNvPr id="14119" name="Google Shape;14119;p6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2" name="Google Shape;14122;p69"/>
          <p:cNvGrpSpPr/>
          <p:nvPr/>
        </p:nvGrpSpPr>
        <p:grpSpPr>
          <a:xfrm>
            <a:off x="5375130" y="1179681"/>
            <a:ext cx="1368606" cy="1593805"/>
            <a:chOff x="1839112" y="2209163"/>
            <a:chExt cx="1918159" cy="2233784"/>
          </a:xfrm>
        </p:grpSpPr>
        <p:sp>
          <p:nvSpPr>
            <p:cNvPr id="14123" name="Google Shape;14123;p6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26" name="Google Shape;14126;p69"/>
            <p:cNvCxnSpPr>
              <a:stCxn id="14123" idx="6"/>
              <a:endCxn id="1412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4127" name="Google Shape;14127;p69"/>
            <p:cNvCxnSpPr>
              <a:stCxn id="14124" idx="4"/>
              <a:endCxn id="1412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4129" name="Google Shape;14129;p69"/>
            <p:cNvCxnSpPr>
              <a:stCxn id="14128" idx="6"/>
              <a:endCxn id="1412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4130" name="Google Shape;14130;p69"/>
            <p:cNvCxnSpPr>
              <a:stCxn id="14125" idx="4"/>
              <a:endCxn id="1413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4128" name="Google Shape;14128;p6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33" name="Google Shape;14133;p69"/>
            <p:cNvCxnSpPr>
              <a:endCxn id="1413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4134" name="Google Shape;14134;p69"/>
          <p:cNvGrpSpPr/>
          <p:nvPr/>
        </p:nvGrpSpPr>
        <p:grpSpPr>
          <a:xfrm>
            <a:off x="3507503" y="1185917"/>
            <a:ext cx="1637968" cy="154942"/>
            <a:chOff x="238125" y="2506075"/>
            <a:chExt cx="7115411" cy="673075"/>
          </a:xfrm>
        </p:grpSpPr>
        <p:sp>
          <p:nvSpPr>
            <p:cNvPr id="14135" name="Google Shape;14135;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69"/>
          <p:cNvGrpSpPr/>
          <p:nvPr/>
        </p:nvGrpSpPr>
        <p:grpSpPr>
          <a:xfrm>
            <a:off x="746187" y="1507514"/>
            <a:ext cx="2476762" cy="91743"/>
            <a:chOff x="1464850" y="436376"/>
            <a:chExt cx="6001362" cy="222300"/>
          </a:xfrm>
        </p:grpSpPr>
        <p:sp>
          <p:nvSpPr>
            <p:cNvPr id="14141" name="Google Shape;14141;p6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46" name="Google Shape;14146;p6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47" name="Google Shape;14147;p6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48" name="Google Shape;14148;p6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49" name="Google Shape;14149;p6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4150" name="Google Shape;14150;p69"/>
          <p:cNvGrpSpPr/>
          <p:nvPr/>
        </p:nvGrpSpPr>
        <p:grpSpPr>
          <a:xfrm>
            <a:off x="732455" y="2742980"/>
            <a:ext cx="1452710" cy="651923"/>
            <a:chOff x="803162" y="2667727"/>
            <a:chExt cx="1411906" cy="633611"/>
          </a:xfrm>
        </p:grpSpPr>
        <p:cxnSp>
          <p:nvCxnSpPr>
            <p:cNvPr id="14151" name="Google Shape;14151;p69"/>
            <p:cNvCxnSpPr>
              <a:stCxn id="14152" idx="2"/>
              <a:endCxn id="1415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54" name="Google Shape;14154;p69"/>
            <p:cNvCxnSpPr>
              <a:stCxn id="14155" idx="0"/>
              <a:endCxn id="1415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56" name="Google Shape;14156;p69"/>
            <p:cNvCxnSpPr>
              <a:stCxn id="14155" idx="2"/>
              <a:endCxn id="1415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58" name="Google Shape;14158;p69"/>
            <p:cNvCxnSpPr>
              <a:stCxn id="14159" idx="0"/>
              <a:endCxn id="1415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60" name="Google Shape;14160;p69"/>
            <p:cNvCxnSpPr>
              <a:stCxn id="14153" idx="2"/>
              <a:endCxn id="1416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62" name="Google Shape;14162;p69"/>
            <p:cNvCxnSpPr>
              <a:stCxn id="14163" idx="0"/>
              <a:endCxn id="1415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4159" name="Google Shape;14159;p6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57" name="Google Shape;14157;p6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63" name="Google Shape;14163;p6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61" name="Google Shape;14161;p6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53" name="Google Shape;14153;p6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55" name="Google Shape;14155;p6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52" name="Google Shape;14152;p6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4164" name="Google Shape;14164;p69"/>
          <p:cNvGrpSpPr/>
          <p:nvPr/>
        </p:nvGrpSpPr>
        <p:grpSpPr>
          <a:xfrm>
            <a:off x="732456" y="1178518"/>
            <a:ext cx="2518541" cy="209309"/>
            <a:chOff x="803163" y="1111966"/>
            <a:chExt cx="2447800" cy="203430"/>
          </a:xfrm>
        </p:grpSpPr>
        <p:grpSp>
          <p:nvGrpSpPr>
            <p:cNvPr id="14165" name="Google Shape;14165;p69"/>
            <p:cNvGrpSpPr/>
            <p:nvPr/>
          </p:nvGrpSpPr>
          <p:grpSpPr>
            <a:xfrm>
              <a:off x="1958180" y="1111966"/>
              <a:ext cx="588019" cy="121396"/>
              <a:chOff x="4808316" y="2800065"/>
              <a:chExt cx="1999386" cy="412910"/>
            </a:xfrm>
          </p:grpSpPr>
          <p:sp>
            <p:nvSpPr>
              <p:cNvPr id="14166" name="Google Shape;14166;p6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7" name="Google Shape;14167;p69"/>
              <p:cNvGrpSpPr/>
              <p:nvPr/>
            </p:nvGrpSpPr>
            <p:grpSpPr>
              <a:xfrm>
                <a:off x="4808316" y="2800065"/>
                <a:ext cx="92400" cy="411825"/>
                <a:chOff x="845575" y="2563700"/>
                <a:chExt cx="92400" cy="411825"/>
              </a:xfrm>
            </p:grpSpPr>
            <p:cxnSp>
              <p:nvCxnSpPr>
                <p:cNvPr id="14168" name="Google Shape;14168;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169" name="Google Shape;14169;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4170" name="Google Shape;14170;p6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4171" name="Google Shape;14171;p6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2" name="Google Shape;14172;p69"/>
            <p:cNvGrpSpPr/>
            <p:nvPr/>
          </p:nvGrpSpPr>
          <p:grpSpPr>
            <a:xfrm>
              <a:off x="803163" y="1111974"/>
              <a:ext cx="591158" cy="121545"/>
              <a:chOff x="803163" y="1111974"/>
              <a:chExt cx="591158" cy="121545"/>
            </a:xfrm>
          </p:grpSpPr>
          <p:grpSp>
            <p:nvGrpSpPr>
              <p:cNvPr id="14173" name="Google Shape;14173;p69"/>
              <p:cNvGrpSpPr/>
              <p:nvPr/>
            </p:nvGrpSpPr>
            <p:grpSpPr>
              <a:xfrm>
                <a:off x="803163" y="1111974"/>
                <a:ext cx="27175" cy="121077"/>
                <a:chOff x="845575" y="2563700"/>
                <a:chExt cx="92400" cy="411825"/>
              </a:xfrm>
            </p:grpSpPr>
            <p:cxnSp>
              <p:nvCxnSpPr>
                <p:cNvPr id="14174" name="Google Shape;14174;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175" name="Google Shape;14175;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6" name="Google Shape;14176;p6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7" name="Google Shape;14177;p69"/>
            <p:cNvGrpSpPr/>
            <p:nvPr/>
          </p:nvGrpSpPr>
          <p:grpSpPr>
            <a:xfrm>
              <a:off x="1381910" y="1194219"/>
              <a:ext cx="588341" cy="121177"/>
              <a:chOff x="1381910" y="1194219"/>
              <a:chExt cx="588341" cy="121177"/>
            </a:xfrm>
          </p:grpSpPr>
          <p:grpSp>
            <p:nvGrpSpPr>
              <p:cNvPr id="14178" name="Google Shape;14178;p69"/>
              <p:cNvGrpSpPr/>
              <p:nvPr/>
            </p:nvGrpSpPr>
            <p:grpSpPr>
              <a:xfrm rot="10800000">
                <a:off x="1381910" y="1194319"/>
                <a:ext cx="27175" cy="121077"/>
                <a:chOff x="2070100" y="2563700"/>
                <a:chExt cx="92400" cy="411825"/>
              </a:xfrm>
            </p:grpSpPr>
            <p:cxnSp>
              <p:nvCxnSpPr>
                <p:cNvPr id="14179" name="Google Shape;14179;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180" name="Google Shape;14180;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6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9"/>
            <p:cNvGrpSpPr/>
            <p:nvPr/>
          </p:nvGrpSpPr>
          <p:grpSpPr>
            <a:xfrm>
              <a:off x="2532079" y="1194219"/>
              <a:ext cx="704927" cy="121177"/>
              <a:chOff x="2532079" y="1194219"/>
              <a:chExt cx="704927" cy="121177"/>
            </a:xfrm>
          </p:grpSpPr>
          <p:grpSp>
            <p:nvGrpSpPr>
              <p:cNvPr id="14183" name="Google Shape;14183;p69"/>
              <p:cNvGrpSpPr/>
              <p:nvPr/>
            </p:nvGrpSpPr>
            <p:grpSpPr>
              <a:xfrm rot="10800000">
                <a:off x="2532079" y="1194319"/>
                <a:ext cx="27175" cy="121077"/>
                <a:chOff x="2070100" y="2563700"/>
                <a:chExt cx="92400" cy="411825"/>
              </a:xfrm>
            </p:grpSpPr>
            <p:cxnSp>
              <p:nvCxnSpPr>
                <p:cNvPr id="14184" name="Google Shape;14184;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185" name="Google Shape;14185;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6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87" name="Google Shape;14187;p69"/>
          <p:cNvGrpSpPr/>
          <p:nvPr/>
        </p:nvGrpSpPr>
        <p:grpSpPr>
          <a:xfrm>
            <a:off x="3525467" y="3875150"/>
            <a:ext cx="1567778" cy="491677"/>
            <a:chOff x="5194708" y="3484366"/>
            <a:chExt cx="3148148" cy="987304"/>
          </a:xfrm>
        </p:grpSpPr>
        <p:grpSp>
          <p:nvGrpSpPr>
            <p:cNvPr id="14188" name="Google Shape;14188;p69"/>
            <p:cNvGrpSpPr/>
            <p:nvPr/>
          </p:nvGrpSpPr>
          <p:grpSpPr>
            <a:xfrm>
              <a:off x="7531521" y="3484366"/>
              <a:ext cx="811335" cy="987304"/>
              <a:chOff x="3379425" y="1617275"/>
              <a:chExt cx="1090650" cy="1327200"/>
            </a:xfrm>
          </p:grpSpPr>
          <p:sp>
            <p:nvSpPr>
              <p:cNvPr id="14189" name="Google Shape;14189;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69"/>
            <p:cNvGrpSpPr/>
            <p:nvPr/>
          </p:nvGrpSpPr>
          <p:grpSpPr>
            <a:xfrm>
              <a:off x="6752546" y="3484366"/>
              <a:ext cx="811428" cy="987304"/>
              <a:chOff x="2332275" y="1617275"/>
              <a:chExt cx="1090775" cy="1327200"/>
            </a:xfrm>
          </p:grpSpPr>
          <p:sp>
            <p:nvSpPr>
              <p:cNvPr id="14193" name="Google Shape;14193;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69"/>
            <p:cNvGrpSpPr/>
            <p:nvPr/>
          </p:nvGrpSpPr>
          <p:grpSpPr>
            <a:xfrm>
              <a:off x="5973664" y="3484366"/>
              <a:ext cx="811335" cy="987304"/>
              <a:chOff x="1285250" y="1617275"/>
              <a:chExt cx="1090650" cy="1327200"/>
            </a:xfrm>
          </p:grpSpPr>
          <p:sp>
            <p:nvSpPr>
              <p:cNvPr id="14197" name="Google Shape;14197;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69"/>
            <p:cNvGrpSpPr/>
            <p:nvPr/>
          </p:nvGrpSpPr>
          <p:grpSpPr>
            <a:xfrm>
              <a:off x="5194708" y="3484366"/>
              <a:ext cx="811409" cy="987304"/>
              <a:chOff x="238125" y="1617275"/>
              <a:chExt cx="1090750" cy="1327200"/>
            </a:xfrm>
          </p:grpSpPr>
          <p:sp>
            <p:nvSpPr>
              <p:cNvPr id="14201" name="Google Shape;14201;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04" name="Google Shape;14204;p69"/>
          <p:cNvGrpSpPr/>
          <p:nvPr/>
        </p:nvGrpSpPr>
        <p:grpSpPr>
          <a:xfrm>
            <a:off x="3486076" y="3355561"/>
            <a:ext cx="1616964" cy="346256"/>
            <a:chOff x="1808063" y="4294338"/>
            <a:chExt cx="3370782" cy="721817"/>
          </a:xfrm>
        </p:grpSpPr>
        <p:sp>
          <p:nvSpPr>
            <p:cNvPr id="14205" name="Google Shape;14205;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69"/>
          <p:cNvGrpSpPr/>
          <p:nvPr/>
        </p:nvGrpSpPr>
        <p:grpSpPr>
          <a:xfrm>
            <a:off x="764288" y="3641590"/>
            <a:ext cx="1295882" cy="646587"/>
            <a:chOff x="834100" y="3642869"/>
            <a:chExt cx="1259483" cy="628426"/>
          </a:xfrm>
        </p:grpSpPr>
        <p:sp>
          <p:nvSpPr>
            <p:cNvPr id="14216" name="Google Shape;14216;p6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1" name="Google Shape;14241;p69"/>
            <p:cNvGrpSpPr/>
            <p:nvPr/>
          </p:nvGrpSpPr>
          <p:grpSpPr>
            <a:xfrm>
              <a:off x="1360364" y="3847835"/>
              <a:ext cx="208119" cy="224359"/>
              <a:chOff x="1360769" y="3847100"/>
              <a:chExt cx="208119" cy="224359"/>
            </a:xfrm>
          </p:grpSpPr>
          <p:sp>
            <p:nvSpPr>
              <p:cNvPr id="14242" name="Google Shape;14242;p6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2" name="Google Shape;14262;p6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69"/>
          <p:cNvGrpSpPr/>
          <p:nvPr/>
        </p:nvGrpSpPr>
        <p:grpSpPr>
          <a:xfrm rot="5400000">
            <a:off x="5977401" y="3438087"/>
            <a:ext cx="164064" cy="1414916"/>
            <a:chOff x="4428249" y="1369375"/>
            <a:chExt cx="36905" cy="429569"/>
          </a:xfrm>
        </p:grpSpPr>
        <p:sp>
          <p:nvSpPr>
            <p:cNvPr id="14277" name="Google Shape;14277;p6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69"/>
          <p:cNvGrpSpPr/>
          <p:nvPr/>
        </p:nvGrpSpPr>
        <p:grpSpPr>
          <a:xfrm rot="10800000" flipH="1">
            <a:off x="5349830" y="3026630"/>
            <a:ext cx="1419207" cy="24808"/>
            <a:chOff x="219558" y="4738465"/>
            <a:chExt cx="5852400" cy="102300"/>
          </a:xfrm>
        </p:grpSpPr>
        <p:cxnSp>
          <p:nvCxnSpPr>
            <p:cNvPr id="14310" name="Google Shape;14310;p6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4311" name="Google Shape;14311;p6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69"/>
          <p:cNvGrpSpPr/>
          <p:nvPr/>
        </p:nvGrpSpPr>
        <p:grpSpPr>
          <a:xfrm>
            <a:off x="5361148" y="3399694"/>
            <a:ext cx="1396570" cy="385016"/>
            <a:chOff x="5286284" y="2966544"/>
            <a:chExt cx="1396570" cy="385016"/>
          </a:xfrm>
        </p:grpSpPr>
        <p:cxnSp>
          <p:nvCxnSpPr>
            <p:cNvPr id="14317" name="Google Shape;14317;p6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4318" name="Google Shape;14318;p6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4319" name="Google Shape;14319;p69"/>
            <p:cNvGrpSpPr/>
            <p:nvPr/>
          </p:nvGrpSpPr>
          <p:grpSpPr>
            <a:xfrm>
              <a:off x="5287688" y="3173364"/>
              <a:ext cx="1395166" cy="74100"/>
              <a:chOff x="5287688" y="3173364"/>
              <a:chExt cx="1395166" cy="74100"/>
            </a:xfrm>
          </p:grpSpPr>
          <p:cxnSp>
            <p:nvCxnSpPr>
              <p:cNvPr id="14320" name="Google Shape;14320;p6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4321" name="Google Shape;14321;p6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4322" name="Google Shape;14322;p6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23" name="Google Shape;14323;p6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24" name="Google Shape;14324;p6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25" name="Google Shape;14325;p6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26" name="Google Shape;14326;p6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27" name="Google Shape;14327;p6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4328" name="Google Shape;14328;p6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4329" name="Google Shape;14329;p69"/>
          <p:cNvGrpSpPr/>
          <p:nvPr/>
        </p:nvGrpSpPr>
        <p:grpSpPr>
          <a:xfrm>
            <a:off x="2047214" y="1818470"/>
            <a:ext cx="1182282" cy="662035"/>
            <a:chOff x="2047214" y="1818470"/>
            <a:chExt cx="1182282" cy="662035"/>
          </a:xfrm>
        </p:grpSpPr>
        <p:cxnSp>
          <p:nvCxnSpPr>
            <p:cNvPr id="14330" name="Google Shape;14330;p69"/>
            <p:cNvCxnSpPr/>
            <p:nvPr/>
          </p:nvCxnSpPr>
          <p:spPr>
            <a:xfrm rot="-5400000" flipH="1">
              <a:off x="2956897" y="1870451"/>
              <a:ext cx="180300" cy="1803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31" name="Google Shape;14331;p69"/>
            <p:cNvSpPr/>
            <p:nvPr/>
          </p:nvSpPr>
          <p:spPr>
            <a:xfrm>
              <a:off x="3134415" y="2010617"/>
              <a:ext cx="80164" cy="74416"/>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2" name="Google Shape;14332;p69"/>
            <p:cNvCxnSpPr/>
            <p:nvPr/>
          </p:nvCxnSpPr>
          <p:spPr>
            <a:xfrm>
              <a:off x="2745984" y="1870077"/>
              <a:ext cx="3909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33" name="Google Shape;14333;p69"/>
            <p:cNvSpPr/>
            <p:nvPr/>
          </p:nvSpPr>
          <p:spPr>
            <a:xfrm>
              <a:off x="3128797" y="1833535"/>
              <a:ext cx="80164" cy="74471"/>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4" name="Google Shape;14334;p69"/>
            <p:cNvCxnSpPr/>
            <p:nvPr/>
          </p:nvCxnSpPr>
          <p:spPr>
            <a:xfrm>
              <a:off x="2740797" y="2430174"/>
              <a:ext cx="3909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35" name="Google Shape;14335;p69"/>
            <p:cNvSpPr/>
            <p:nvPr/>
          </p:nvSpPr>
          <p:spPr>
            <a:xfrm>
              <a:off x="3123944" y="2392950"/>
              <a:ext cx="80164" cy="74631"/>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6" name="Google Shape;14336;p69"/>
            <p:cNvCxnSpPr/>
            <p:nvPr/>
          </p:nvCxnSpPr>
          <p:spPr>
            <a:xfrm rot="10800000" flipH="1">
              <a:off x="2951710" y="2238943"/>
              <a:ext cx="205500" cy="1911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37" name="Google Shape;14337;p69"/>
            <p:cNvSpPr/>
            <p:nvPr/>
          </p:nvSpPr>
          <p:spPr>
            <a:xfrm>
              <a:off x="3149332" y="2200045"/>
              <a:ext cx="80164" cy="7446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9"/>
            <p:cNvSpPr/>
            <p:nvPr/>
          </p:nvSpPr>
          <p:spPr>
            <a:xfrm>
              <a:off x="2047214" y="2090202"/>
              <a:ext cx="139068" cy="13929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9" name="Google Shape;14339;p69"/>
            <p:cNvCxnSpPr/>
            <p:nvPr/>
          </p:nvCxnSpPr>
          <p:spPr>
            <a:xfrm rot="10800000" flipH="1">
              <a:off x="2180386" y="1870804"/>
              <a:ext cx="472200" cy="2904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340" name="Google Shape;14340;p69"/>
            <p:cNvSpPr/>
            <p:nvPr/>
          </p:nvSpPr>
          <p:spPr>
            <a:xfrm>
              <a:off x="2646605" y="1818470"/>
              <a:ext cx="106264" cy="102996"/>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41" name="Google Shape;14341;p69"/>
            <p:cNvCxnSpPr/>
            <p:nvPr/>
          </p:nvCxnSpPr>
          <p:spPr>
            <a:xfrm>
              <a:off x="2181374" y="2160849"/>
              <a:ext cx="467700" cy="2697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342" name="Google Shape;14342;p69"/>
            <p:cNvSpPr/>
            <p:nvPr/>
          </p:nvSpPr>
          <p:spPr>
            <a:xfrm>
              <a:off x="2641915" y="2377509"/>
              <a:ext cx="106271" cy="102996"/>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69"/>
          <p:cNvGrpSpPr/>
          <p:nvPr/>
        </p:nvGrpSpPr>
        <p:grpSpPr>
          <a:xfrm>
            <a:off x="732462" y="1766083"/>
            <a:ext cx="962651" cy="810058"/>
            <a:chOff x="844912" y="1681380"/>
            <a:chExt cx="935611" cy="787305"/>
          </a:xfrm>
        </p:grpSpPr>
        <p:grpSp>
          <p:nvGrpSpPr>
            <p:cNvPr id="14344" name="Google Shape;14344;p69"/>
            <p:cNvGrpSpPr/>
            <p:nvPr/>
          </p:nvGrpSpPr>
          <p:grpSpPr>
            <a:xfrm>
              <a:off x="844912" y="1819635"/>
              <a:ext cx="329836" cy="510016"/>
              <a:chOff x="844912" y="1819635"/>
              <a:chExt cx="329836" cy="510016"/>
            </a:xfrm>
          </p:grpSpPr>
          <p:sp>
            <p:nvSpPr>
              <p:cNvPr id="14345" name="Google Shape;14345;p6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69"/>
            <p:cNvGrpSpPr/>
            <p:nvPr/>
          </p:nvGrpSpPr>
          <p:grpSpPr>
            <a:xfrm>
              <a:off x="1284601" y="2158168"/>
              <a:ext cx="495923" cy="310517"/>
              <a:chOff x="1284601" y="2158168"/>
              <a:chExt cx="495923" cy="310517"/>
            </a:xfrm>
          </p:grpSpPr>
          <p:sp>
            <p:nvSpPr>
              <p:cNvPr id="14352" name="Google Shape;14352;p6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3" name="Google Shape;14353;p69"/>
              <p:cNvGrpSpPr/>
              <p:nvPr/>
            </p:nvGrpSpPr>
            <p:grpSpPr>
              <a:xfrm>
                <a:off x="1507666" y="2158168"/>
                <a:ext cx="272858" cy="310517"/>
                <a:chOff x="1507666" y="2158168"/>
                <a:chExt cx="272858" cy="310517"/>
              </a:xfrm>
            </p:grpSpPr>
            <p:grpSp>
              <p:nvGrpSpPr>
                <p:cNvPr id="14354" name="Google Shape;14354;p69"/>
                <p:cNvGrpSpPr/>
                <p:nvPr/>
              </p:nvGrpSpPr>
              <p:grpSpPr>
                <a:xfrm>
                  <a:off x="1507666" y="2176104"/>
                  <a:ext cx="166395" cy="273149"/>
                  <a:chOff x="1507666" y="2176104"/>
                  <a:chExt cx="166395" cy="273149"/>
                </a:xfrm>
              </p:grpSpPr>
              <p:sp>
                <p:nvSpPr>
                  <p:cNvPr id="14355" name="Google Shape;14355;p6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2" name="Google Shape;14362;p6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4" name="Google Shape;14364;p69"/>
            <p:cNvGrpSpPr/>
            <p:nvPr/>
          </p:nvGrpSpPr>
          <p:grpSpPr>
            <a:xfrm>
              <a:off x="1284601" y="1681380"/>
              <a:ext cx="495923" cy="310517"/>
              <a:chOff x="1284601" y="1681380"/>
              <a:chExt cx="495923" cy="310517"/>
            </a:xfrm>
          </p:grpSpPr>
          <p:sp>
            <p:nvSpPr>
              <p:cNvPr id="14365" name="Google Shape;14365;p6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6" name="Google Shape;14366;p69"/>
              <p:cNvGrpSpPr/>
              <p:nvPr/>
            </p:nvGrpSpPr>
            <p:grpSpPr>
              <a:xfrm>
                <a:off x="1507666" y="1681380"/>
                <a:ext cx="272858" cy="310517"/>
                <a:chOff x="1507666" y="1681380"/>
                <a:chExt cx="272858" cy="310517"/>
              </a:xfrm>
            </p:grpSpPr>
            <p:grpSp>
              <p:nvGrpSpPr>
                <p:cNvPr id="14367" name="Google Shape;14367;p69"/>
                <p:cNvGrpSpPr/>
                <p:nvPr/>
              </p:nvGrpSpPr>
              <p:grpSpPr>
                <a:xfrm>
                  <a:off x="1507666" y="1700120"/>
                  <a:ext cx="166395" cy="272984"/>
                  <a:chOff x="1507666" y="1700120"/>
                  <a:chExt cx="166395" cy="272984"/>
                </a:xfrm>
              </p:grpSpPr>
              <p:sp>
                <p:nvSpPr>
                  <p:cNvPr id="14368" name="Google Shape;14368;p6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5" name="Google Shape;14375;p6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377" name="Google Shape;14377;p69"/>
          <p:cNvGrpSpPr/>
          <p:nvPr/>
        </p:nvGrpSpPr>
        <p:grpSpPr>
          <a:xfrm>
            <a:off x="6841403" y="2533512"/>
            <a:ext cx="1622269" cy="552443"/>
            <a:chOff x="6894650" y="2574740"/>
            <a:chExt cx="1445100" cy="492111"/>
          </a:xfrm>
        </p:grpSpPr>
        <p:sp>
          <p:nvSpPr>
            <p:cNvPr id="14378" name="Google Shape;14378;p6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83" name="Google Shape;14383;p6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4384" name="Google Shape;14384;p69"/>
          <p:cNvGrpSpPr/>
          <p:nvPr/>
        </p:nvGrpSpPr>
        <p:grpSpPr>
          <a:xfrm>
            <a:off x="6860946" y="3907768"/>
            <a:ext cx="1583206" cy="475705"/>
            <a:chOff x="6953919" y="3907920"/>
            <a:chExt cx="1377300" cy="475705"/>
          </a:xfrm>
        </p:grpSpPr>
        <p:cxnSp>
          <p:nvCxnSpPr>
            <p:cNvPr id="14385" name="Google Shape;14385;p6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386" name="Google Shape;14386;p6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4387" name="Google Shape;14387;p6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388" name="Google Shape;14388;p6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4389" name="Google Shape;14389;p6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4390" name="Google Shape;14390;p69"/>
          <p:cNvGrpSpPr/>
          <p:nvPr/>
        </p:nvGrpSpPr>
        <p:grpSpPr>
          <a:xfrm>
            <a:off x="2364534" y="2668913"/>
            <a:ext cx="836286" cy="824529"/>
            <a:chOff x="2389399" y="2595741"/>
            <a:chExt cx="812796" cy="801369"/>
          </a:xfrm>
        </p:grpSpPr>
        <p:grpSp>
          <p:nvGrpSpPr>
            <p:cNvPr id="14391" name="Google Shape;14391;p69"/>
            <p:cNvGrpSpPr/>
            <p:nvPr/>
          </p:nvGrpSpPr>
          <p:grpSpPr>
            <a:xfrm>
              <a:off x="2492145" y="2881565"/>
              <a:ext cx="607300" cy="229751"/>
              <a:chOff x="2492145" y="2881565"/>
              <a:chExt cx="607300" cy="229751"/>
            </a:xfrm>
          </p:grpSpPr>
          <p:sp>
            <p:nvSpPr>
              <p:cNvPr id="14392" name="Google Shape;14392;p6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69"/>
            <p:cNvGrpSpPr/>
            <p:nvPr/>
          </p:nvGrpSpPr>
          <p:grpSpPr>
            <a:xfrm>
              <a:off x="2389399" y="2595741"/>
              <a:ext cx="812796" cy="296825"/>
              <a:chOff x="2389399" y="2595741"/>
              <a:chExt cx="812796" cy="296825"/>
            </a:xfrm>
          </p:grpSpPr>
          <p:grpSp>
            <p:nvGrpSpPr>
              <p:cNvPr id="14396" name="Google Shape;14396;p69"/>
              <p:cNvGrpSpPr/>
              <p:nvPr/>
            </p:nvGrpSpPr>
            <p:grpSpPr>
              <a:xfrm>
                <a:off x="2389399" y="2595741"/>
                <a:ext cx="363638" cy="296825"/>
                <a:chOff x="2389399" y="2595741"/>
                <a:chExt cx="363638" cy="296825"/>
              </a:xfrm>
            </p:grpSpPr>
            <p:grpSp>
              <p:nvGrpSpPr>
                <p:cNvPr id="14397" name="Google Shape;14397;p69"/>
                <p:cNvGrpSpPr/>
                <p:nvPr/>
              </p:nvGrpSpPr>
              <p:grpSpPr>
                <a:xfrm>
                  <a:off x="2493852" y="2794333"/>
                  <a:ext cx="259185" cy="98232"/>
                  <a:chOff x="2493852" y="2794333"/>
                  <a:chExt cx="259185" cy="98232"/>
                </a:xfrm>
              </p:grpSpPr>
              <p:sp>
                <p:nvSpPr>
                  <p:cNvPr id="14398" name="Google Shape;14398;p6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69"/>
                <p:cNvGrpSpPr/>
                <p:nvPr/>
              </p:nvGrpSpPr>
              <p:grpSpPr>
                <a:xfrm>
                  <a:off x="2389399" y="2595741"/>
                  <a:ext cx="224343" cy="182054"/>
                  <a:chOff x="2389399" y="2595741"/>
                  <a:chExt cx="224343" cy="182054"/>
                </a:xfrm>
              </p:grpSpPr>
              <p:sp>
                <p:nvSpPr>
                  <p:cNvPr id="14402" name="Google Shape;14402;p6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04" name="Google Shape;14404;p69"/>
              <p:cNvGrpSpPr/>
              <p:nvPr/>
            </p:nvGrpSpPr>
            <p:grpSpPr>
              <a:xfrm>
                <a:off x="2683630" y="2595741"/>
                <a:ext cx="224334" cy="296825"/>
                <a:chOff x="2683630" y="2595741"/>
                <a:chExt cx="224334" cy="296825"/>
              </a:xfrm>
            </p:grpSpPr>
            <p:grpSp>
              <p:nvGrpSpPr>
                <p:cNvPr id="14405" name="Google Shape;14405;p69"/>
                <p:cNvGrpSpPr/>
                <p:nvPr/>
              </p:nvGrpSpPr>
              <p:grpSpPr>
                <a:xfrm>
                  <a:off x="2788083" y="2794333"/>
                  <a:ext cx="15356" cy="98232"/>
                  <a:chOff x="2788083" y="2794333"/>
                  <a:chExt cx="15356" cy="98232"/>
                </a:xfrm>
              </p:grpSpPr>
              <p:sp>
                <p:nvSpPr>
                  <p:cNvPr id="14406" name="Google Shape;14406;p6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9" name="Google Shape;14409;p69"/>
                <p:cNvGrpSpPr/>
                <p:nvPr/>
              </p:nvGrpSpPr>
              <p:grpSpPr>
                <a:xfrm>
                  <a:off x="2683630" y="2595741"/>
                  <a:ext cx="224334" cy="182054"/>
                  <a:chOff x="2683630" y="2595741"/>
                  <a:chExt cx="224334" cy="182054"/>
                </a:xfrm>
              </p:grpSpPr>
              <p:sp>
                <p:nvSpPr>
                  <p:cNvPr id="14410" name="Google Shape;14410;p6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12" name="Google Shape;14412;p69"/>
              <p:cNvGrpSpPr/>
              <p:nvPr/>
            </p:nvGrpSpPr>
            <p:grpSpPr>
              <a:xfrm>
                <a:off x="2838475" y="2595741"/>
                <a:ext cx="363719" cy="296825"/>
                <a:chOff x="2838475" y="2595741"/>
                <a:chExt cx="363719" cy="296825"/>
              </a:xfrm>
            </p:grpSpPr>
            <p:grpSp>
              <p:nvGrpSpPr>
                <p:cNvPr id="14413" name="Google Shape;14413;p69"/>
                <p:cNvGrpSpPr/>
                <p:nvPr/>
              </p:nvGrpSpPr>
              <p:grpSpPr>
                <a:xfrm>
                  <a:off x="2838475" y="2794333"/>
                  <a:ext cx="259185" cy="98232"/>
                  <a:chOff x="2838475" y="2794333"/>
                  <a:chExt cx="259185" cy="98232"/>
                </a:xfrm>
              </p:grpSpPr>
              <p:sp>
                <p:nvSpPr>
                  <p:cNvPr id="14414" name="Google Shape;14414;p6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7" name="Google Shape;14417;p69"/>
                <p:cNvGrpSpPr/>
                <p:nvPr/>
              </p:nvGrpSpPr>
              <p:grpSpPr>
                <a:xfrm>
                  <a:off x="2977852" y="2595741"/>
                  <a:ext cx="224343" cy="182054"/>
                  <a:chOff x="2977852" y="2595741"/>
                  <a:chExt cx="224343" cy="182054"/>
                </a:xfrm>
              </p:grpSpPr>
              <p:sp>
                <p:nvSpPr>
                  <p:cNvPr id="14418" name="Google Shape;14418;p6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420" name="Google Shape;14420;p69"/>
            <p:cNvGrpSpPr/>
            <p:nvPr/>
          </p:nvGrpSpPr>
          <p:grpSpPr>
            <a:xfrm>
              <a:off x="2389399" y="3100241"/>
              <a:ext cx="812796" cy="296869"/>
              <a:chOff x="2389399" y="3100241"/>
              <a:chExt cx="812796" cy="296869"/>
            </a:xfrm>
          </p:grpSpPr>
          <p:grpSp>
            <p:nvGrpSpPr>
              <p:cNvPr id="14421" name="Google Shape;14421;p69"/>
              <p:cNvGrpSpPr/>
              <p:nvPr/>
            </p:nvGrpSpPr>
            <p:grpSpPr>
              <a:xfrm>
                <a:off x="2683630" y="3100241"/>
                <a:ext cx="224334" cy="296869"/>
                <a:chOff x="2683630" y="3100241"/>
                <a:chExt cx="224334" cy="296869"/>
              </a:xfrm>
            </p:grpSpPr>
            <p:grpSp>
              <p:nvGrpSpPr>
                <p:cNvPr id="14422" name="Google Shape;14422;p69"/>
                <p:cNvGrpSpPr/>
                <p:nvPr/>
              </p:nvGrpSpPr>
              <p:grpSpPr>
                <a:xfrm>
                  <a:off x="2788083" y="3100241"/>
                  <a:ext cx="15356" cy="98237"/>
                  <a:chOff x="2788083" y="3100241"/>
                  <a:chExt cx="15356" cy="98237"/>
                </a:xfrm>
              </p:grpSpPr>
              <p:sp>
                <p:nvSpPr>
                  <p:cNvPr id="14423" name="Google Shape;14423;p6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69"/>
                <p:cNvGrpSpPr/>
                <p:nvPr/>
              </p:nvGrpSpPr>
              <p:grpSpPr>
                <a:xfrm>
                  <a:off x="2683630" y="3215065"/>
                  <a:ext cx="224334" cy="182045"/>
                  <a:chOff x="2683630" y="3215065"/>
                  <a:chExt cx="224334" cy="182045"/>
                </a:xfrm>
              </p:grpSpPr>
              <p:sp>
                <p:nvSpPr>
                  <p:cNvPr id="14427" name="Google Shape;14427;p6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29" name="Google Shape;14429;p69"/>
              <p:cNvGrpSpPr/>
              <p:nvPr/>
            </p:nvGrpSpPr>
            <p:grpSpPr>
              <a:xfrm>
                <a:off x="2389399" y="3100241"/>
                <a:ext cx="363638" cy="296869"/>
                <a:chOff x="2389399" y="3100241"/>
                <a:chExt cx="363638" cy="296869"/>
              </a:xfrm>
            </p:grpSpPr>
            <p:grpSp>
              <p:nvGrpSpPr>
                <p:cNvPr id="14430" name="Google Shape;14430;p69"/>
                <p:cNvGrpSpPr/>
                <p:nvPr/>
              </p:nvGrpSpPr>
              <p:grpSpPr>
                <a:xfrm>
                  <a:off x="2493852" y="3100241"/>
                  <a:ext cx="259185" cy="98237"/>
                  <a:chOff x="2493852" y="3100241"/>
                  <a:chExt cx="259185" cy="98237"/>
                </a:xfrm>
              </p:grpSpPr>
              <p:sp>
                <p:nvSpPr>
                  <p:cNvPr id="14431" name="Google Shape;14431;p6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69"/>
                <p:cNvGrpSpPr/>
                <p:nvPr/>
              </p:nvGrpSpPr>
              <p:grpSpPr>
                <a:xfrm>
                  <a:off x="2389399" y="3215065"/>
                  <a:ext cx="224343" cy="182045"/>
                  <a:chOff x="2389399" y="3215065"/>
                  <a:chExt cx="224343" cy="182045"/>
                </a:xfrm>
              </p:grpSpPr>
              <p:sp>
                <p:nvSpPr>
                  <p:cNvPr id="14435" name="Google Shape;14435;p6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37" name="Google Shape;14437;p69"/>
              <p:cNvGrpSpPr/>
              <p:nvPr/>
            </p:nvGrpSpPr>
            <p:grpSpPr>
              <a:xfrm>
                <a:off x="2838475" y="3100241"/>
                <a:ext cx="363719" cy="296869"/>
                <a:chOff x="2838475" y="3100241"/>
                <a:chExt cx="363719" cy="296869"/>
              </a:xfrm>
            </p:grpSpPr>
            <p:grpSp>
              <p:nvGrpSpPr>
                <p:cNvPr id="14438" name="Google Shape;14438;p69"/>
                <p:cNvGrpSpPr/>
                <p:nvPr/>
              </p:nvGrpSpPr>
              <p:grpSpPr>
                <a:xfrm>
                  <a:off x="2838475" y="3100241"/>
                  <a:ext cx="259185" cy="98237"/>
                  <a:chOff x="2838475" y="3100241"/>
                  <a:chExt cx="259185" cy="98237"/>
                </a:xfrm>
              </p:grpSpPr>
              <p:sp>
                <p:nvSpPr>
                  <p:cNvPr id="14439" name="Google Shape;14439;p6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69"/>
                <p:cNvGrpSpPr/>
                <p:nvPr/>
              </p:nvGrpSpPr>
              <p:grpSpPr>
                <a:xfrm>
                  <a:off x="2977852" y="3215065"/>
                  <a:ext cx="224343" cy="182045"/>
                  <a:chOff x="2977852" y="3215065"/>
                  <a:chExt cx="224343" cy="182045"/>
                </a:xfrm>
              </p:grpSpPr>
              <p:sp>
                <p:nvSpPr>
                  <p:cNvPr id="14443" name="Google Shape;14443;p6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448"/>
        <p:cNvGrpSpPr/>
        <p:nvPr/>
      </p:nvGrpSpPr>
      <p:grpSpPr>
        <a:xfrm>
          <a:off x="0" y="0"/>
          <a:ext cx="0" cy="0"/>
          <a:chOff x="0" y="0"/>
          <a:chExt cx="0" cy="0"/>
        </a:xfrm>
      </p:grpSpPr>
      <p:grpSp>
        <p:nvGrpSpPr>
          <p:cNvPr id="14449" name="Google Shape;14449;p70"/>
          <p:cNvGrpSpPr/>
          <p:nvPr/>
        </p:nvGrpSpPr>
        <p:grpSpPr>
          <a:xfrm>
            <a:off x="718875" y="3363288"/>
            <a:ext cx="2390414" cy="1024800"/>
            <a:chOff x="728925" y="3296613"/>
            <a:chExt cx="2390414" cy="1024800"/>
          </a:xfrm>
        </p:grpSpPr>
        <p:grpSp>
          <p:nvGrpSpPr>
            <p:cNvPr id="14450" name="Google Shape;14450;p70"/>
            <p:cNvGrpSpPr/>
            <p:nvPr/>
          </p:nvGrpSpPr>
          <p:grpSpPr>
            <a:xfrm>
              <a:off x="728925" y="3619800"/>
              <a:ext cx="2390414" cy="500893"/>
              <a:chOff x="728925" y="3619800"/>
              <a:chExt cx="2390414" cy="500893"/>
            </a:xfrm>
          </p:grpSpPr>
          <p:sp>
            <p:nvSpPr>
              <p:cNvPr id="14451" name="Google Shape;14451;p7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52" name="Google Shape;14452;p7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453" name="Google Shape;14453;p70"/>
            <p:cNvGrpSpPr/>
            <p:nvPr/>
          </p:nvGrpSpPr>
          <p:grpSpPr>
            <a:xfrm>
              <a:off x="1348050" y="3296613"/>
              <a:ext cx="1706152" cy="1024800"/>
              <a:chOff x="1348050" y="3296613"/>
              <a:chExt cx="1706152" cy="1024800"/>
            </a:xfrm>
          </p:grpSpPr>
          <p:sp>
            <p:nvSpPr>
              <p:cNvPr id="14454" name="Google Shape;14454;p7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55" name="Google Shape;14455;p7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56" name="Google Shape;14456;p7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57" name="Google Shape;14457;p7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58" name="Google Shape;14458;p7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459" name="Google Shape;14459;p70"/>
            <p:cNvGrpSpPr/>
            <p:nvPr/>
          </p:nvGrpSpPr>
          <p:grpSpPr>
            <a:xfrm>
              <a:off x="1455707" y="3654858"/>
              <a:ext cx="1491150" cy="417657"/>
              <a:chOff x="1455707" y="3654858"/>
              <a:chExt cx="1491150" cy="417657"/>
            </a:xfrm>
          </p:grpSpPr>
          <p:sp>
            <p:nvSpPr>
              <p:cNvPr id="14460" name="Google Shape;14460;p7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480" name="Google Shape;14480;p70"/>
          <p:cNvGraphicFramePr/>
          <p:nvPr/>
        </p:nvGraphicFramePr>
        <p:xfrm>
          <a:off x="5954575" y="2361200"/>
          <a:ext cx="2504100" cy="868600"/>
        </p:xfrm>
        <a:graphic>
          <a:graphicData uri="http://schemas.openxmlformats.org/drawingml/2006/table">
            <a:tbl>
              <a:tblPr>
                <a:noFill/>
                <a:tableStyleId>{9264F492-3462-491B-AB53-DA66C7B04EC8}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4481" name="Google Shape;14481;p70"/>
          <p:cNvGrpSpPr/>
          <p:nvPr/>
        </p:nvGrpSpPr>
        <p:grpSpPr>
          <a:xfrm>
            <a:off x="727251" y="1188964"/>
            <a:ext cx="2396505" cy="976502"/>
            <a:chOff x="749309" y="1112739"/>
            <a:chExt cx="2371603" cy="976502"/>
          </a:xfrm>
        </p:grpSpPr>
        <p:grpSp>
          <p:nvGrpSpPr>
            <p:cNvPr id="14482" name="Google Shape;14482;p70"/>
            <p:cNvGrpSpPr/>
            <p:nvPr/>
          </p:nvGrpSpPr>
          <p:grpSpPr>
            <a:xfrm>
              <a:off x="1092126" y="1112739"/>
              <a:ext cx="2028786" cy="975464"/>
              <a:chOff x="1092126" y="1112739"/>
              <a:chExt cx="2028786" cy="975464"/>
            </a:xfrm>
          </p:grpSpPr>
          <p:sp>
            <p:nvSpPr>
              <p:cNvPr id="14483" name="Google Shape;14483;p7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70"/>
            <p:cNvGrpSpPr/>
            <p:nvPr/>
          </p:nvGrpSpPr>
          <p:grpSpPr>
            <a:xfrm>
              <a:off x="749309" y="1112739"/>
              <a:ext cx="314700" cy="975464"/>
              <a:chOff x="749309" y="1112739"/>
              <a:chExt cx="314700" cy="975464"/>
            </a:xfrm>
          </p:grpSpPr>
          <p:sp>
            <p:nvSpPr>
              <p:cNvPr id="14508" name="Google Shape;14508;p7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2" name="Google Shape;14512;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516" name="Google Shape;14516;p70"/>
          <p:cNvGraphicFramePr/>
          <p:nvPr/>
        </p:nvGraphicFramePr>
        <p:xfrm>
          <a:off x="5954600" y="1188950"/>
          <a:ext cx="2504100" cy="976500"/>
        </p:xfrm>
        <a:graphic>
          <a:graphicData uri="http://schemas.openxmlformats.org/drawingml/2006/table">
            <a:tbl>
              <a:tblPr>
                <a:noFill/>
                <a:tableStyleId>{9264F492-3462-491B-AB53-DA66C7B04EC8}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4517" name="Google Shape;14517;p70"/>
          <p:cNvGraphicFramePr/>
          <p:nvPr/>
        </p:nvGraphicFramePr>
        <p:xfrm>
          <a:off x="3375463" y="2361200"/>
          <a:ext cx="2363400" cy="868575"/>
        </p:xfrm>
        <a:graphic>
          <a:graphicData uri="http://schemas.openxmlformats.org/drawingml/2006/table">
            <a:tbl>
              <a:tblPr>
                <a:noFill/>
                <a:tableStyleId>{9264F492-3462-491B-AB53-DA66C7B04EC8}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4518" name="Google Shape;14518;p70"/>
          <p:cNvGrpSpPr/>
          <p:nvPr/>
        </p:nvGrpSpPr>
        <p:grpSpPr>
          <a:xfrm>
            <a:off x="3377449" y="3352160"/>
            <a:ext cx="2363377" cy="1047062"/>
            <a:chOff x="3358399" y="3285485"/>
            <a:chExt cx="2363377" cy="1047062"/>
          </a:xfrm>
        </p:grpSpPr>
        <p:grpSp>
          <p:nvGrpSpPr>
            <p:cNvPr id="14519" name="Google Shape;14519;p70"/>
            <p:cNvGrpSpPr/>
            <p:nvPr/>
          </p:nvGrpSpPr>
          <p:grpSpPr>
            <a:xfrm>
              <a:off x="3358412" y="3285485"/>
              <a:ext cx="2363244" cy="139500"/>
              <a:chOff x="3358412" y="3285485"/>
              <a:chExt cx="2363244" cy="139500"/>
            </a:xfrm>
          </p:grpSpPr>
          <p:sp>
            <p:nvSpPr>
              <p:cNvPr id="14520" name="Google Shape;14520;p7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70"/>
            <p:cNvGrpSpPr/>
            <p:nvPr/>
          </p:nvGrpSpPr>
          <p:grpSpPr>
            <a:xfrm>
              <a:off x="3358412" y="3466996"/>
              <a:ext cx="2363244" cy="139500"/>
              <a:chOff x="3358412" y="3466996"/>
              <a:chExt cx="2363244" cy="139500"/>
            </a:xfrm>
          </p:grpSpPr>
          <p:sp>
            <p:nvSpPr>
              <p:cNvPr id="14526" name="Google Shape;14526;p7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0"/>
            <p:cNvGrpSpPr/>
            <p:nvPr/>
          </p:nvGrpSpPr>
          <p:grpSpPr>
            <a:xfrm>
              <a:off x="3358412" y="3648507"/>
              <a:ext cx="2363244" cy="139500"/>
              <a:chOff x="3358412" y="3648507"/>
              <a:chExt cx="2363244" cy="139500"/>
            </a:xfrm>
          </p:grpSpPr>
          <p:sp>
            <p:nvSpPr>
              <p:cNvPr id="14532" name="Google Shape;14532;p7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0"/>
            <p:cNvGrpSpPr/>
            <p:nvPr/>
          </p:nvGrpSpPr>
          <p:grpSpPr>
            <a:xfrm>
              <a:off x="3358412" y="3830018"/>
              <a:ext cx="2363244" cy="139500"/>
              <a:chOff x="3358412" y="3830018"/>
              <a:chExt cx="2363244" cy="139500"/>
            </a:xfrm>
          </p:grpSpPr>
          <p:sp>
            <p:nvSpPr>
              <p:cNvPr id="14538" name="Google Shape;14538;p7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3" name="Google Shape;14543;p70"/>
            <p:cNvGrpSpPr/>
            <p:nvPr/>
          </p:nvGrpSpPr>
          <p:grpSpPr>
            <a:xfrm>
              <a:off x="3358399" y="4011514"/>
              <a:ext cx="2363377" cy="139537"/>
              <a:chOff x="3294800" y="4134603"/>
              <a:chExt cx="2638876" cy="152400"/>
            </a:xfrm>
          </p:grpSpPr>
          <p:sp>
            <p:nvSpPr>
              <p:cNvPr id="14544" name="Google Shape;14544;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70"/>
            <p:cNvGrpSpPr/>
            <p:nvPr/>
          </p:nvGrpSpPr>
          <p:grpSpPr>
            <a:xfrm>
              <a:off x="3358399" y="4193010"/>
              <a:ext cx="2363377" cy="139537"/>
              <a:chOff x="3294800" y="4134603"/>
              <a:chExt cx="2638876" cy="152400"/>
            </a:xfrm>
          </p:grpSpPr>
          <p:sp>
            <p:nvSpPr>
              <p:cNvPr id="14550" name="Google Shape;14550;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555" name="Google Shape;14555;p70"/>
          <p:cNvGraphicFramePr/>
          <p:nvPr/>
        </p:nvGraphicFramePr>
        <p:xfrm>
          <a:off x="728250" y="2361200"/>
          <a:ext cx="2369800" cy="889350"/>
        </p:xfrm>
        <a:graphic>
          <a:graphicData uri="http://schemas.openxmlformats.org/drawingml/2006/table">
            <a:tbl>
              <a:tblPr>
                <a:noFill/>
                <a:tableStyleId>{9264F492-3462-491B-AB53-DA66C7B04EC8}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4556" name="Google Shape;14556;p70"/>
          <p:cNvGrpSpPr/>
          <p:nvPr/>
        </p:nvGrpSpPr>
        <p:grpSpPr>
          <a:xfrm>
            <a:off x="4177919" y="2765014"/>
            <a:ext cx="1302095" cy="60959"/>
            <a:chOff x="3558802" y="4011427"/>
            <a:chExt cx="1866000" cy="111300"/>
          </a:xfrm>
        </p:grpSpPr>
        <p:sp>
          <p:nvSpPr>
            <p:cNvPr id="14557" name="Google Shape;14557;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70"/>
          <p:cNvGrpSpPr/>
          <p:nvPr/>
        </p:nvGrpSpPr>
        <p:grpSpPr>
          <a:xfrm>
            <a:off x="4723407" y="3047174"/>
            <a:ext cx="914340" cy="60959"/>
            <a:chOff x="3558802" y="4011427"/>
            <a:chExt cx="1866000" cy="111300"/>
          </a:xfrm>
        </p:grpSpPr>
        <p:sp>
          <p:nvSpPr>
            <p:cNvPr id="14560" name="Google Shape;14560;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2" name="Google Shape;14562;p70"/>
          <p:cNvGrpSpPr/>
          <p:nvPr/>
        </p:nvGrpSpPr>
        <p:grpSpPr>
          <a:xfrm>
            <a:off x="5926924" y="3381697"/>
            <a:ext cx="2519825" cy="1001454"/>
            <a:chOff x="1906114" y="789980"/>
            <a:chExt cx="1487676" cy="606868"/>
          </a:xfrm>
        </p:grpSpPr>
        <p:cxnSp>
          <p:nvCxnSpPr>
            <p:cNvPr id="14563" name="Google Shape;14563;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564" name="Google Shape;14564;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565" name="Google Shape;14565;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4566" name="Google Shape;14566;p7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4567" name="Google Shape;14567;p7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4568" name="Google Shape;14568;p7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4569" name="Google Shape;14569;p7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4570" name="Google Shape;14570;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4577" name="Google Shape;14577;p7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4578" name="Google Shape;14578;p7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4579" name="Google Shape;14579;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70"/>
          <p:cNvGrpSpPr/>
          <p:nvPr/>
        </p:nvGrpSpPr>
        <p:grpSpPr>
          <a:xfrm>
            <a:off x="3372612" y="1159008"/>
            <a:ext cx="2363393" cy="1005865"/>
            <a:chOff x="3292400" y="1193188"/>
            <a:chExt cx="2615240" cy="1131075"/>
          </a:xfrm>
        </p:grpSpPr>
        <p:sp>
          <p:nvSpPr>
            <p:cNvPr id="14581" name="Google Shape;14581;p7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582" name="Google Shape;14582;p7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583" name="Google Shape;14583;p7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4584" name="Google Shape;14584;p7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4585" name="Google Shape;14585;p7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4586" name="Google Shape;14586;p7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4587" name="Google Shape;14587;p7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4588" name="Google Shape;14588;p7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4589" name="Google Shape;14589;p7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4590" name="Google Shape;14590;p7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4591" name="Google Shape;14591;p7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592" name="Google Shape;14592;p7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4593" name="Google Shape;14593;p7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594" name="Google Shape;14594;p7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4595" name="Google Shape;14595;p70"/>
            <p:cNvGrpSpPr/>
            <p:nvPr/>
          </p:nvGrpSpPr>
          <p:grpSpPr>
            <a:xfrm>
              <a:off x="3748438" y="1378608"/>
              <a:ext cx="2159202" cy="903971"/>
              <a:chOff x="1683525" y="2179850"/>
              <a:chExt cx="4519050" cy="2134525"/>
            </a:xfrm>
          </p:grpSpPr>
          <p:sp>
            <p:nvSpPr>
              <p:cNvPr id="14596" name="Google Shape;14596;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597" name="Google Shape;14597;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598" name="Google Shape;14598;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599" name="Google Shape;14599;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0" name="Google Shape;14600;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1" name="Google Shape;14601;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2" name="Google Shape;14602;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3" name="Google Shape;14603;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4" name="Google Shape;14604;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5" name="Google Shape;14605;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6" name="Google Shape;14606;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07" name="Google Shape;14607;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611"/>
        <p:cNvGrpSpPr/>
        <p:nvPr/>
      </p:nvGrpSpPr>
      <p:grpSpPr>
        <a:xfrm>
          <a:off x="0" y="0"/>
          <a:ext cx="0" cy="0"/>
          <a:chOff x="0" y="0"/>
          <a:chExt cx="0" cy="0"/>
        </a:xfrm>
      </p:grpSpPr>
      <p:grpSp>
        <p:nvGrpSpPr>
          <p:cNvPr id="14612" name="Google Shape;14612;p71"/>
          <p:cNvGrpSpPr/>
          <p:nvPr/>
        </p:nvGrpSpPr>
        <p:grpSpPr>
          <a:xfrm>
            <a:off x="4814684" y="1191441"/>
            <a:ext cx="745431" cy="718863"/>
            <a:chOff x="4249973" y="1201875"/>
            <a:chExt cx="1958568" cy="1888762"/>
          </a:xfrm>
        </p:grpSpPr>
        <p:sp>
          <p:nvSpPr>
            <p:cNvPr id="14613" name="Google Shape;14613;p7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4" name="Google Shape;14614;p71"/>
            <p:cNvGrpSpPr/>
            <p:nvPr/>
          </p:nvGrpSpPr>
          <p:grpSpPr>
            <a:xfrm>
              <a:off x="5853086" y="1789142"/>
              <a:ext cx="355454" cy="1048099"/>
              <a:chOff x="5576108" y="2016725"/>
              <a:chExt cx="565200" cy="1666560"/>
            </a:xfrm>
          </p:grpSpPr>
          <p:sp>
            <p:nvSpPr>
              <p:cNvPr id="14615" name="Google Shape;14615;p7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16" name="Google Shape;14616;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71"/>
            <p:cNvGrpSpPr/>
            <p:nvPr/>
          </p:nvGrpSpPr>
          <p:grpSpPr>
            <a:xfrm>
              <a:off x="4869455" y="2691676"/>
              <a:ext cx="1013897" cy="398961"/>
              <a:chOff x="4012057" y="3451825"/>
              <a:chExt cx="1612175" cy="634379"/>
            </a:xfrm>
          </p:grpSpPr>
          <p:sp>
            <p:nvSpPr>
              <p:cNvPr id="14618" name="Google Shape;14618;p7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19" name="Google Shape;14619;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0" name="Google Shape;14620;p71"/>
            <p:cNvGrpSpPr/>
            <p:nvPr/>
          </p:nvGrpSpPr>
          <p:grpSpPr>
            <a:xfrm>
              <a:off x="4276937" y="2155961"/>
              <a:ext cx="651965" cy="891358"/>
              <a:chOff x="3069908" y="2599997"/>
              <a:chExt cx="1036675" cy="1417328"/>
            </a:xfrm>
          </p:grpSpPr>
          <p:sp>
            <p:nvSpPr>
              <p:cNvPr id="14621" name="Google Shape;14621;p7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22" name="Google Shape;14622;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71"/>
            <p:cNvGrpSpPr/>
            <p:nvPr/>
          </p:nvGrpSpPr>
          <p:grpSpPr>
            <a:xfrm>
              <a:off x="5054918" y="1201875"/>
              <a:ext cx="999548" cy="602711"/>
              <a:chOff x="4306958" y="1082925"/>
              <a:chExt cx="1589359" cy="958358"/>
            </a:xfrm>
          </p:grpSpPr>
          <p:sp>
            <p:nvSpPr>
              <p:cNvPr id="14624" name="Google Shape;14624;p7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25" name="Google Shape;14625;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1"/>
            <p:cNvGrpSpPr/>
            <p:nvPr/>
          </p:nvGrpSpPr>
          <p:grpSpPr>
            <a:xfrm>
              <a:off x="4249973" y="1303451"/>
              <a:ext cx="799317" cy="841334"/>
              <a:chOff x="3027033" y="1244439"/>
              <a:chExt cx="1270977" cy="1337786"/>
            </a:xfrm>
          </p:grpSpPr>
          <p:sp>
            <p:nvSpPr>
              <p:cNvPr id="14627" name="Google Shape;14627;p7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28" name="Google Shape;14628;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29" name="Google Shape;14629;p71"/>
          <p:cNvGrpSpPr/>
          <p:nvPr/>
        </p:nvGrpSpPr>
        <p:grpSpPr>
          <a:xfrm>
            <a:off x="731057" y="2069890"/>
            <a:ext cx="761767" cy="729896"/>
            <a:chOff x="2657744" y="2337745"/>
            <a:chExt cx="832987" cy="798137"/>
          </a:xfrm>
        </p:grpSpPr>
        <p:sp>
          <p:nvSpPr>
            <p:cNvPr id="14630" name="Google Shape;14630;p7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71"/>
          <p:cNvGrpSpPr/>
          <p:nvPr/>
        </p:nvGrpSpPr>
        <p:grpSpPr>
          <a:xfrm>
            <a:off x="3242022" y="2073097"/>
            <a:ext cx="685569" cy="723586"/>
            <a:chOff x="3398134" y="2057755"/>
            <a:chExt cx="704087" cy="743130"/>
          </a:xfrm>
        </p:grpSpPr>
        <p:grpSp>
          <p:nvGrpSpPr>
            <p:cNvPr id="14637" name="Google Shape;14637;p71"/>
            <p:cNvGrpSpPr/>
            <p:nvPr/>
          </p:nvGrpSpPr>
          <p:grpSpPr>
            <a:xfrm>
              <a:off x="3398134" y="2290183"/>
              <a:ext cx="315300" cy="219900"/>
              <a:chOff x="3398134" y="2290183"/>
              <a:chExt cx="315300" cy="219900"/>
            </a:xfrm>
          </p:grpSpPr>
          <p:sp>
            <p:nvSpPr>
              <p:cNvPr id="14638" name="Google Shape;14638;p7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39" name="Google Shape;14639;p71"/>
              <p:cNvCxnSpPr>
                <a:stCxn id="1463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4640" name="Google Shape;14640;p71"/>
            <p:cNvGrpSpPr/>
            <p:nvPr/>
          </p:nvGrpSpPr>
          <p:grpSpPr>
            <a:xfrm>
              <a:off x="3547823" y="2467358"/>
              <a:ext cx="219900" cy="333527"/>
              <a:chOff x="3547823" y="2467358"/>
              <a:chExt cx="219900" cy="333527"/>
            </a:xfrm>
          </p:grpSpPr>
          <p:sp>
            <p:nvSpPr>
              <p:cNvPr id="14641" name="Google Shape;14641;p7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42" name="Google Shape;14642;p7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4643" name="Google Shape;14643;p71"/>
            <p:cNvGrpSpPr/>
            <p:nvPr/>
          </p:nvGrpSpPr>
          <p:grpSpPr>
            <a:xfrm>
              <a:off x="3734138" y="2467358"/>
              <a:ext cx="219900" cy="333527"/>
              <a:chOff x="3734138" y="2467358"/>
              <a:chExt cx="219900" cy="333527"/>
            </a:xfrm>
          </p:grpSpPr>
          <p:sp>
            <p:nvSpPr>
              <p:cNvPr id="14644" name="Google Shape;14644;p7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45" name="Google Shape;14645;p7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4646" name="Google Shape;14646;p71"/>
            <p:cNvGrpSpPr/>
            <p:nvPr/>
          </p:nvGrpSpPr>
          <p:grpSpPr>
            <a:xfrm>
              <a:off x="3787560" y="2288011"/>
              <a:ext cx="314661" cy="219900"/>
              <a:chOff x="3787560" y="2288011"/>
              <a:chExt cx="314661" cy="219900"/>
            </a:xfrm>
          </p:grpSpPr>
          <p:sp>
            <p:nvSpPr>
              <p:cNvPr id="14647" name="Google Shape;14647;p7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48" name="Google Shape;14648;p7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4649" name="Google Shape;14649;p71"/>
            <p:cNvGrpSpPr/>
            <p:nvPr/>
          </p:nvGrpSpPr>
          <p:grpSpPr>
            <a:xfrm>
              <a:off x="3637290" y="2057755"/>
              <a:ext cx="219900" cy="335499"/>
              <a:chOff x="3637290" y="2057755"/>
              <a:chExt cx="219900" cy="335499"/>
            </a:xfrm>
          </p:grpSpPr>
          <p:sp>
            <p:nvSpPr>
              <p:cNvPr id="14650" name="Google Shape;14650;p7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4651" name="Google Shape;14651;p7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4652" name="Google Shape;14652;p71"/>
          <p:cNvGrpSpPr/>
          <p:nvPr/>
        </p:nvGrpSpPr>
        <p:grpSpPr>
          <a:xfrm>
            <a:off x="4917244" y="2079792"/>
            <a:ext cx="710153" cy="710153"/>
            <a:chOff x="5007123" y="2079403"/>
            <a:chExt cx="687600" cy="687600"/>
          </a:xfrm>
        </p:grpSpPr>
        <p:sp>
          <p:nvSpPr>
            <p:cNvPr id="14653" name="Google Shape;14653;p7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71"/>
          <p:cNvGrpSpPr/>
          <p:nvPr/>
        </p:nvGrpSpPr>
        <p:grpSpPr>
          <a:xfrm>
            <a:off x="5726681" y="2074299"/>
            <a:ext cx="720998" cy="721183"/>
            <a:chOff x="5797446" y="2063053"/>
            <a:chExt cx="698100" cy="698280"/>
          </a:xfrm>
        </p:grpSpPr>
        <p:sp>
          <p:nvSpPr>
            <p:cNvPr id="14658" name="Google Shape;14658;p7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71"/>
          <p:cNvGrpSpPr/>
          <p:nvPr/>
        </p:nvGrpSpPr>
        <p:grpSpPr>
          <a:xfrm>
            <a:off x="8171828" y="3719904"/>
            <a:ext cx="280585" cy="673164"/>
            <a:chOff x="8075075" y="3754290"/>
            <a:chExt cx="255612" cy="613194"/>
          </a:xfrm>
        </p:grpSpPr>
        <p:grpSp>
          <p:nvGrpSpPr>
            <p:cNvPr id="14663" name="Google Shape;14663;p71"/>
            <p:cNvGrpSpPr/>
            <p:nvPr/>
          </p:nvGrpSpPr>
          <p:grpSpPr>
            <a:xfrm>
              <a:off x="8075075" y="3754290"/>
              <a:ext cx="255612" cy="613194"/>
              <a:chOff x="8075075" y="3754290"/>
              <a:chExt cx="255612" cy="613194"/>
            </a:xfrm>
          </p:grpSpPr>
          <p:sp>
            <p:nvSpPr>
              <p:cNvPr id="14664" name="Google Shape;14664;p7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6" name="Google Shape;14666;p7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71"/>
          <p:cNvGrpSpPr/>
          <p:nvPr/>
        </p:nvGrpSpPr>
        <p:grpSpPr>
          <a:xfrm>
            <a:off x="5288887" y="3708700"/>
            <a:ext cx="470352" cy="683745"/>
            <a:chOff x="1697726" y="3244179"/>
            <a:chExt cx="788124" cy="1146069"/>
          </a:xfrm>
        </p:grpSpPr>
        <p:sp>
          <p:nvSpPr>
            <p:cNvPr id="14668" name="Google Shape;14668;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0" name="Google Shape;14670;p71"/>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1" name="Google Shape;14671;p71"/>
          <p:cNvGrpSpPr/>
          <p:nvPr/>
        </p:nvGrpSpPr>
        <p:grpSpPr>
          <a:xfrm>
            <a:off x="5910037" y="3719902"/>
            <a:ext cx="293891" cy="293845"/>
            <a:chOff x="6134814" y="3754290"/>
            <a:chExt cx="293891" cy="293845"/>
          </a:xfrm>
        </p:grpSpPr>
        <p:sp>
          <p:nvSpPr>
            <p:cNvPr id="14672" name="Google Shape;14672;p7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71"/>
          <p:cNvGrpSpPr/>
          <p:nvPr/>
        </p:nvGrpSpPr>
        <p:grpSpPr>
          <a:xfrm>
            <a:off x="5910037" y="4098574"/>
            <a:ext cx="293891" cy="293891"/>
            <a:chOff x="6134814" y="4086186"/>
            <a:chExt cx="293891" cy="293891"/>
          </a:xfrm>
        </p:grpSpPr>
        <p:sp>
          <p:nvSpPr>
            <p:cNvPr id="14675" name="Google Shape;14675;p7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1"/>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1"/>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9" name="Google Shape;14679;p71"/>
          <p:cNvGrpSpPr/>
          <p:nvPr/>
        </p:nvGrpSpPr>
        <p:grpSpPr>
          <a:xfrm>
            <a:off x="7835013" y="2927266"/>
            <a:ext cx="622883" cy="621944"/>
            <a:chOff x="1187048" y="238125"/>
            <a:chExt cx="5256397" cy="5248476"/>
          </a:xfrm>
        </p:grpSpPr>
        <p:sp>
          <p:nvSpPr>
            <p:cNvPr id="14680" name="Google Shape;14680;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71"/>
          <p:cNvGrpSpPr/>
          <p:nvPr/>
        </p:nvGrpSpPr>
        <p:grpSpPr>
          <a:xfrm>
            <a:off x="2292118" y="2936875"/>
            <a:ext cx="1310987" cy="612407"/>
            <a:chOff x="238125" y="1188750"/>
            <a:chExt cx="7140450" cy="3335550"/>
          </a:xfrm>
        </p:grpSpPr>
        <p:sp>
          <p:nvSpPr>
            <p:cNvPr id="14685" name="Google Shape;14685;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0" name="Google Shape;14690;p71"/>
          <p:cNvGrpSpPr/>
          <p:nvPr/>
        </p:nvGrpSpPr>
        <p:grpSpPr>
          <a:xfrm>
            <a:off x="6617990" y="2927430"/>
            <a:ext cx="1110299" cy="621702"/>
            <a:chOff x="238125" y="1335475"/>
            <a:chExt cx="5418735" cy="3034175"/>
          </a:xfrm>
        </p:grpSpPr>
        <p:sp>
          <p:nvSpPr>
            <p:cNvPr id="14691" name="Google Shape;14691;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4" name="Google Shape;14694;p71"/>
          <p:cNvGrpSpPr/>
          <p:nvPr/>
        </p:nvGrpSpPr>
        <p:grpSpPr>
          <a:xfrm>
            <a:off x="5435649" y="2924327"/>
            <a:ext cx="1074451" cy="627181"/>
            <a:chOff x="5359127" y="2910889"/>
            <a:chExt cx="1097723" cy="640831"/>
          </a:xfrm>
        </p:grpSpPr>
        <p:grpSp>
          <p:nvGrpSpPr>
            <p:cNvPr id="14695" name="Google Shape;14695;p71"/>
            <p:cNvGrpSpPr/>
            <p:nvPr/>
          </p:nvGrpSpPr>
          <p:grpSpPr>
            <a:xfrm>
              <a:off x="5929791" y="3263088"/>
              <a:ext cx="527060" cy="287097"/>
              <a:chOff x="5929791" y="3263088"/>
              <a:chExt cx="527060" cy="287097"/>
            </a:xfrm>
          </p:grpSpPr>
          <p:sp>
            <p:nvSpPr>
              <p:cNvPr id="14696" name="Google Shape;14696;p7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697" name="Google Shape;14697;p7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698" name="Google Shape;14698;p71"/>
            <p:cNvGrpSpPr/>
            <p:nvPr/>
          </p:nvGrpSpPr>
          <p:grpSpPr>
            <a:xfrm>
              <a:off x="5359127" y="3263089"/>
              <a:ext cx="526428" cy="288631"/>
              <a:chOff x="5359127" y="3263089"/>
              <a:chExt cx="526428" cy="288631"/>
            </a:xfrm>
          </p:grpSpPr>
          <p:sp>
            <p:nvSpPr>
              <p:cNvPr id="14699" name="Google Shape;14699;p7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00" name="Google Shape;14700;p7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701" name="Google Shape;14701;p71"/>
            <p:cNvGrpSpPr/>
            <p:nvPr/>
          </p:nvGrpSpPr>
          <p:grpSpPr>
            <a:xfrm>
              <a:off x="5551525" y="2910889"/>
              <a:ext cx="520901" cy="610283"/>
              <a:chOff x="5551525" y="2910889"/>
              <a:chExt cx="520901" cy="610283"/>
            </a:xfrm>
          </p:grpSpPr>
          <p:sp>
            <p:nvSpPr>
              <p:cNvPr id="14702" name="Google Shape;14702;p7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03" name="Google Shape;14703;p7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704" name="Google Shape;14704;p71"/>
            <p:cNvGrpSpPr/>
            <p:nvPr/>
          </p:nvGrpSpPr>
          <p:grpSpPr>
            <a:xfrm>
              <a:off x="5743962" y="2919100"/>
              <a:ext cx="623674" cy="284502"/>
              <a:chOff x="5743962" y="2919100"/>
              <a:chExt cx="623674" cy="284502"/>
            </a:xfrm>
          </p:grpSpPr>
          <p:sp>
            <p:nvSpPr>
              <p:cNvPr id="14705" name="Google Shape;14705;p7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06" name="Google Shape;14706;p7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4707" name="Google Shape;14707;p71"/>
          <p:cNvGrpSpPr/>
          <p:nvPr/>
        </p:nvGrpSpPr>
        <p:grpSpPr>
          <a:xfrm>
            <a:off x="7586863" y="2075038"/>
            <a:ext cx="874976" cy="719600"/>
            <a:chOff x="7608988" y="2093194"/>
            <a:chExt cx="817276" cy="672147"/>
          </a:xfrm>
        </p:grpSpPr>
        <p:cxnSp>
          <p:nvCxnSpPr>
            <p:cNvPr id="14708" name="Google Shape;14708;p7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09" name="Google Shape;14709;p7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10" name="Google Shape;14710;p7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11" name="Google Shape;14711;p7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12" name="Google Shape;14712;p7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4713" name="Google Shape;14713;p7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4714" name="Google Shape;14714;p71"/>
            <p:cNvGrpSpPr/>
            <p:nvPr/>
          </p:nvGrpSpPr>
          <p:grpSpPr>
            <a:xfrm>
              <a:off x="7721175" y="2093194"/>
              <a:ext cx="599587" cy="623846"/>
              <a:chOff x="7721175" y="2093194"/>
              <a:chExt cx="599587" cy="623846"/>
            </a:xfrm>
          </p:grpSpPr>
          <p:grpSp>
            <p:nvGrpSpPr>
              <p:cNvPr id="14715" name="Google Shape;14715;p71"/>
              <p:cNvGrpSpPr/>
              <p:nvPr/>
            </p:nvGrpSpPr>
            <p:grpSpPr>
              <a:xfrm>
                <a:off x="7721175" y="2093194"/>
                <a:ext cx="291605" cy="623846"/>
                <a:chOff x="9405575" y="2061418"/>
                <a:chExt cx="291605" cy="623846"/>
              </a:xfrm>
            </p:grpSpPr>
            <p:sp>
              <p:nvSpPr>
                <p:cNvPr id="14716" name="Google Shape;14716;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71"/>
              <p:cNvGrpSpPr/>
              <p:nvPr/>
            </p:nvGrpSpPr>
            <p:grpSpPr>
              <a:xfrm flipH="1">
                <a:off x="8029157" y="2093194"/>
                <a:ext cx="291605" cy="623846"/>
                <a:chOff x="9405575" y="2061418"/>
                <a:chExt cx="291605" cy="623846"/>
              </a:xfrm>
            </p:grpSpPr>
            <p:sp>
              <p:nvSpPr>
                <p:cNvPr id="14724" name="Google Shape;14724;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731" name="Google Shape;14731;p71"/>
          <p:cNvGrpSpPr/>
          <p:nvPr/>
        </p:nvGrpSpPr>
        <p:grpSpPr>
          <a:xfrm>
            <a:off x="4031299" y="1191441"/>
            <a:ext cx="712557" cy="785901"/>
            <a:chOff x="4206459" y="1191441"/>
            <a:chExt cx="712557" cy="785901"/>
          </a:xfrm>
        </p:grpSpPr>
        <p:sp>
          <p:nvSpPr>
            <p:cNvPr id="14732" name="Google Shape;14732;p7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6" name="Google Shape;14736;p71"/>
            <p:cNvGrpSpPr/>
            <p:nvPr/>
          </p:nvGrpSpPr>
          <p:grpSpPr>
            <a:xfrm>
              <a:off x="4644280" y="1290523"/>
              <a:ext cx="143716" cy="29463"/>
              <a:chOff x="4644280" y="1290523"/>
              <a:chExt cx="143716" cy="29463"/>
            </a:xfrm>
          </p:grpSpPr>
          <p:sp>
            <p:nvSpPr>
              <p:cNvPr id="14737" name="Google Shape;14737;p7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71"/>
            <p:cNvGrpSpPr/>
            <p:nvPr/>
          </p:nvGrpSpPr>
          <p:grpSpPr>
            <a:xfrm>
              <a:off x="4356567" y="1191441"/>
              <a:ext cx="143690" cy="29488"/>
              <a:chOff x="4356567" y="1191441"/>
              <a:chExt cx="143690" cy="29488"/>
            </a:xfrm>
          </p:grpSpPr>
          <p:sp>
            <p:nvSpPr>
              <p:cNvPr id="14742" name="Google Shape;14742;p7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71"/>
            <p:cNvGrpSpPr/>
            <p:nvPr/>
          </p:nvGrpSpPr>
          <p:grpSpPr>
            <a:xfrm>
              <a:off x="4339009" y="1863727"/>
              <a:ext cx="143703" cy="29476"/>
              <a:chOff x="4339009" y="1863727"/>
              <a:chExt cx="143703" cy="29476"/>
            </a:xfrm>
          </p:grpSpPr>
          <p:sp>
            <p:nvSpPr>
              <p:cNvPr id="14747" name="Google Shape;14747;p7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71"/>
            <p:cNvGrpSpPr/>
            <p:nvPr/>
          </p:nvGrpSpPr>
          <p:grpSpPr>
            <a:xfrm>
              <a:off x="4206459" y="1607315"/>
              <a:ext cx="29539" cy="142899"/>
              <a:chOff x="4206459" y="1607315"/>
              <a:chExt cx="29539" cy="142899"/>
            </a:xfrm>
          </p:grpSpPr>
          <p:sp>
            <p:nvSpPr>
              <p:cNvPr id="14752" name="Google Shape;14752;p7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6" name="Google Shape;14756;p7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1"/>
            <p:cNvGrpSpPr/>
            <p:nvPr/>
          </p:nvGrpSpPr>
          <p:grpSpPr>
            <a:xfrm>
              <a:off x="4889463" y="1423737"/>
              <a:ext cx="29552" cy="142899"/>
              <a:chOff x="4889463" y="1423737"/>
              <a:chExt cx="29552" cy="142899"/>
            </a:xfrm>
          </p:grpSpPr>
          <p:sp>
            <p:nvSpPr>
              <p:cNvPr id="14761" name="Google Shape;14761;p7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71"/>
            <p:cNvGrpSpPr/>
            <p:nvPr/>
          </p:nvGrpSpPr>
          <p:grpSpPr>
            <a:xfrm>
              <a:off x="4771663" y="1876896"/>
              <a:ext cx="108651" cy="100447"/>
              <a:chOff x="4771663" y="1876896"/>
              <a:chExt cx="108651" cy="100447"/>
            </a:xfrm>
          </p:grpSpPr>
          <p:sp>
            <p:nvSpPr>
              <p:cNvPr id="14766" name="Google Shape;14766;p7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70" name="Google Shape;14770;p71"/>
          <p:cNvGrpSpPr/>
          <p:nvPr/>
        </p:nvGrpSpPr>
        <p:grpSpPr>
          <a:xfrm>
            <a:off x="4026774" y="2074664"/>
            <a:ext cx="791287" cy="720350"/>
            <a:chOff x="267375" y="1071875"/>
            <a:chExt cx="470500" cy="428550"/>
          </a:xfrm>
        </p:grpSpPr>
        <p:sp>
          <p:nvSpPr>
            <p:cNvPr id="14771" name="Google Shape;14771;p7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71"/>
          <p:cNvGrpSpPr/>
          <p:nvPr/>
        </p:nvGrpSpPr>
        <p:grpSpPr>
          <a:xfrm>
            <a:off x="727269" y="3719294"/>
            <a:ext cx="1408444" cy="673166"/>
            <a:chOff x="712664" y="3693287"/>
            <a:chExt cx="1460738" cy="698160"/>
          </a:xfrm>
        </p:grpSpPr>
        <p:grpSp>
          <p:nvGrpSpPr>
            <p:cNvPr id="14780" name="Google Shape;14780;p71"/>
            <p:cNvGrpSpPr/>
            <p:nvPr/>
          </p:nvGrpSpPr>
          <p:grpSpPr>
            <a:xfrm>
              <a:off x="1380079" y="4133090"/>
              <a:ext cx="234048" cy="258099"/>
              <a:chOff x="1380079" y="4133090"/>
              <a:chExt cx="234048" cy="258099"/>
            </a:xfrm>
          </p:grpSpPr>
          <p:sp>
            <p:nvSpPr>
              <p:cNvPr id="14781" name="Google Shape;14781;p7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71"/>
            <p:cNvGrpSpPr/>
            <p:nvPr/>
          </p:nvGrpSpPr>
          <p:grpSpPr>
            <a:xfrm>
              <a:off x="884610" y="3864082"/>
              <a:ext cx="1118566" cy="527275"/>
              <a:chOff x="890961" y="3865463"/>
              <a:chExt cx="1115221" cy="525698"/>
            </a:xfrm>
          </p:grpSpPr>
          <p:sp>
            <p:nvSpPr>
              <p:cNvPr id="14785" name="Google Shape;14785;p7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71"/>
            <p:cNvGrpSpPr/>
            <p:nvPr/>
          </p:nvGrpSpPr>
          <p:grpSpPr>
            <a:xfrm>
              <a:off x="712664" y="3693287"/>
              <a:ext cx="1460738" cy="698160"/>
              <a:chOff x="712664" y="3693025"/>
              <a:chExt cx="1460738" cy="698160"/>
            </a:xfrm>
          </p:grpSpPr>
          <p:sp>
            <p:nvSpPr>
              <p:cNvPr id="14789" name="Google Shape;14789;p7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95" name="Google Shape;14795;p71"/>
          <p:cNvGrpSpPr/>
          <p:nvPr/>
        </p:nvGrpSpPr>
        <p:grpSpPr>
          <a:xfrm>
            <a:off x="3164985" y="1191441"/>
            <a:ext cx="795485" cy="738831"/>
            <a:chOff x="3348603" y="1236445"/>
            <a:chExt cx="749256" cy="695894"/>
          </a:xfrm>
        </p:grpSpPr>
        <p:grpSp>
          <p:nvGrpSpPr>
            <p:cNvPr id="14796" name="Google Shape;14796;p71"/>
            <p:cNvGrpSpPr/>
            <p:nvPr/>
          </p:nvGrpSpPr>
          <p:grpSpPr>
            <a:xfrm>
              <a:off x="3583779" y="1236445"/>
              <a:ext cx="293795" cy="285811"/>
              <a:chOff x="3750225" y="1774000"/>
              <a:chExt cx="149575" cy="145525"/>
            </a:xfrm>
          </p:grpSpPr>
          <p:sp>
            <p:nvSpPr>
              <p:cNvPr id="14797" name="Google Shape;14797;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1"/>
            <p:cNvGrpSpPr/>
            <p:nvPr/>
          </p:nvGrpSpPr>
          <p:grpSpPr>
            <a:xfrm>
              <a:off x="3775534" y="1462599"/>
              <a:ext cx="322325" cy="285958"/>
              <a:chOff x="3847850" y="1889150"/>
              <a:chExt cx="164100" cy="145600"/>
            </a:xfrm>
          </p:grpSpPr>
          <p:sp>
            <p:nvSpPr>
              <p:cNvPr id="14800" name="Google Shape;14800;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71"/>
            <p:cNvGrpSpPr/>
            <p:nvPr/>
          </p:nvGrpSpPr>
          <p:grpSpPr>
            <a:xfrm>
              <a:off x="3545329" y="1646528"/>
              <a:ext cx="293746" cy="285811"/>
              <a:chOff x="3730650" y="1982800"/>
              <a:chExt cx="149550" cy="145525"/>
            </a:xfrm>
          </p:grpSpPr>
          <p:sp>
            <p:nvSpPr>
              <p:cNvPr id="14803" name="Google Shape;14803;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71"/>
            <p:cNvGrpSpPr/>
            <p:nvPr/>
          </p:nvGrpSpPr>
          <p:grpSpPr>
            <a:xfrm>
              <a:off x="3348603" y="1415046"/>
              <a:ext cx="294384" cy="284387"/>
              <a:chOff x="3630494" y="1864938"/>
              <a:chExt cx="149875" cy="144800"/>
            </a:xfrm>
          </p:grpSpPr>
          <p:sp>
            <p:nvSpPr>
              <p:cNvPr id="14806" name="Google Shape;14806;p7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08" name="Google Shape;14808;p71"/>
          <p:cNvGrpSpPr/>
          <p:nvPr/>
        </p:nvGrpSpPr>
        <p:grpSpPr>
          <a:xfrm>
            <a:off x="2286512" y="3714337"/>
            <a:ext cx="1324924" cy="678083"/>
            <a:chOff x="2413923" y="3711366"/>
            <a:chExt cx="1374117" cy="703260"/>
          </a:xfrm>
        </p:grpSpPr>
        <p:grpSp>
          <p:nvGrpSpPr>
            <p:cNvPr id="14809" name="Google Shape;14809;p71"/>
            <p:cNvGrpSpPr/>
            <p:nvPr/>
          </p:nvGrpSpPr>
          <p:grpSpPr>
            <a:xfrm>
              <a:off x="2413923" y="3711366"/>
              <a:ext cx="1374117" cy="703260"/>
              <a:chOff x="2413923" y="3711366"/>
              <a:chExt cx="1374117" cy="703260"/>
            </a:xfrm>
          </p:grpSpPr>
          <p:sp>
            <p:nvSpPr>
              <p:cNvPr id="14810" name="Google Shape;14810;p7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1" name="Google Shape;14811;p71"/>
              <p:cNvGrpSpPr/>
              <p:nvPr/>
            </p:nvGrpSpPr>
            <p:grpSpPr>
              <a:xfrm>
                <a:off x="2600284" y="3808654"/>
                <a:ext cx="234506" cy="138009"/>
                <a:chOff x="2600284" y="3808654"/>
                <a:chExt cx="234506" cy="138009"/>
              </a:xfrm>
            </p:grpSpPr>
            <p:sp>
              <p:nvSpPr>
                <p:cNvPr id="14812" name="Google Shape;14812;p7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13" name="Google Shape;14813;p7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14" name="Google Shape;14814;p71"/>
              <p:cNvGrpSpPr/>
              <p:nvPr/>
            </p:nvGrpSpPr>
            <p:grpSpPr>
              <a:xfrm>
                <a:off x="3359659" y="3805664"/>
                <a:ext cx="232294" cy="141000"/>
                <a:chOff x="3359659" y="3805664"/>
                <a:chExt cx="232294" cy="141000"/>
              </a:xfrm>
            </p:grpSpPr>
            <p:sp>
              <p:nvSpPr>
                <p:cNvPr id="14815" name="Google Shape;14815;p7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16" name="Google Shape;14816;p7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17" name="Google Shape;14817;p71"/>
              <p:cNvGrpSpPr/>
              <p:nvPr/>
            </p:nvGrpSpPr>
            <p:grpSpPr>
              <a:xfrm>
                <a:off x="3067316" y="3711366"/>
                <a:ext cx="66900" cy="166809"/>
                <a:chOff x="3067316" y="3711366"/>
                <a:chExt cx="66900" cy="166809"/>
              </a:xfrm>
            </p:grpSpPr>
            <p:sp>
              <p:nvSpPr>
                <p:cNvPr id="14818" name="Google Shape;14818;p7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19" name="Google Shape;14819;p7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20" name="Google Shape;14820;p71"/>
              <p:cNvGrpSpPr/>
              <p:nvPr/>
            </p:nvGrpSpPr>
            <p:grpSpPr>
              <a:xfrm>
                <a:off x="2413923" y="4058666"/>
                <a:ext cx="224119" cy="66900"/>
                <a:chOff x="2413923" y="4058666"/>
                <a:chExt cx="224119" cy="66900"/>
              </a:xfrm>
            </p:grpSpPr>
            <p:sp>
              <p:nvSpPr>
                <p:cNvPr id="14821" name="Google Shape;14821;p7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22" name="Google Shape;14822;p7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23" name="Google Shape;14823;p71"/>
              <p:cNvGrpSpPr/>
              <p:nvPr/>
            </p:nvGrpSpPr>
            <p:grpSpPr>
              <a:xfrm>
                <a:off x="3564643" y="4058666"/>
                <a:ext cx="223397" cy="66900"/>
                <a:chOff x="3564643" y="4058666"/>
                <a:chExt cx="223397" cy="66900"/>
              </a:xfrm>
            </p:grpSpPr>
            <p:sp>
              <p:nvSpPr>
                <p:cNvPr id="14824" name="Google Shape;14824;p7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25" name="Google Shape;14825;p7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4826" name="Google Shape;14826;p71"/>
            <p:cNvGrpSpPr/>
            <p:nvPr/>
          </p:nvGrpSpPr>
          <p:grpSpPr>
            <a:xfrm>
              <a:off x="2633353" y="3965763"/>
              <a:ext cx="933975" cy="445687"/>
              <a:chOff x="2633353" y="3965763"/>
              <a:chExt cx="933975" cy="445687"/>
            </a:xfrm>
          </p:grpSpPr>
          <p:sp>
            <p:nvSpPr>
              <p:cNvPr id="14827" name="Google Shape;14827;p7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29" name="Google Shape;14829;p71"/>
          <p:cNvGrpSpPr/>
          <p:nvPr/>
        </p:nvGrpSpPr>
        <p:grpSpPr>
          <a:xfrm>
            <a:off x="6410784" y="1264884"/>
            <a:ext cx="1131087" cy="587383"/>
            <a:chOff x="238125" y="999450"/>
            <a:chExt cx="7140700" cy="3708225"/>
          </a:xfrm>
        </p:grpSpPr>
        <p:sp>
          <p:nvSpPr>
            <p:cNvPr id="14830" name="Google Shape;14830;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71"/>
          <p:cNvGrpSpPr/>
          <p:nvPr/>
        </p:nvGrpSpPr>
        <p:grpSpPr>
          <a:xfrm>
            <a:off x="3762234" y="3714379"/>
            <a:ext cx="1375854" cy="678131"/>
            <a:chOff x="3913765" y="3641905"/>
            <a:chExt cx="1522805" cy="750560"/>
          </a:xfrm>
        </p:grpSpPr>
        <p:grpSp>
          <p:nvGrpSpPr>
            <p:cNvPr id="14840" name="Google Shape;14840;p71"/>
            <p:cNvGrpSpPr/>
            <p:nvPr/>
          </p:nvGrpSpPr>
          <p:grpSpPr>
            <a:xfrm>
              <a:off x="3913765" y="3997002"/>
              <a:ext cx="1522805" cy="395463"/>
              <a:chOff x="3913765" y="3997002"/>
              <a:chExt cx="1522805" cy="395463"/>
            </a:xfrm>
          </p:grpSpPr>
          <p:grpSp>
            <p:nvGrpSpPr>
              <p:cNvPr id="14841" name="Google Shape;14841;p71"/>
              <p:cNvGrpSpPr/>
              <p:nvPr/>
            </p:nvGrpSpPr>
            <p:grpSpPr>
              <a:xfrm>
                <a:off x="3913765" y="4138659"/>
                <a:ext cx="507602" cy="253806"/>
                <a:chOff x="3913765" y="4138659"/>
                <a:chExt cx="507602" cy="253806"/>
              </a:xfrm>
            </p:grpSpPr>
            <p:sp>
              <p:nvSpPr>
                <p:cNvPr id="14842" name="Google Shape;14842;p7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4844" name="Google Shape;14844;p71"/>
              <p:cNvGrpSpPr/>
              <p:nvPr/>
            </p:nvGrpSpPr>
            <p:grpSpPr>
              <a:xfrm>
                <a:off x="4421361" y="3997002"/>
                <a:ext cx="507618" cy="395463"/>
                <a:chOff x="4421361" y="3997002"/>
                <a:chExt cx="507618" cy="395463"/>
              </a:xfrm>
            </p:grpSpPr>
            <p:sp>
              <p:nvSpPr>
                <p:cNvPr id="14845" name="Google Shape;14845;p7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1"/>
              <p:cNvGrpSpPr/>
              <p:nvPr/>
            </p:nvGrpSpPr>
            <p:grpSpPr>
              <a:xfrm>
                <a:off x="4928973" y="4189418"/>
                <a:ext cx="507596" cy="203047"/>
                <a:chOff x="4928973" y="4189418"/>
                <a:chExt cx="507596" cy="203047"/>
              </a:xfrm>
            </p:grpSpPr>
            <p:sp>
              <p:nvSpPr>
                <p:cNvPr id="14848" name="Google Shape;14848;p7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50" name="Google Shape;14850;p71"/>
            <p:cNvGrpSpPr/>
            <p:nvPr/>
          </p:nvGrpSpPr>
          <p:grpSpPr>
            <a:xfrm>
              <a:off x="4482186" y="3641905"/>
              <a:ext cx="397605" cy="349784"/>
              <a:chOff x="2906375" y="1159725"/>
              <a:chExt cx="1860575" cy="1636800"/>
            </a:xfrm>
          </p:grpSpPr>
          <p:sp>
            <p:nvSpPr>
              <p:cNvPr id="14851" name="Google Shape;14851;p7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55" name="Google Shape;14855;p71"/>
          <p:cNvGrpSpPr/>
          <p:nvPr/>
        </p:nvGrpSpPr>
        <p:grpSpPr>
          <a:xfrm>
            <a:off x="6546943" y="2074305"/>
            <a:ext cx="940737" cy="721067"/>
            <a:chOff x="6599718" y="2068734"/>
            <a:chExt cx="940737" cy="721067"/>
          </a:xfrm>
        </p:grpSpPr>
        <p:sp>
          <p:nvSpPr>
            <p:cNvPr id="14856" name="Google Shape;14856;p7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2" name="Google Shape;14862;p71"/>
            <p:cNvGrpSpPr/>
            <p:nvPr/>
          </p:nvGrpSpPr>
          <p:grpSpPr>
            <a:xfrm>
              <a:off x="6836957" y="2068734"/>
              <a:ext cx="461892" cy="721067"/>
              <a:chOff x="6836957" y="2068734"/>
              <a:chExt cx="461892" cy="721067"/>
            </a:xfrm>
          </p:grpSpPr>
          <p:sp>
            <p:nvSpPr>
              <p:cNvPr id="14863" name="Google Shape;14863;p7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9" name="Google Shape;14869;p71"/>
              <p:cNvGrpSpPr/>
              <p:nvPr/>
            </p:nvGrpSpPr>
            <p:grpSpPr>
              <a:xfrm>
                <a:off x="6836957" y="2068734"/>
                <a:ext cx="461892" cy="721067"/>
                <a:chOff x="6836957" y="2068734"/>
                <a:chExt cx="461892" cy="721067"/>
              </a:xfrm>
            </p:grpSpPr>
            <p:sp>
              <p:nvSpPr>
                <p:cNvPr id="14870" name="Google Shape;14870;p7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77" name="Google Shape;14877;p71"/>
          <p:cNvGrpSpPr/>
          <p:nvPr/>
        </p:nvGrpSpPr>
        <p:grpSpPr>
          <a:xfrm>
            <a:off x="2430262" y="2078652"/>
            <a:ext cx="712577" cy="712374"/>
            <a:chOff x="2559249" y="2069323"/>
            <a:chExt cx="685566" cy="685634"/>
          </a:xfrm>
        </p:grpSpPr>
        <p:sp>
          <p:nvSpPr>
            <p:cNvPr id="14878" name="Google Shape;14878;p7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71"/>
          <p:cNvGrpSpPr/>
          <p:nvPr/>
        </p:nvGrpSpPr>
        <p:grpSpPr>
          <a:xfrm>
            <a:off x="7612699" y="1191441"/>
            <a:ext cx="845645" cy="711911"/>
            <a:chOff x="951975" y="315800"/>
            <a:chExt cx="5860325" cy="4933550"/>
          </a:xfrm>
        </p:grpSpPr>
        <p:sp>
          <p:nvSpPr>
            <p:cNvPr id="14892" name="Google Shape;14892;p7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71"/>
          <p:cNvGrpSpPr/>
          <p:nvPr/>
        </p:nvGrpSpPr>
        <p:grpSpPr>
          <a:xfrm>
            <a:off x="3709828" y="2927550"/>
            <a:ext cx="1617932" cy="621724"/>
            <a:chOff x="3862800" y="3038525"/>
            <a:chExt cx="1329006" cy="510698"/>
          </a:xfrm>
        </p:grpSpPr>
        <p:sp>
          <p:nvSpPr>
            <p:cNvPr id="14901" name="Google Shape;14901;p7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3" name="Google Shape;14903;p71"/>
            <p:cNvGrpSpPr/>
            <p:nvPr/>
          </p:nvGrpSpPr>
          <p:grpSpPr>
            <a:xfrm>
              <a:off x="3967075" y="3040337"/>
              <a:ext cx="1019927" cy="402126"/>
              <a:chOff x="3967075" y="3040337"/>
              <a:chExt cx="1019927" cy="402126"/>
            </a:xfrm>
          </p:grpSpPr>
          <p:sp>
            <p:nvSpPr>
              <p:cNvPr id="14904" name="Google Shape;14904;p7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6" name="Google Shape;14906;p71"/>
            <p:cNvGrpSpPr/>
            <p:nvPr/>
          </p:nvGrpSpPr>
          <p:grpSpPr>
            <a:xfrm>
              <a:off x="4186700" y="3040337"/>
              <a:ext cx="390475" cy="183289"/>
              <a:chOff x="4186700" y="3040337"/>
              <a:chExt cx="390475" cy="183289"/>
            </a:xfrm>
          </p:grpSpPr>
          <p:sp>
            <p:nvSpPr>
              <p:cNvPr id="14907" name="Google Shape;14907;p7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71"/>
            <p:cNvGrpSpPr/>
            <p:nvPr/>
          </p:nvGrpSpPr>
          <p:grpSpPr>
            <a:xfrm>
              <a:off x="4073727" y="3040337"/>
              <a:ext cx="697794" cy="296263"/>
              <a:chOff x="4073727" y="3040337"/>
              <a:chExt cx="697794" cy="296263"/>
            </a:xfrm>
          </p:grpSpPr>
          <p:sp>
            <p:nvSpPr>
              <p:cNvPr id="14910" name="Google Shape;14910;p7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71"/>
            <p:cNvGrpSpPr/>
            <p:nvPr/>
          </p:nvGrpSpPr>
          <p:grpSpPr>
            <a:xfrm>
              <a:off x="3862800" y="3038525"/>
              <a:ext cx="1329006" cy="510698"/>
              <a:chOff x="3862800" y="3038525"/>
              <a:chExt cx="1329006" cy="510698"/>
            </a:xfrm>
          </p:grpSpPr>
          <p:sp>
            <p:nvSpPr>
              <p:cNvPr id="14913" name="Google Shape;14913;p7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15" name="Google Shape;14915;p71"/>
          <p:cNvGrpSpPr/>
          <p:nvPr/>
        </p:nvGrpSpPr>
        <p:grpSpPr>
          <a:xfrm>
            <a:off x="718150" y="1191441"/>
            <a:ext cx="883205" cy="775176"/>
            <a:chOff x="649648" y="271400"/>
            <a:chExt cx="6215377" cy="5455143"/>
          </a:xfrm>
        </p:grpSpPr>
        <p:sp>
          <p:nvSpPr>
            <p:cNvPr id="14916" name="Google Shape;14916;p7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8" name="Google Shape;14928;p71"/>
          <p:cNvGrpSpPr/>
          <p:nvPr/>
        </p:nvGrpSpPr>
        <p:grpSpPr>
          <a:xfrm>
            <a:off x="2326452" y="1191441"/>
            <a:ext cx="767704" cy="815489"/>
            <a:chOff x="2499700" y="1135950"/>
            <a:chExt cx="732402" cy="777990"/>
          </a:xfrm>
        </p:grpSpPr>
        <p:grpSp>
          <p:nvGrpSpPr>
            <p:cNvPr id="14929" name="Google Shape;14929;p71"/>
            <p:cNvGrpSpPr/>
            <p:nvPr/>
          </p:nvGrpSpPr>
          <p:grpSpPr>
            <a:xfrm>
              <a:off x="2499700" y="1135950"/>
              <a:ext cx="732402" cy="694705"/>
              <a:chOff x="2499700" y="1135950"/>
              <a:chExt cx="732402" cy="694705"/>
            </a:xfrm>
          </p:grpSpPr>
          <p:sp>
            <p:nvSpPr>
              <p:cNvPr id="14930" name="Google Shape;14930;p7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71"/>
            <p:cNvGrpSpPr/>
            <p:nvPr/>
          </p:nvGrpSpPr>
          <p:grpSpPr>
            <a:xfrm>
              <a:off x="2517909" y="1188726"/>
              <a:ext cx="702702" cy="725214"/>
              <a:chOff x="2517909" y="1188726"/>
              <a:chExt cx="702702" cy="725214"/>
            </a:xfrm>
          </p:grpSpPr>
          <p:sp>
            <p:nvSpPr>
              <p:cNvPr id="14958" name="Google Shape;14958;p7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63" name="Google Shape;14963;p71"/>
          <p:cNvGrpSpPr/>
          <p:nvPr/>
        </p:nvGrpSpPr>
        <p:grpSpPr>
          <a:xfrm>
            <a:off x="1672184" y="1191441"/>
            <a:ext cx="583439" cy="870229"/>
            <a:chOff x="1716825" y="1121550"/>
            <a:chExt cx="622800" cy="928938"/>
          </a:xfrm>
        </p:grpSpPr>
        <p:grpSp>
          <p:nvGrpSpPr>
            <p:cNvPr id="14964" name="Google Shape;14964;p71"/>
            <p:cNvGrpSpPr/>
            <p:nvPr/>
          </p:nvGrpSpPr>
          <p:grpSpPr>
            <a:xfrm>
              <a:off x="1716825" y="1121550"/>
              <a:ext cx="622800" cy="928938"/>
              <a:chOff x="1716825" y="1121550"/>
              <a:chExt cx="622800" cy="928938"/>
            </a:xfrm>
          </p:grpSpPr>
          <p:cxnSp>
            <p:nvCxnSpPr>
              <p:cNvPr id="14965" name="Google Shape;14965;p7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4966" name="Google Shape;14966;p7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7" name="Google Shape;14967;p71"/>
            <p:cNvGrpSpPr/>
            <p:nvPr/>
          </p:nvGrpSpPr>
          <p:grpSpPr>
            <a:xfrm>
              <a:off x="1768050" y="1172775"/>
              <a:ext cx="520200" cy="832000"/>
              <a:chOff x="1768050" y="1172775"/>
              <a:chExt cx="520200" cy="832000"/>
            </a:xfrm>
          </p:grpSpPr>
          <p:cxnSp>
            <p:nvCxnSpPr>
              <p:cNvPr id="14968" name="Google Shape;14968;p7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4969" name="Google Shape;14969;p7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71"/>
            <p:cNvGrpSpPr/>
            <p:nvPr/>
          </p:nvGrpSpPr>
          <p:grpSpPr>
            <a:xfrm>
              <a:off x="1820100" y="1225475"/>
              <a:ext cx="416400" cy="729575"/>
              <a:chOff x="1820100" y="1225475"/>
              <a:chExt cx="416400" cy="729575"/>
            </a:xfrm>
          </p:grpSpPr>
          <p:cxnSp>
            <p:nvCxnSpPr>
              <p:cNvPr id="14971" name="Google Shape;14971;p7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4972" name="Google Shape;14972;p7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3" name="Google Shape;14973;p71"/>
            <p:cNvGrpSpPr/>
            <p:nvPr/>
          </p:nvGrpSpPr>
          <p:grpSpPr>
            <a:xfrm>
              <a:off x="1874250" y="1278825"/>
              <a:ext cx="308100" cy="605275"/>
              <a:chOff x="1874250" y="1278825"/>
              <a:chExt cx="308100" cy="605275"/>
            </a:xfrm>
          </p:grpSpPr>
          <p:cxnSp>
            <p:nvCxnSpPr>
              <p:cNvPr id="14974" name="Google Shape;14974;p7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4975" name="Google Shape;14975;p7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6" name="Google Shape;14976;p7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71"/>
          <p:cNvGrpSpPr/>
          <p:nvPr/>
        </p:nvGrpSpPr>
        <p:grpSpPr>
          <a:xfrm>
            <a:off x="1592007" y="2077763"/>
            <a:ext cx="739072" cy="714152"/>
            <a:chOff x="4334725" y="1355875"/>
            <a:chExt cx="3106650" cy="3001900"/>
          </a:xfrm>
        </p:grpSpPr>
        <p:grpSp>
          <p:nvGrpSpPr>
            <p:cNvPr id="14978" name="Google Shape;14978;p71"/>
            <p:cNvGrpSpPr/>
            <p:nvPr/>
          </p:nvGrpSpPr>
          <p:grpSpPr>
            <a:xfrm>
              <a:off x="4516050" y="1724875"/>
              <a:ext cx="2693725" cy="2632900"/>
              <a:chOff x="4516050" y="1724875"/>
              <a:chExt cx="2693725" cy="2632900"/>
            </a:xfrm>
          </p:grpSpPr>
          <p:sp>
            <p:nvSpPr>
              <p:cNvPr id="14979" name="Google Shape;14979;p7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2" name="Google Shape;14982;p71"/>
            <p:cNvGrpSpPr/>
            <p:nvPr/>
          </p:nvGrpSpPr>
          <p:grpSpPr>
            <a:xfrm>
              <a:off x="4334725" y="1355875"/>
              <a:ext cx="3106650" cy="2709650"/>
              <a:chOff x="4334725" y="1355875"/>
              <a:chExt cx="3106650" cy="2709650"/>
            </a:xfrm>
          </p:grpSpPr>
          <p:sp>
            <p:nvSpPr>
              <p:cNvPr id="14983" name="Google Shape;14983;p7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86" name="Google Shape;14986;p71"/>
          <p:cNvGrpSpPr/>
          <p:nvPr/>
        </p:nvGrpSpPr>
        <p:grpSpPr>
          <a:xfrm>
            <a:off x="7708956" y="3708534"/>
            <a:ext cx="312074" cy="684173"/>
            <a:chOff x="7645573" y="3754300"/>
            <a:chExt cx="293855" cy="644170"/>
          </a:xfrm>
        </p:grpSpPr>
        <p:sp>
          <p:nvSpPr>
            <p:cNvPr id="14987" name="Google Shape;14987;p7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71"/>
          <p:cNvGrpSpPr/>
          <p:nvPr/>
        </p:nvGrpSpPr>
        <p:grpSpPr>
          <a:xfrm>
            <a:off x="5630944" y="1191441"/>
            <a:ext cx="709011" cy="739359"/>
            <a:chOff x="5830645" y="1256617"/>
            <a:chExt cx="530340" cy="553040"/>
          </a:xfrm>
        </p:grpSpPr>
        <p:grpSp>
          <p:nvGrpSpPr>
            <p:cNvPr id="14990" name="Google Shape;14990;p71"/>
            <p:cNvGrpSpPr/>
            <p:nvPr/>
          </p:nvGrpSpPr>
          <p:grpSpPr>
            <a:xfrm>
              <a:off x="5830645" y="1256617"/>
              <a:ext cx="259743" cy="269909"/>
              <a:chOff x="5830645" y="1256617"/>
              <a:chExt cx="259743" cy="269909"/>
            </a:xfrm>
          </p:grpSpPr>
          <p:sp>
            <p:nvSpPr>
              <p:cNvPr id="14991" name="Google Shape;14991;p7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71"/>
            <p:cNvGrpSpPr/>
            <p:nvPr/>
          </p:nvGrpSpPr>
          <p:grpSpPr>
            <a:xfrm>
              <a:off x="6101293" y="1256617"/>
              <a:ext cx="259692" cy="269909"/>
              <a:chOff x="6101293" y="1256617"/>
              <a:chExt cx="259692" cy="269909"/>
            </a:xfrm>
          </p:grpSpPr>
          <p:sp>
            <p:nvSpPr>
              <p:cNvPr id="14994" name="Google Shape;14994;p7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1"/>
            <p:cNvGrpSpPr/>
            <p:nvPr/>
          </p:nvGrpSpPr>
          <p:grpSpPr>
            <a:xfrm>
              <a:off x="5830645" y="1539749"/>
              <a:ext cx="259692" cy="269909"/>
              <a:chOff x="5830645" y="1539749"/>
              <a:chExt cx="259692" cy="269909"/>
            </a:xfrm>
          </p:grpSpPr>
          <p:sp>
            <p:nvSpPr>
              <p:cNvPr id="14997" name="Google Shape;14997;p7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71"/>
            <p:cNvGrpSpPr/>
            <p:nvPr/>
          </p:nvGrpSpPr>
          <p:grpSpPr>
            <a:xfrm>
              <a:off x="6101293" y="1539749"/>
              <a:ext cx="259692" cy="269909"/>
              <a:chOff x="6101293" y="1539749"/>
              <a:chExt cx="259692" cy="269909"/>
            </a:xfrm>
          </p:grpSpPr>
          <p:sp>
            <p:nvSpPr>
              <p:cNvPr id="15000" name="Google Shape;15000;p7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2" name="Google Shape;15002;p7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1"/>
          <p:cNvGrpSpPr/>
          <p:nvPr/>
        </p:nvGrpSpPr>
        <p:grpSpPr>
          <a:xfrm>
            <a:off x="732438" y="2927557"/>
            <a:ext cx="1452955" cy="621360"/>
            <a:chOff x="732422" y="2990152"/>
            <a:chExt cx="1337773" cy="572102"/>
          </a:xfrm>
        </p:grpSpPr>
        <p:sp>
          <p:nvSpPr>
            <p:cNvPr id="15004" name="Google Shape;15004;p7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013"/>
        <p:cNvGrpSpPr/>
        <p:nvPr/>
      </p:nvGrpSpPr>
      <p:grpSpPr>
        <a:xfrm>
          <a:off x="0" y="0"/>
          <a:ext cx="0" cy="0"/>
          <a:chOff x="0" y="0"/>
          <a:chExt cx="0" cy="0"/>
        </a:xfrm>
      </p:grpSpPr>
      <p:grpSp>
        <p:nvGrpSpPr>
          <p:cNvPr id="15014" name="Google Shape;15014;p72"/>
          <p:cNvGrpSpPr/>
          <p:nvPr/>
        </p:nvGrpSpPr>
        <p:grpSpPr>
          <a:xfrm>
            <a:off x="729238" y="1179665"/>
            <a:ext cx="1636117" cy="1526144"/>
            <a:chOff x="729238" y="1179665"/>
            <a:chExt cx="1636117" cy="1526144"/>
          </a:xfrm>
        </p:grpSpPr>
        <p:grpSp>
          <p:nvGrpSpPr>
            <p:cNvPr id="15015" name="Google Shape;15015;p72"/>
            <p:cNvGrpSpPr/>
            <p:nvPr/>
          </p:nvGrpSpPr>
          <p:grpSpPr>
            <a:xfrm>
              <a:off x="729238" y="1179665"/>
              <a:ext cx="80700" cy="1526144"/>
              <a:chOff x="729238" y="1179665"/>
              <a:chExt cx="80700" cy="1526144"/>
            </a:xfrm>
          </p:grpSpPr>
          <p:sp>
            <p:nvSpPr>
              <p:cNvPr id="15016" name="Google Shape;15016;p7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72"/>
            <p:cNvGrpSpPr/>
            <p:nvPr/>
          </p:nvGrpSpPr>
          <p:grpSpPr>
            <a:xfrm>
              <a:off x="903098" y="1179665"/>
              <a:ext cx="80700" cy="1526144"/>
              <a:chOff x="903098" y="1179665"/>
              <a:chExt cx="80700" cy="1526144"/>
            </a:xfrm>
          </p:grpSpPr>
          <p:sp>
            <p:nvSpPr>
              <p:cNvPr id="15027" name="Google Shape;15027;p7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2"/>
            <p:cNvGrpSpPr/>
            <p:nvPr/>
          </p:nvGrpSpPr>
          <p:grpSpPr>
            <a:xfrm>
              <a:off x="1076958" y="1179665"/>
              <a:ext cx="80700" cy="1526144"/>
              <a:chOff x="1076958" y="1179665"/>
              <a:chExt cx="80700" cy="1526144"/>
            </a:xfrm>
          </p:grpSpPr>
          <p:sp>
            <p:nvSpPr>
              <p:cNvPr id="15038" name="Google Shape;15038;p7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72"/>
            <p:cNvGrpSpPr/>
            <p:nvPr/>
          </p:nvGrpSpPr>
          <p:grpSpPr>
            <a:xfrm>
              <a:off x="1247707" y="1179665"/>
              <a:ext cx="80700" cy="1526144"/>
              <a:chOff x="1247707" y="1179665"/>
              <a:chExt cx="80700" cy="1526144"/>
            </a:xfrm>
          </p:grpSpPr>
          <p:sp>
            <p:nvSpPr>
              <p:cNvPr id="15049" name="Google Shape;15049;p7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9" name="Google Shape;15059;p72"/>
            <p:cNvGrpSpPr/>
            <p:nvPr/>
          </p:nvGrpSpPr>
          <p:grpSpPr>
            <a:xfrm>
              <a:off x="1421567" y="1179665"/>
              <a:ext cx="80700" cy="1526144"/>
              <a:chOff x="1421567" y="1179665"/>
              <a:chExt cx="80700" cy="1526144"/>
            </a:xfrm>
          </p:grpSpPr>
          <p:sp>
            <p:nvSpPr>
              <p:cNvPr id="15060" name="Google Shape;15060;p7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72"/>
            <p:cNvGrpSpPr/>
            <p:nvPr/>
          </p:nvGrpSpPr>
          <p:grpSpPr>
            <a:xfrm>
              <a:off x="1592327" y="1179665"/>
              <a:ext cx="80700" cy="1526144"/>
              <a:chOff x="1592327" y="1179665"/>
              <a:chExt cx="80700" cy="1526144"/>
            </a:xfrm>
          </p:grpSpPr>
          <p:sp>
            <p:nvSpPr>
              <p:cNvPr id="15071" name="Google Shape;15071;p7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72"/>
            <p:cNvGrpSpPr/>
            <p:nvPr/>
          </p:nvGrpSpPr>
          <p:grpSpPr>
            <a:xfrm>
              <a:off x="1766187" y="1179665"/>
              <a:ext cx="80700" cy="1526144"/>
              <a:chOff x="1766187" y="1179665"/>
              <a:chExt cx="80700" cy="1526144"/>
            </a:xfrm>
          </p:grpSpPr>
          <p:sp>
            <p:nvSpPr>
              <p:cNvPr id="15082" name="Google Shape;15082;p7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2" name="Google Shape;15092;p72"/>
            <p:cNvGrpSpPr/>
            <p:nvPr/>
          </p:nvGrpSpPr>
          <p:grpSpPr>
            <a:xfrm>
              <a:off x="1936935" y="1179665"/>
              <a:ext cx="80700" cy="1526144"/>
              <a:chOff x="1936935" y="1179665"/>
              <a:chExt cx="80700" cy="1526144"/>
            </a:xfrm>
          </p:grpSpPr>
          <p:sp>
            <p:nvSpPr>
              <p:cNvPr id="15093" name="Google Shape;15093;p7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3" name="Google Shape;15103;p72"/>
            <p:cNvGrpSpPr/>
            <p:nvPr/>
          </p:nvGrpSpPr>
          <p:grpSpPr>
            <a:xfrm>
              <a:off x="2110795" y="1179665"/>
              <a:ext cx="80700" cy="1526144"/>
              <a:chOff x="2110795" y="1179665"/>
              <a:chExt cx="80700" cy="1526144"/>
            </a:xfrm>
          </p:grpSpPr>
          <p:sp>
            <p:nvSpPr>
              <p:cNvPr id="15104" name="Google Shape;15104;p7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72"/>
            <p:cNvGrpSpPr/>
            <p:nvPr/>
          </p:nvGrpSpPr>
          <p:grpSpPr>
            <a:xfrm>
              <a:off x="2284655" y="1179665"/>
              <a:ext cx="80700" cy="1526144"/>
              <a:chOff x="2284655" y="1179665"/>
              <a:chExt cx="80700" cy="1526144"/>
            </a:xfrm>
          </p:grpSpPr>
          <p:sp>
            <p:nvSpPr>
              <p:cNvPr id="15115" name="Google Shape;15115;p7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25" name="Google Shape;15125;p72"/>
          <p:cNvGrpSpPr/>
          <p:nvPr/>
        </p:nvGrpSpPr>
        <p:grpSpPr>
          <a:xfrm>
            <a:off x="2623904" y="1198803"/>
            <a:ext cx="1364248" cy="1102133"/>
            <a:chOff x="2623904" y="1198803"/>
            <a:chExt cx="1364248" cy="1102133"/>
          </a:xfrm>
        </p:grpSpPr>
        <p:grpSp>
          <p:nvGrpSpPr>
            <p:cNvPr id="15126" name="Google Shape;15126;p72"/>
            <p:cNvGrpSpPr/>
            <p:nvPr/>
          </p:nvGrpSpPr>
          <p:grpSpPr>
            <a:xfrm>
              <a:off x="2623907" y="1198803"/>
              <a:ext cx="1364245" cy="273000"/>
              <a:chOff x="2623907" y="1198803"/>
              <a:chExt cx="1364245" cy="273000"/>
            </a:xfrm>
          </p:grpSpPr>
          <p:sp>
            <p:nvSpPr>
              <p:cNvPr id="15127" name="Google Shape;15127;p7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72"/>
            <p:cNvGrpSpPr/>
            <p:nvPr/>
          </p:nvGrpSpPr>
          <p:grpSpPr>
            <a:xfrm>
              <a:off x="2623904" y="1476964"/>
              <a:ext cx="1364245" cy="273000"/>
              <a:chOff x="2623904" y="1476964"/>
              <a:chExt cx="1364245" cy="273000"/>
            </a:xfrm>
          </p:grpSpPr>
          <p:sp>
            <p:nvSpPr>
              <p:cNvPr id="15133" name="Google Shape;15133;p7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72"/>
            <p:cNvGrpSpPr/>
            <p:nvPr/>
          </p:nvGrpSpPr>
          <p:grpSpPr>
            <a:xfrm>
              <a:off x="2623907" y="1749775"/>
              <a:ext cx="1364245" cy="273000"/>
              <a:chOff x="2623907" y="1749775"/>
              <a:chExt cx="1364245" cy="273000"/>
            </a:xfrm>
          </p:grpSpPr>
          <p:sp>
            <p:nvSpPr>
              <p:cNvPr id="15139" name="Google Shape;15139;p7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72"/>
            <p:cNvGrpSpPr/>
            <p:nvPr/>
          </p:nvGrpSpPr>
          <p:grpSpPr>
            <a:xfrm>
              <a:off x="2623904" y="2027936"/>
              <a:ext cx="1364245" cy="273000"/>
              <a:chOff x="2623904" y="2027936"/>
              <a:chExt cx="1364245" cy="273000"/>
            </a:xfrm>
          </p:grpSpPr>
          <p:sp>
            <p:nvSpPr>
              <p:cNvPr id="15145" name="Google Shape;15145;p7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50" name="Google Shape;15150;p72"/>
          <p:cNvGrpSpPr/>
          <p:nvPr/>
        </p:nvGrpSpPr>
        <p:grpSpPr>
          <a:xfrm>
            <a:off x="2613365" y="2657986"/>
            <a:ext cx="1387541" cy="159124"/>
            <a:chOff x="3200660" y="2180272"/>
            <a:chExt cx="2563824" cy="378237"/>
          </a:xfrm>
        </p:grpSpPr>
        <p:sp>
          <p:nvSpPr>
            <p:cNvPr id="15151" name="Google Shape;15151;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72"/>
          <p:cNvGrpSpPr/>
          <p:nvPr/>
        </p:nvGrpSpPr>
        <p:grpSpPr>
          <a:xfrm>
            <a:off x="2609890" y="2935811"/>
            <a:ext cx="1390502" cy="159625"/>
            <a:chOff x="3530150" y="2790075"/>
            <a:chExt cx="1962600" cy="225300"/>
          </a:xfrm>
        </p:grpSpPr>
        <p:sp>
          <p:nvSpPr>
            <p:cNvPr id="15170" name="Google Shape;15170;p7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72"/>
          <p:cNvGrpSpPr/>
          <p:nvPr/>
        </p:nvGrpSpPr>
        <p:grpSpPr>
          <a:xfrm>
            <a:off x="2610543" y="3214137"/>
            <a:ext cx="1411629" cy="153761"/>
            <a:chOff x="3558802" y="4011427"/>
            <a:chExt cx="1866000" cy="111300"/>
          </a:xfrm>
        </p:grpSpPr>
        <p:sp>
          <p:nvSpPr>
            <p:cNvPr id="15173" name="Google Shape;15173;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5" name="Google Shape;15175;p72"/>
          <p:cNvGrpSpPr/>
          <p:nvPr/>
        </p:nvGrpSpPr>
        <p:grpSpPr>
          <a:xfrm>
            <a:off x="2610235" y="2419536"/>
            <a:ext cx="1383503" cy="119749"/>
            <a:chOff x="3465975" y="2270276"/>
            <a:chExt cx="1986364" cy="171929"/>
          </a:xfrm>
        </p:grpSpPr>
        <p:sp>
          <p:nvSpPr>
            <p:cNvPr id="15176" name="Google Shape;15176;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2"/>
          <p:cNvGrpSpPr/>
          <p:nvPr/>
        </p:nvGrpSpPr>
        <p:grpSpPr>
          <a:xfrm>
            <a:off x="2621243" y="3783187"/>
            <a:ext cx="1369531" cy="195460"/>
            <a:chOff x="723300" y="4253549"/>
            <a:chExt cx="2276482" cy="324900"/>
          </a:xfrm>
        </p:grpSpPr>
        <p:sp>
          <p:nvSpPr>
            <p:cNvPr id="15185" name="Google Shape;15185;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2"/>
          <p:cNvGrpSpPr/>
          <p:nvPr/>
        </p:nvGrpSpPr>
        <p:grpSpPr>
          <a:xfrm>
            <a:off x="2610803" y="3484367"/>
            <a:ext cx="1389066" cy="180119"/>
            <a:chOff x="705948" y="3788465"/>
            <a:chExt cx="2308953" cy="299400"/>
          </a:xfrm>
        </p:grpSpPr>
        <p:sp>
          <p:nvSpPr>
            <p:cNvPr id="15191" name="Google Shape;15191;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6" name="Google Shape;15196;p72"/>
          <p:cNvGrpSpPr/>
          <p:nvPr/>
        </p:nvGrpSpPr>
        <p:grpSpPr>
          <a:xfrm>
            <a:off x="2658741" y="4097347"/>
            <a:ext cx="1304609" cy="294074"/>
            <a:chOff x="2658741" y="4097347"/>
            <a:chExt cx="1304609" cy="294074"/>
          </a:xfrm>
        </p:grpSpPr>
        <p:grpSp>
          <p:nvGrpSpPr>
            <p:cNvPr id="15197" name="Google Shape;15197;p72"/>
            <p:cNvGrpSpPr/>
            <p:nvPr/>
          </p:nvGrpSpPr>
          <p:grpSpPr>
            <a:xfrm>
              <a:off x="2658741" y="4097347"/>
              <a:ext cx="118572" cy="294074"/>
              <a:chOff x="3343310" y="4475555"/>
              <a:chExt cx="127717" cy="316753"/>
            </a:xfrm>
          </p:grpSpPr>
          <p:sp>
            <p:nvSpPr>
              <p:cNvPr id="15198" name="Google Shape;15198;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72"/>
            <p:cNvGrpSpPr/>
            <p:nvPr/>
          </p:nvGrpSpPr>
          <p:grpSpPr>
            <a:xfrm>
              <a:off x="3815519" y="4098388"/>
              <a:ext cx="147831" cy="291991"/>
              <a:chOff x="3527539" y="4476677"/>
              <a:chExt cx="159232" cy="314510"/>
            </a:xfrm>
          </p:grpSpPr>
          <p:sp>
            <p:nvSpPr>
              <p:cNvPr id="15201" name="Google Shape;15201;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72"/>
            <p:cNvGrpSpPr/>
            <p:nvPr/>
          </p:nvGrpSpPr>
          <p:grpSpPr>
            <a:xfrm>
              <a:off x="3511696" y="4098388"/>
              <a:ext cx="147831" cy="291991"/>
              <a:chOff x="3527539" y="4476677"/>
              <a:chExt cx="159232" cy="314510"/>
            </a:xfrm>
          </p:grpSpPr>
          <p:sp>
            <p:nvSpPr>
              <p:cNvPr id="15204" name="Google Shape;15204;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72"/>
            <p:cNvGrpSpPr/>
            <p:nvPr/>
          </p:nvGrpSpPr>
          <p:grpSpPr>
            <a:xfrm>
              <a:off x="3207874" y="4098388"/>
              <a:ext cx="147831" cy="291991"/>
              <a:chOff x="3527539" y="4476677"/>
              <a:chExt cx="159232" cy="314510"/>
            </a:xfrm>
          </p:grpSpPr>
          <p:sp>
            <p:nvSpPr>
              <p:cNvPr id="15207" name="Google Shape;15207;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9" name="Google Shape;15209;p72"/>
            <p:cNvGrpSpPr/>
            <p:nvPr/>
          </p:nvGrpSpPr>
          <p:grpSpPr>
            <a:xfrm>
              <a:off x="2933305" y="4097347"/>
              <a:ext cx="118572" cy="294074"/>
              <a:chOff x="3343310" y="4475555"/>
              <a:chExt cx="127717" cy="316753"/>
            </a:xfrm>
          </p:grpSpPr>
          <p:sp>
            <p:nvSpPr>
              <p:cNvPr id="15210" name="Google Shape;15210;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12" name="Google Shape;15212;p72"/>
          <p:cNvGrpSpPr/>
          <p:nvPr/>
        </p:nvGrpSpPr>
        <p:grpSpPr>
          <a:xfrm>
            <a:off x="4277571" y="2080469"/>
            <a:ext cx="1433821" cy="191501"/>
            <a:chOff x="4273350" y="2080469"/>
            <a:chExt cx="1433821" cy="191501"/>
          </a:xfrm>
        </p:grpSpPr>
        <p:grpSp>
          <p:nvGrpSpPr>
            <p:cNvPr id="15213" name="Google Shape;15213;p72"/>
            <p:cNvGrpSpPr/>
            <p:nvPr/>
          </p:nvGrpSpPr>
          <p:grpSpPr>
            <a:xfrm>
              <a:off x="4273350" y="2080469"/>
              <a:ext cx="1433821" cy="0"/>
              <a:chOff x="5224975" y="2962250"/>
              <a:chExt cx="1544400" cy="0"/>
            </a:xfrm>
          </p:grpSpPr>
          <p:cxnSp>
            <p:nvCxnSpPr>
              <p:cNvPr id="15214" name="Google Shape;15214;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5215" name="Google Shape;15215;p7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5216" name="Google Shape;15216;p72"/>
            <p:cNvGrpSpPr/>
            <p:nvPr/>
          </p:nvGrpSpPr>
          <p:grpSpPr>
            <a:xfrm>
              <a:off x="4273350" y="2271969"/>
              <a:ext cx="1433821" cy="0"/>
              <a:chOff x="5224975" y="2962250"/>
              <a:chExt cx="1544400" cy="0"/>
            </a:xfrm>
          </p:grpSpPr>
          <p:cxnSp>
            <p:nvCxnSpPr>
              <p:cNvPr id="15217" name="Google Shape;15217;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5218" name="Google Shape;15218;p7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5219" name="Google Shape;15219;p72"/>
          <p:cNvGrpSpPr/>
          <p:nvPr/>
        </p:nvGrpSpPr>
        <p:grpSpPr>
          <a:xfrm>
            <a:off x="4279126" y="1183036"/>
            <a:ext cx="1430711" cy="743389"/>
            <a:chOff x="5159450" y="1919950"/>
            <a:chExt cx="1541050" cy="862500"/>
          </a:xfrm>
        </p:grpSpPr>
        <p:sp>
          <p:nvSpPr>
            <p:cNvPr id="15220" name="Google Shape;15220;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5221" name="Google Shape;15221;p72"/>
            <p:cNvGrpSpPr/>
            <p:nvPr/>
          </p:nvGrpSpPr>
          <p:grpSpPr>
            <a:xfrm>
              <a:off x="5159450" y="1919950"/>
              <a:ext cx="1541050" cy="862500"/>
              <a:chOff x="5159450" y="1919950"/>
              <a:chExt cx="1541050" cy="862500"/>
            </a:xfrm>
          </p:grpSpPr>
          <p:cxnSp>
            <p:nvCxnSpPr>
              <p:cNvPr id="15222" name="Google Shape;15222;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5223" name="Google Shape;15223;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5224" name="Google Shape;15224;p72"/>
          <p:cNvGrpSpPr/>
          <p:nvPr/>
        </p:nvGrpSpPr>
        <p:grpSpPr>
          <a:xfrm>
            <a:off x="4269239" y="2406364"/>
            <a:ext cx="1450484" cy="1052087"/>
            <a:chOff x="5230575" y="1554475"/>
            <a:chExt cx="2137150" cy="1550150"/>
          </a:xfrm>
        </p:grpSpPr>
        <p:sp>
          <p:nvSpPr>
            <p:cNvPr id="15225" name="Google Shape;15225;p7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72"/>
          <p:cNvGrpSpPr/>
          <p:nvPr/>
        </p:nvGrpSpPr>
        <p:grpSpPr>
          <a:xfrm rot="10800000">
            <a:off x="4285790" y="3498553"/>
            <a:ext cx="1417383" cy="887946"/>
            <a:chOff x="5645403" y="2920021"/>
            <a:chExt cx="2650800" cy="2180614"/>
          </a:xfrm>
        </p:grpSpPr>
        <p:sp>
          <p:nvSpPr>
            <p:cNvPr id="15239" name="Google Shape;15239;p7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40" name="Google Shape;15240;p72"/>
            <p:cNvCxnSpPr>
              <a:stCxn id="1523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5241" name="Google Shape;15241;p7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42" name="Google Shape;15242;p72"/>
            <p:cNvCxnSpPr>
              <a:endCxn id="1524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5243" name="Google Shape;15243;p7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44" name="Google Shape;15244;p72"/>
            <p:cNvCxnSpPr>
              <a:stCxn id="1524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5245" name="Google Shape;15245;p7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46" name="Google Shape;15246;p72"/>
            <p:cNvCxnSpPr>
              <a:endCxn id="1524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5247" name="Google Shape;15247;p72"/>
          <p:cNvGrpSpPr/>
          <p:nvPr/>
        </p:nvGrpSpPr>
        <p:grpSpPr>
          <a:xfrm>
            <a:off x="7386150" y="2401908"/>
            <a:ext cx="1071743" cy="1021579"/>
            <a:chOff x="7189833" y="2022667"/>
            <a:chExt cx="1251159" cy="1192597"/>
          </a:xfrm>
        </p:grpSpPr>
        <p:sp>
          <p:nvSpPr>
            <p:cNvPr id="15248" name="Google Shape;15248;p7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72"/>
          <p:cNvGrpSpPr/>
          <p:nvPr/>
        </p:nvGrpSpPr>
        <p:grpSpPr>
          <a:xfrm>
            <a:off x="727421" y="2828315"/>
            <a:ext cx="1695374" cy="1560837"/>
            <a:chOff x="727421" y="2828315"/>
            <a:chExt cx="1695374" cy="1560837"/>
          </a:xfrm>
        </p:grpSpPr>
        <p:grpSp>
          <p:nvGrpSpPr>
            <p:cNvPr id="15253" name="Google Shape;15253;p72"/>
            <p:cNvGrpSpPr/>
            <p:nvPr/>
          </p:nvGrpSpPr>
          <p:grpSpPr>
            <a:xfrm>
              <a:off x="819108" y="2882501"/>
              <a:ext cx="103104" cy="1426186"/>
              <a:chOff x="4674013" y="3100904"/>
              <a:chExt cx="122758" cy="1698043"/>
            </a:xfrm>
          </p:grpSpPr>
          <p:sp>
            <p:nvSpPr>
              <p:cNvPr id="15254" name="Google Shape;15254;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1" name="Google Shape;15261;p72"/>
            <p:cNvGrpSpPr/>
            <p:nvPr/>
          </p:nvGrpSpPr>
          <p:grpSpPr>
            <a:xfrm>
              <a:off x="1062475" y="2882501"/>
              <a:ext cx="103104" cy="1426186"/>
              <a:chOff x="4940438" y="3100904"/>
              <a:chExt cx="122758" cy="1698043"/>
            </a:xfrm>
          </p:grpSpPr>
          <p:sp>
            <p:nvSpPr>
              <p:cNvPr id="15262" name="Google Shape;15262;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72"/>
            <p:cNvGrpSpPr/>
            <p:nvPr/>
          </p:nvGrpSpPr>
          <p:grpSpPr>
            <a:xfrm>
              <a:off x="1299324" y="2882501"/>
              <a:ext cx="103104" cy="1426186"/>
              <a:chOff x="5206863" y="3100904"/>
              <a:chExt cx="122758" cy="1698043"/>
            </a:xfrm>
          </p:grpSpPr>
          <p:sp>
            <p:nvSpPr>
              <p:cNvPr id="15270" name="Google Shape;15270;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72"/>
            <p:cNvGrpSpPr/>
            <p:nvPr/>
          </p:nvGrpSpPr>
          <p:grpSpPr>
            <a:xfrm>
              <a:off x="1786057" y="2882501"/>
              <a:ext cx="103104" cy="1426186"/>
              <a:chOff x="6006138" y="3143629"/>
              <a:chExt cx="122758" cy="1698043"/>
            </a:xfrm>
          </p:grpSpPr>
          <p:sp>
            <p:nvSpPr>
              <p:cNvPr id="15278" name="Google Shape;15278;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5" name="Google Shape;15285;p72"/>
            <p:cNvGrpSpPr/>
            <p:nvPr/>
          </p:nvGrpSpPr>
          <p:grpSpPr>
            <a:xfrm>
              <a:off x="2029422" y="2882501"/>
              <a:ext cx="103104" cy="1426186"/>
              <a:chOff x="6805413" y="3100904"/>
              <a:chExt cx="122758" cy="1698043"/>
            </a:xfrm>
          </p:grpSpPr>
          <p:sp>
            <p:nvSpPr>
              <p:cNvPr id="15286" name="Google Shape;15286;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72"/>
            <p:cNvGrpSpPr/>
            <p:nvPr/>
          </p:nvGrpSpPr>
          <p:grpSpPr>
            <a:xfrm>
              <a:off x="727421" y="2828315"/>
              <a:ext cx="1695374" cy="1560837"/>
              <a:chOff x="734799" y="2782450"/>
              <a:chExt cx="1571100" cy="1577400"/>
            </a:xfrm>
          </p:grpSpPr>
          <p:cxnSp>
            <p:nvCxnSpPr>
              <p:cNvPr id="15294" name="Google Shape;15294;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5295" name="Google Shape;15295;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5296" name="Google Shape;15296;p72"/>
            <p:cNvGrpSpPr/>
            <p:nvPr/>
          </p:nvGrpSpPr>
          <p:grpSpPr>
            <a:xfrm>
              <a:off x="2272795" y="2882501"/>
              <a:ext cx="103104" cy="1426186"/>
              <a:chOff x="5206863" y="3100904"/>
              <a:chExt cx="122758" cy="1698043"/>
            </a:xfrm>
          </p:grpSpPr>
          <p:sp>
            <p:nvSpPr>
              <p:cNvPr id="15297" name="Google Shape;15297;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4" name="Google Shape;15304;p72"/>
            <p:cNvGrpSpPr/>
            <p:nvPr/>
          </p:nvGrpSpPr>
          <p:grpSpPr>
            <a:xfrm>
              <a:off x="1542694" y="2882501"/>
              <a:ext cx="103104" cy="1426186"/>
              <a:chOff x="6006138" y="3143629"/>
              <a:chExt cx="122758" cy="1698043"/>
            </a:xfrm>
          </p:grpSpPr>
          <p:sp>
            <p:nvSpPr>
              <p:cNvPr id="15305" name="Google Shape;15305;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2" name="Google Shape;15312;p72"/>
          <p:cNvGrpSpPr/>
          <p:nvPr/>
        </p:nvGrpSpPr>
        <p:grpSpPr>
          <a:xfrm>
            <a:off x="5936000" y="2405887"/>
            <a:ext cx="1248543" cy="1025319"/>
            <a:chOff x="5183758" y="1210600"/>
            <a:chExt cx="3605380" cy="2960783"/>
          </a:xfrm>
        </p:grpSpPr>
        <p:sp>
          <p:nvSpPr>
            <p:cNvPr id="15313" name="Google Shape;15313;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17" name="Google Shape;15317;p7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5318" name="Google Shape;15318;p7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5319" name="Google Shape;15319;p7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5320" name="Google Shape;15320;p7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5321" name="Google Shape;15321;p7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72"/>
          <p:cNvGrpSpPr/>
          <p:nvPr/>
        </p:nvGrpSpPr>
        <p:grpSpPr>
          <a:xfrm>
            <a:off x="5793062" y="3544204"/>
            <a:ext cx="2664831" cy="843440"/>
            <a:chOff x="5916567" y="1099697"/>
            <a:chExt cx="2556683" cy="809211"/>
          </a:xfrm>
        </p:grpSpPr>
        <p:sp>
          <p:nvSpPr>
            <p:cNvPr id="15323" name="Google Shape;15323;p7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72"/>
          <p:cNvGrpSpPr/>
          <p:nvPr/>
        </p:nvGrpSpPr>
        <p:grpSpPr>
          <a:xfrm>
            <a:off x="5900602" y="1193063"/>
            <a:ext cx="1299851" cy="1023338"/>
            <a:chOff x="5900602" y="1193063"/>
            <a:chExt cx="1299851" cy="1023338"/>
          </a:xfrm>
        </p:grpSpPr>
        <p:grpSp>
          <p:nvGrpSpPr>
            <p:cNvPr id="15332" name="Google Shape;15332;p72"/>
            <p:cNvGrpSpPr/>
            <p:nvPr/>
          </p:nvGrpSpPr>
          <p:grpSpPr>
            <a:xfrm>
              <a:off x="6743564" y="1193063"/>
              <a:ext cx="456889" cy="700379"/>
              <a:chOff x="6743564" y="1193063"/>
              <a:chExt cx="456889" cy="700379"/>
            </a:xfrm>
          </p:grpSpPr>
          <p:grpSp>
            <p:nvGrpSpPr>
              <p:cNvPr id="15333" name="Google Shape;15333;p72"/>
              <p:cNvGrpSpPr/>
              <p:nvPr/>
            </p:nvGrpSpPr>
            <p:grpSpPr>
              <a:xfrm>
                <a:off x="6743564" y="1690731"/>
                <a:ext cx="214402" cy="202710"/>
                <a:chOff x="6743564" y="1690731"/>
                <a:chExt cx="214402" cy="202710"/>
              </a:xfrm>
            </p:grpSpPr>
            <p:sp>
              <p:nvSpPr>
                <p:cNvPr id="15334" name="Google Shape;15334;p7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72"/>
              <p:cNvGrpSpPr/>
              <p:nvPr/>
            </p:nvGrpSpPr>
            <p:grpSpPr>
              <a:xfrm>
                <a:off x="6915505" y="1193063"/>
                <a:ext cx="284947" cy="589637"/>
                <a:chOff x="6915505" y="1193063"/>
                <a:chExt cx="284947" cy="589637"/>
              </a:xfrm>
            </p:grpSpPr>
            <p:sp>
              <p:nvSpPr>
                <p:cNvPr id="15337" name="Google Shape;15337;p7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38" name="Google Shape;15338;p7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5339" name="Google Shape;15339;p72"/>
            <p:cNvGrpSpPr/>
            <p:nvPr/>
          </p:nvGrpSpPr>
          <p:grpSpPr>
            <a:xfrm>
              <a:off x="6520337" y="1193063"/>
              <a:ext cx="341815" cy="801589"/>
              <a:chOff x="6520337" y="1193063"/>
              <a:chExt cx="341815" cy="801589"/>
            </a:xfrm>
          </p:grpSpPr>
          <p:grpSp>
            <p:nvGrpSpPr>
              <p:cNvPr id="15340" name="Google Shape;15340;p72"/>
              <p:cNvGrpSpPr/>
              <p:nvPr/>
            </p:nvGrpSpPr>
            <p:grpSpPr>
              <a:xfrm>
                <a:off x="6520337" y="1589527"/>
                <a:ext cx="213950" cy="405125"/>
                <a:chOff x="6520337" y="1589527"/>
                <a:chExt cx="213950" cy="405125"/>
              </a:xfrm>
            </p:grpSpPr>
            <p:sp>
              <p:nvSpPr>
                <p:cNvPr id="15341" name="Google Shape;15341;p7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72"/>
              <p:cNvGrpSpPr/>
              <p:nvPr/>
            </p:nvGrpSpPr>
            <p:grpSpPr>
              <a:xfrm>
                <a:off x="6577204" y="1193063"/>
                <a:ext cx="284947" cy="453562"/>
                <a:chOff x="6577204" y="1193063"/>
                <a:chExt cx="284947" cy="453562"/>
              </a:xfrm>
            </p:grpSpPr>
            <p:sp>
              <p:nvSpPr>
                <p:cNvPr id="15344" name="Google Shape;15344;p7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45" name="Google Shape;15345;p7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5346" name="Google Shape;15346;p72"/>
            <p:cNvGrpSpPr/>
            <p:nvPr/>
          </p:nvGrpSpPr>
          <p:grpSpPr>
            <a:xfrm>
              <a:off x="6238903" y="1193063"/>
              <a:ext cx="300475" cy="901782"/>
              <a:chOff x="6238903" y="1193063"/>
              <a:chExt cx="300475" cy="901782"/>
            </a:xfrm>
          </p:grpSpPr>
          <p:grpSp>
            <p:nvGrpSpPr>
              <p:cNvPr id="15347" name="Google Shape;15347;p72"/>
              <p:cNvGrpSpPr/>
              <p:nvPr/>
            </p:nvGrpSpPr>
            <p:grpSpPr>
              <a:xfrm>
                <a:off x="6290865" y="1489315"/>
                <a:ext cx="248514" cy="605530"/>
                <a:chOff x="6290865" y="1489315"/>
                <a:chExt cx="248514" cy="605530"/>
              </a:xfrm>
            </p:grpSpPr>
            <p:sp>
              <p:nvSpPr>
                <p:cNvPr id="15348" name="Google Shape;15348;p7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72"/>
              <p:cNvGrpSpPr/>
              <p:nvPr/>
            </p:nvGrpSpPr>
            <p:grpSpPr>
              <a:xfrm>
                <a:off x="6238903" y="1193063"/>
                <a:ext cx="284947" cy="327512"/>
                <a:chOff x="6238903" y="1193063"/>
                <a:chExt cx="284947" cy="327512"/>
              </a:xfrm>
            </p:grpSpPr>
            <p:sp>
              <p:nvSpPr>
                <p:cNvPr id="15351" name="Google Shape;15351;p7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52" name="Google Shape;15352;p7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5353" name="Google Shape;15353;p72"/>
            <p:cNvGrpSpPr/>
            <p:nvPr/>
          </p:nvGrpSpPr>
          <p:grpSpPr>
            <a:xfrm>
              <a:off x="5900602" y="1193063"/>
              <a:ext cx="444345" cy="1023338"/>
              <a:chOff x="5900602" y="1193063"/>
              <a:chExt cx="444345" cy="1023338"/>
            </a:xfrm>
          </p:grpSpPr>
          <p:grpSp>
            <p:nvGrpSpPr>
              <p:cNvPr id="15354" name="Google Shape;15354;p72"/>
              <p:cNvGrpSpPr/>
              <p:nvPr/>
            </p:nvGrpSpPr>
            <p:grpSpPr>
              <a:xfrm>
                <a:off x="6046501" y="1367785"/>
                <a:ext cx="298446" cy="848616"/>
                <a:chOff x="6046501" y="1367785"/>
                <a:chExt cx="298446" cy="848616"/>
              </a:xfrm>
            </p:grpSpPr>
            <p:sp>
              <p:nvSpPr>
                <p:cNvPr id="15355" name="Google Shape;15355;p7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72"/>
              <p:cNvGrpSpPr/>
              <p:nvPr/>
            </p:nvGrpSpPr>
            <p:grpSpPr>
              <a:xfrm>
                <a:off x="5900602" y="1193063"/>
                <a:ext cx="284947" cy="182312"/>
                <a:chOff x="5900602" y="1193063"/>
                <a:chExt cx="284947" cy="182312"/>
              </a:xfrm>
            </p:grpSpPr>
            <p:sp>
              <p:nvSpPr>
                <p:cNvPr id="15358" name="Google Shape;15358;p7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59" name="Google Shape;15359;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5360" name="Google Shape;15360;p72"/>
          <p:cNvGrpSpPr/>
          <p:nvPr/>
        </p:nvGrpSpPr>
        <p:grpSpPr>
          <a:xfrm>
            <a:off x="7238484" y="1193208"/>
            <a:ext cx="1219413" cy="1051365"/>
            <a:chOff x="7287122" y="1165658"/>
            <a:chExt cx="1219413" cy="1051365"/>
          </a:xfrm>
        </p:grpSpPr>
        <p:grpSp>
          <p:nvGrpSpPr>
            <p:cNvPr id="15361" name="Google Shape;15361;p72"/>
            <p:cNvGrpSpPr/>
            <p:nvPr/>
          </p:nvGrpSpPr>
          <p:grpSpPr>
            <a:xfrm>
              <a:off x="7287122" y="1969723"/>
              <a:ext cx="1219413" cy="247300"/>
              <a:chOff x="7287122" y="1969723"/>
              <a:chExt cx="1219413" cy="247300"/>
            </a:xfrm>
          </p:grpSpPr>
          <p:sp>
            <p:nvSpPr>
              <p:cNvPr id="15362" name="Google Shape;15362;p7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3" name="Google Shape;15363;p72"/>
              <p:cNvGrpSpPr/>
              <p:nvPr/>
            </p:nvGrpSpPr>
            <p:grpSpPr>
              <a:xfrm>
                <a:off x="7287122" y="2063892"/>
                <a:ext cx="1151753" cy="73428"/>
                <a:chOff x="7287122" y="2063892"/>
                <a:chExt cx="1151753" cy="73428"/>
              </a:xfrm>
            </p:grpSpPr>
            <p:sp>
              <p:nvSpPr>
                <p:cNvPr id="15364" name="Google Shape;15364;p7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65" name="Google Shape;15365;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5366" name="Google Shape;15366;p72"/>
            <p:cNvGrpSpPr/>
            <p:nvPr/>
          </p:nvGrpSpPr>
          <p:grpSpPr>
            <a:xfrm>
              <a:off x="7287122" y="1712201"/>
              <a:ext cx="1219403" cy="246767"/>
              <a:chOff x="7287122" y="1712201"/>
              <a:chExt cx="1219403" cy="246767"/>
            </a:xfrm>
          </p:grpSpPr>
          <p:sp>
            <p:nvSpPr>
              <p:cNvPr id="15367" name="Google Shape;15367;p7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8" name="Google Shape;15368;p72"/>
              <p:cNvGrpSpPr/>
              <p:nvPr/>
            </p:nvGrpSpPr>
            <p:grpSpPr>
              <a:xfrm>
                <a:off x="7287122" y="1842861"/>
                <a:ext cx="1005303" cy="73419"/>
                <a:chOff x="7287122" y="1842861"/>
                <a:chExt cx="1005303" cy="73419"/>
              </a:xfrm>
            </p:grpSpPr>
            <p:sp>
              <p:nvSpPr>
                <p:cNvPr id="15369" name="Google Shape;15369;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0" name="Google Shape;15370;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5371" name="Google Shape;15371;p72"/>
            <p:cNvGrpSpPr/>
            <p:nvPr/>
          </p:nvGrpSpPr>
          <p:grpSpPr>
            <a:xfrm>
              <a:off x="7287122" y="1447520"/>
              <a:ext cx="1219403" cy="286667"/>
              <a:chOff x="7287122" y="1447520"/>
              <a:chExt cx="1219403" cy="286667"/>
            </a:xfrm>
          </p:grpSpPr>
          <p:sp>
            <p:nvSpPr>
              <p:cNvPr id="15372" name="Google Shape;15372;p7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3" name="Google Shape;15373;p72"/>
              <p:cNvGrpSpPr/>
              <p:nvPr/>
            </p:nvGrpSpPr>
            <p:grpSpPr>
              <a:xfrm>
                <a:off x="7287122" y="1581977"/>
                <a:ext cx="852803" cy="73428"/>
                <a:chOff x="7287122" y="1581977"/>
                <a:chExt cx="852803" cy="73428"/>
              </a:xfrm>
            </p:grpSpPr>
            <p:sp>
              <p:nvSpPr>
                <p:cNvPr id="15374" name="Google Shape;15374;p7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5" name="Google Shape;15375;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5376" name="Google Shape;15376;p72"/>
            <p:cNvGrpSpPr/>
            <p:nvPr/>
          </p:nvGrpSpPr>
          <p:grpSpPr>
            <a:xfrm>
              <a:off x="7287122" y="1165658"/>
              <a:ext cx="1219403" cy="344253"/>
              <a:chOff x="7287122" y="1165658"/>
              <a:chExt cx="1219403" cy="344253"/>
            </a:xfrm>
          </p:grpSpPr>
          <p:sp>
            <p:nvSpPr>
              <p:cNvPr id="15377" name="Google Shape;15377;p7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8" name="Google Shape;15378;p72"/>
              <p:cNvGrpSpPr/>
              <p:nvPr/>
            </p:nvGrpSpPr>
            <p:grpSpPr>
              <a:xfrm>
                <a:off x="7287122" y="1341025"/>
                <a:ext cx="695703" cy="73419"/>
                <a:chOff x="7287122" y="1341025"/>
                <a:chExt cx="695703" cy="73419"/>
              </a:xfrm>
            </p:grpSpPr>
            <p:sp>
              <p:nvSpPr>
                <p:cNvPr id="15379" name="Google Shape;15379;p7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80" name="Google Shape;15380;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84"/>
        <p:cNvGrpSpPr/>
        <p:nvPr/>
      </p:nvGrpSpPr>
      <p:grpSpPr>
        <a:xfrm>
          <a:off x="0" y="0"/>
          <a:ext cx="0" cy="0"/>
          <a:chOff x="0" y="0"/>
          <a:chExt cx="0" cy="0"/>
        </a:xfrm>
      </p:grpSpPr>
      <p:sp>
        <p:nvSpPr>
          <p:cNvPr id="15385" name="Google Shape;15385;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5386" name="Google Shape;15386;p7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5387" name="Google Shape;15387;p73"/>
          <p:cNvGrpSpPr/>
          <p:nvPr/>
        </p:nvGrpSpPr>
        <p:grpSpPr>
          <a:xfrm>
            <a:off x="866243" y="2291587"/>
            <a:ext cx="415546" cy="355053"/>
            <a:chOff x="866243" y="2291587"/>
            <a:chExt cx="415546" cy="355053"/>
          </a:xfrm>
        </p:grpSpPr>
        <p:sp>
          <p:nvSpPr>
            <p:cNvPr id="15388" name="Google Shape;15388;p7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3" name="Google Shape;15393;p7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4" name="Google Shape;15394;p73"/>
          <p:cNvGrpSpPr/>
          <p:nvPr/>
        </p:nvGrpSpPr>
        <p:grpSpPr>
          <a:xfrm>
            <a:off x="1958520" y="2302574"/>
            <a:ext cx="359213" cy="327807"/>
            <a:chOff x="1958520" y="2302574"/>
            <a:chExt cx="359213" cy="327807"/>
          </a:xfrm>
        </p:grpSpPr>
        <p:sp>
          <p:nvSpPr>
            <p:cNvPr id="15395" name="Google Shape;15395;p7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73"/>
          <p:cNvGrpSpPr/>
          <p:nvPr/>
        </p:nvGrpSpPr>
        <p:grpSpPr>
          <a:xfrm>
            <a:off x="2579882" y="2287427"/>
            <a:ext cx="207582" cy="359594"/>
            <a:chOff x="2656082" y="2287427"/>
            <a:chExt cx="207582" cy="359594"/>
          </a:xfrm>
        </p:grpSpPr>
        <p:sp>
          <p:nvSpPr>
            <p:cNvPr id="15399" name="Google Shape;15399;p7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73"/>
          <p:cNvGrpSpPr/>
          <p:nvPr/>
        </p:nvGrpSpPr>
        <p:grpSpPr>
          <a:xfrm>
            <a:off x="3049653" y="2321468"/>
            <a:ext cx="362991" cy="290018"/>
            <a:chOff x="3049653" y="2321468"/>
            <a:chExt cx="362991" cy="290018"/>
          </a:xfrm>
        </p:grpSpPr>
        <p:sp>
          <p:nvSpPr>
            <p:cNvPr id="15404" name="Google Shape;15404;p7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73"/>
          <p:cNvGrpSpPr/>
          <p:nvPr/>
        </p:nvGrpSpPr>
        <p:grpSpPr>
          <a:xfrm>
            <a:off x="3564243" y="2289904"/>
            <a:ext cx="422342" cy="355243"/>
            <a:chOff x="3564243" y="2289904"/>
            <a:chExt cx="422342" cy="355243"/>
          </a:xfrm>
        </p:grpSpPr>
        <p:sp>
          <p:nvSpPr>
            <p:cNvPr id="15409" name="Google Shape;15409;p7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4" name="Google Shape;15414;p7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5" name="Google Shape;15415;p73"/>
          <p:cNvGrpSpPr/>
          <p:nvPr/>
        </p:nvGrpSpPr>
        <p:grpSpPr>
          <a:xfrm>
            <a:off x="4687894" y="2289713"/>
            <a:ext cx="359594" cy="353909"/>
            <a:chOff x="4687894" y="2289713"/>
            <a:chExt cx="359594" cy="353909"/>
          </a:xfrm>
        </p:grpSpPr>
        <p:sp>
          <p:nvSpPr>
            <p:cNvPr id="15416" name="Google Shape;15416;p7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9" name="Google Shape;15419;p7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0" name="Google Shape;15420;p73"/>
          <p:cNvGrpSpPr/>
          <p:nvPr/>
        </p:nvGrpSpPr>
        <p:grpSpPr>
          <a:xfrm>
            <a:off x="6372624" y="2308227"/>
            <a:ext cx="263567" cy="317614"/>
            <a:chOff x="6421399" y="2308227"/>
            <a:chExt cx="263567" cy="317614"/>
          </a:xfrm>
        </p:grpSpPr>
        <p:sp>
          <p:nvSpPr>
            <p:cNvPr id="15421" name="Google Shape;15421;p7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73"/>
          <p:cNvGrpSpPr/>
          <p:nvPr/>
        </p:nvGrpSpPr>
        <p:grpSpPr>
          <a:xfrm>
            <a:off x="6870193" y="2295620"/>
            <a:ext cx="360356" cy="343462"/>
            <a:chOff x="6870193" y="2295620"/>
            <a:chExt cx="360356" cy="343462"/>
          </a:xfrm>
        </p:grpSpPr>
        <p:sp>
          <p:nvSpPr>
            <p:cNvPr id="15426" name="Google Shape;15426;p7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73"/>
          <p:cNvGrpSpPr/>
          <p:nvPr/>
        </p:nvGrpSpPr>
        <p:grpSpPr>
          <a:xfrm>
            <a:off x="7441465" y="2302860"/>
            <a:ext cx="342192" cy="327140"/>
            <a:chOff x="7441465" y="2302860"/>
            <a:chExt cx="342192" cy="327140"/>
          </a:xfrm>
        </p:grpSpPr>
        <p:sp>
          <p:nvSpPr>
            <p:cNvPr id="15429" name="Google Shape;15429;p7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1" name="Google Shape;15431;p73"/>
          <p:cNvGrpSpPr/>
          <p:nvPr/>
        </p:nvGrpSpPr>
        <p:grpSpPr>
          <a:xfrm>
            <a:off x="7989683" y="2350207"/>
            <a:ext cx="332761" cy="234066"/>
            <a:chOff x="7989683" y="2350207"/>
            <a:chExt cx="332761" cy="234066"/>
          </a:xfrm>
        </p:grpSpPr>
        <p:sp>
          <p:nvSpPr>
            <p:cNvPr id="15432" name="Google Shape;15432;p7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8" name="Google Shape;15438;p73"/>
          <p:cNvGrpSpPr/>
          <p:nvPr/>
        </p:nvGrpSpPr>
        <p:grpSpPr>
          <a:xfrm>
            <a:off x="5823294" y="2309751"/>
            <a:ext cx="315327" cy="314978"/>
            <a:chOff x="5823294" y="2309751"/>
            <a:chExt cx="315327" cy="314978"/>
          </a:xfrm>
        </p:grpSpPr>
        <p:sp>
          <p:nvSpPr>
            <p:cNvPr id="15439" name="Google Shape;15439;p7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6" name="Google Shape;15456;p73"/>
          <p:cNvGrpSpPr/>
          <p:nvPr/>
        </p:nvGrpSpPr>
        <p:grpSpPr>
          <a:xfrm>
            <a:off x="2497275" y="2744159"/>
            <a:ext cx="370930" cy="370549"/>
            <a:chOff x="2497275" y="2744159"/>
            <a:chExt cx="370930" cy="370549"/>
          </a:xfrm>
        </p:grpSpPr>
        <p:sp>
          <p:nvSpPr>
            <p:cNvPr id="15457" name="Google Shape;15457;p7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3" name="Google Shape;15463;p73"/>
          <p:cNvGrpSpPr/>
          <p:nvPr/>
        </p:nvGrpSpPr>
        <p:grpSpPr>
          <a:xfrm>
            <a:off x="860940" y="2746477"/>
            <a:ext cx="371883" cy="365691"/>
            <a:chOff x="860940" y="2746477"/>
            <a:chExt cx="371883" cy="365691"/>
          </a:xfrm>
        </p:grpSpPr>
        <p:sp>
          <p:nvSpPr>
            <p:cNvPr id="15464" name="Google Shape;15464;p7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73"/>
          <p:cNvGrpSpPr/>
          <p:nvPr/>
        </p:nvGrpSpPr>
        <p:grpSpPr>
          <a:xfrm>
            <a:off x="1493849" y="2775533"/>
            <a:ext cx="283985" cy="341080"/>
            <a:chOff x="1493849" y="2775533"/>
            <a:chExt cx="283985" cy="341080"/>
          </a:xfrm>
        </p:grpSpPr>
        <p:sp>
          <p:nvSpPr>
            <p:cNvPr id="15470" name="Google Shape;15470;p7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73"/>
          <p:cNvGrpSpPr/>
          <p:nvPr/>
        </p:nvGrpSpPr>
        <p:grpSpPr>
          <a:xfrm>
            <a:off x="1952836" y="2774422"/>
            <a:ext cx="372835" cy="342573"/>
            <a:chOff x="1952836" y="2774422"/>
            <a:chExt cx="372835" cy="342573"/>
          </a:xfrm>
        </p:grpSpPr>
        <p:sp>
          <p:nvSpPr>
            <p:cNvPr id="15473" name="Google Shape;15473;p7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73"/>
          <p:cNvGrpSpPr/>
          <p:nvPr/>
        </p:nvGrpSpPr>
        <p:grpSpPr>
          <a:xfrm>
            <a:off x="3079916" y="2744477"/>
            <a:ext cx="332729" cy="372518"/>
            <a:chOff x="3079916" y="2744477"/>
            <a:chExt cx="332729" cy="372518"/>
          </a:xfrm>
        </p:grpSpPr>
        <p:sp>
          <p:nvSpPr>
            <p:cNvPr id="15477" name="Google Shape;15477;p7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73"/>
          <p:cNvGrpSpPr/>
          <p:nvPr/>
        </p:nvGrpSpPr>
        <p:grpSpPr>
          <a:xfrm>
            <a:off x="3620576" y="2745525"/>
            <a:ext cx="336889" cy="355592"/>
            <a:chOff x="3620576" y="2745525"/>
            <a:chExt cx="336889" cy="355592"/>
          </a:xfrm>
        </p:grpSpPr>
        <p:sp>
          <p:nvSpPr>
            <p:cNvPr id="15481" name="Google Shape;15481;p7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73"/>
          <p:cNvGrpSpPr/>
          <p:nvPr/>
        </p:nvGrpSpPr>
        <p:grpSpPr>
          <a:xfrm>
            <a:off x="4126815" y="2760704"/>
            <a:ext cx="380393" cy="363118"/>
            <a:chOff x="4126815" y="2760704"/>
            <a:chExt cx="380393" cy="363118"/>
          </a:xfrm>
        </p:grpSpPr>
        <p:sp>
          <p:nvSpPr>
            <p:cNvPr id="15484" name="Google Shape;15484;p7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73"/>
          <p:cNvGrpSpPr/>
          <p:nvPr/>
        </p:nvGrpSpPr>
        <p:grpSpPr>
          <a:xfrm>
            <a:off x="4675986" y="2745684"/>
            <a:ext cx="381346" cy="368644"/>
            <a:chOff x="4675986" y="2745684"/>
            <a:chExt cx="381346" cy="368644"/>
          </a:xfrm>
        </p:grpSpPr>
        <p:sp>
          <p:nvSpPr>
            <p:cNvPr id="15489" name="Google Shape;15489;p7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3"/>
          <p:cNvGrpSpPr/>
          <p:nvPr/>
        </p:nvGrpSpPr>
        <p:grpSpPr>
          <a:xfrm>
            <a:off x="5220616" y="2791061"/>
            <a:ext cx="373185" cy="302466"/>
            <a:chOff x="5220616" y="2791061"/>
            <a:chExt cx="373185" cy="302466"/>
          </a:xfrm>
        </p:grpSpPr>
        <p:sp>
          <p:nvSpPr>
            <p:cNvPr id="15492" name="Google Shape;15492;p7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73"/>
          <p:cNvGrpSpPr/>
          <p:nvPr/>
        </p:nvGrpSpPr>
        <p:grpSpPr>
          <a:xfrm>
            <a:off x="5788661" y="2772517"/>
            <a:ext cx="284366" cy="344097"/>
            <a:chOff x="5864861" y="2772517"/>
            <a:chExt cx="284366" cy="344097"/>
          </a:xfrm>
        </p:grpSpPr>
        <p:sp>
          <p:nvSpPr>
            <p:cNvPr id="15511" name="Google Shape;15511;p7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7" name="Google Shape;15517;p7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8" name="Google Shape;15518;p73"/>
          <p:cNvGrpSpPr/>
          <p:nvPr/>
        </p:nvGrpSpPr>
        <p:grpSpPr>
          <a:xfrm>
            <a:off x="6974158" y="2789537"/>
            <a:ext cx="255247" cy="327458"/>
            <a:chOff x="6974158" y="2789537"/>
            <a:chExt cx="255247" cy="327458"/>
          </a:xfrm>
        </p:grpSpPr>
        <p:sp>
          <p:nvSpPr>
            <p:cNvPr id="15519" name="Google Shape;15519;p7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73"/>
          <p:cNvGrpSpPr/>
          <p:nvPr/>
        </p:nvGrpSpPr>
        <p:grpSpPr>
          <a:xfrm>
            <a:off x="7530697" y="2790299"/>
            <a:ext cx="244291" cy="326314"/>
            <a:chOff x="7530697" y="2790299"/>
            <a:chExt cx="244291" cy="326314"/>
          </a:xfrm>
        </p:grpSpPr>
        <p:sp>
          <p:nvSpPr>
            <p:cNvPr id="15526" name="Google Shape;15526;p7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2" name="Google Shape;15532;p73"/>
          <p:cNvGrpSpPr/>
          <p:nvPr/>
        </p:nvGrpSpPr>
        <p:grpSpPr>
          <a:xfrm>
            <a:off x="7988191" y="2832248"/>
            <a:ext cx="332348" cy="283985"/>
            <a:chOff x="7988191" y="2832248"/>
            <a:chExt cx="332348" cy="283985"/>
          </a:xfrm>
        </p:grpSpPr>
        <p:sp>
          <p:nvSpPr>
            <p:cNvPr id="15533" name="Google Shape;15533;p7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6" name="Google Shape;15536;p7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7" name="Google Shape;15537;p73"/>
          <p:cNvGrpSpPr/>
          <p:nvPr/>
        </p:nvGrpSpPr>
        <p:grpSpPr>
          <a:xfrm>
            <a:off x="3588440" y="3258368"/>
            <a:ext cx="364484" cy="262423"/>
            <a:chOff x="3588440" y="3258368"/>
            <a:chExt cx="364484" cy="262423"/>
          </a:xfrm>
        </p:grpSpPr>
        <p:sp>
          <p:nvSpPr>
            <p:cNvPr id="15538" name="Google Shape;15538;p7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4" name="Google Shape;15544;p7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5" name="Google Shape;15545;p73"/>
          <p:cNvGrpSpPr/>
          <p:nvPr/>
        </p:nvGrpSpPr>
        <p:grpSpPr>
          <a:xfrm>
            <a:off x="5765817" y="3227724"/>
            <a:ext cx="364865" cy="324822"/>
            <a:chOff x="5765817" y="3227724"/>
            <a:chExt cx="364865" cy="324822"/>
          </a:xfrm>
        </p:grpSpPr>
        <p:sp>
          <p:nvSpPr>
            <p:cNvPr id="15546" name="Google Shape;15546;p7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73"/>
          <p:cNvGrpSpPr/>
          <p:nvPr/>
        </p:nvGrpSpPr>
        <p:grpSpPr>
          <a:xfrm>
            <a:off x="6228583" y="3237664"/>
            <a:ext cx="446539" cy="303895"/>
            <a:chOff x="6228583" y="3237664"/>
            <a:chExt cx="446539" cy="303895"/>
          </a:xfrm>
        </p:grpSpPr>
        <p:sp>
          <p:nvSpPr>
            <p:cNvPr id="15550" name="Google Shape;15550;p7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73"/>
          <p:cNvGrpSpPr/>
          <p:nvPr/>
        </p:nvGrpSpPr>
        <p:grpSpPr>
          <a:xfrm>
            <a:off x="865862" y="3207306"/>
            <a:ext cx="364484" cy="364897"/>
            <a:chOff x="865862" y="3207306"/>
            <a:chExt cx="364484" cy="364897"/>
          </a:xfrm>
        </p:grpSpPr>
        <p:sp>
          <p:nvSpPr>
            <p:cNvPr id="15568" name="Google Shape;15568;p7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2" name="Google Shape;15582;p73"/>
          <p:cNvGrpSpPr/>
          <p:nvPr/>
        </p:nvGrpSpPr>
        <p:grpSpPr>
          <a:xfrm>
            <a:off x="1404617" y="3226962"/>
            <a:ext cx="370168" cy="325965"/>
            <a:chOff x="1404617" y="3226962"/>
            <a:chExt cx="370168" cy="325965"/>
          </a:xfrm>
        </p:grpSpPr>
        <p:sp>
          <p:nvSpPr>
            <p:cNvPr id="15583" name="Google Shape;15583;p7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73"/>
          <p:cNvGrpSpPr/>
          <p:nvPr/>
        </p:nvGrpSpPr>
        <p:grpSpPr>
          <a:xfrm>
            <a:off x="1954741" y="3212419"/>
            <a:ext cx="366389" cy="354481"/>
            <a:chOff x="1954741" y="3212419"/>
            <a:chExt cx="366389" cy="354481"/>
          </a:xfrm>
        </p:grpSpPr>
        <p:sp>
          <p:nvSpPr>
            <p:cNvPr id="15593" name="Google Shape;15593;p7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73"/>
          <p:cNvGrpSpPr/>
          <p:nvPr/>
        </p:nvGrpSpPr>
        <p:grpSpPr>
          <a:xfrm>
            <a:off x="3043239" y="3215626"/>
            <a:ext cx="366008" cy="348670"/>
            <a:chOff x="3043239" y="3215626"/>
            <a:chExt cx="366008" cy="348670"/>
          </a:xfrm>
        </p:grpSpPr>
        <p:sp>
          <p:nvSpPr>
            <p:cNvPr id="15601" name="Google Shape;15601;p7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73"/>
          <p:cNvGrpSpPr/>
          <p:nvPr/>
        </p:nvGrpSpPr>
        <p:grpSpPr>
          <a:xfrm>
            <a:off x="4218333" y="3184982"/>
            <a:ext cx="209107" cy="383442"/>
            <a:chOff x="4218333" y="3184982"/>
            <a:chExt cx="209107" cy="383442"/>
          </a:xfrm>
        </p:grpSpPr>
        <p:sp>
          <p:nvSpPr>
            <p:cNvPr id="15604" name="Google Shape;15604;p7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06" name="Google Shape;15606;p7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7" name="Google Shape;15607;p73"/>
          <p:cNvGrpSpPr/>
          <p:nvPr/>
        </p:nvGrpSpPr>
        <p:grpSpPr>
          <a:xfrm>
            <a:off x="6896644" y="3216007"/>
            <a:ext cx="322917" cy="347876"/>
            <a:chOff x="6896644" y="3216007"/>
            <a:chExt cx="322917" cy="347876"/>
          </a:xfrm>
        </p:grpSpPr>
        <p:sp>
          <p:nvSpPr>
            <p:cNvPr id="15608" name="Google Shape;15608;p7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5" name="Google Shape;15615;p73"/>
          <p:cNvGrpSpPr/>
          <p:nvPr/>
        </p:nvGrpSpPr>
        <p:grpSpPr>
          <a:xfrm>
            <a:off x="7429366" y="3223183"/>
            <a:ext cx="334634" cy="333904"/>
            <a:chOff x="7429366" y="3223183"/>
            <a:chExt cx="334634" cy="333904"/>
          </a:xfrm>
        </p:grpSpPr>
        <p:sp>
          <p:nvSpPr>
            <p:cNvPr id="15616" name="Google Shape;15616;p7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8" name="Google Shape;15618;p7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9" name="Google Shape;15619;p73"/>
          <p:cNvGrpSpPr/>
          <p:nvPr/>
        </p:nvGrpSpPr>
        <p:grpSpPr>
          <a:xfrm>
            <a:off x="5216456" y="3725484"/>
            <a:ext cx="356196" cy="265631"/>
            <a:chOff x="5216456" y="3725484"/>
            <a:chExt cx="356196" cy="265631"/>
          </a:xfrm>
        </p:grpSpPr>
        <p:sp>
          <p:nvSpPr>
            <p:cNvPr id="15620" name="Google Shape;15620;p7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73"/>
          <p:cNvGrpSpPr/>
          <p:nvPr/>
        </p:nvGrpSpPr>
        <p:grpSpPr>
          <a:xfrm>
            <a:off x="6849393" y="3733994"/>
            <a:ext cx="355053" cy="248038"/>
            <a:chOff x="6849393" y="3733994"/>
            <a:chExt cx="355053" cy="248038"/>
          </a:xfrm>
        </p:grpSpPr>
        <p:sp>
          <p:nvSpPr>
            <p:cNvPr id="15623" name="Google Shape;15623;p7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73"/>
          <p:cNvGrpSpPr/>
          <p:nvPr/>
        </p:nvGrpSpPr>
        <p:grpSpPr>
          <a:xfrm>
            <a:off x="7918997" y="3714687"/>
            <a:ext cx="392111" cy="280206"/>
            <a:chOff x="7918997" y="3714687"/>
            <a:chExt cx="392111" cy="280206"/>
          </a:xfrm>
        </p:grpSpPr>
        <p:sp>
          <p:nvSpPr>
            <p:cNvPr id="15629" name="Google Shape;15629;p7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4" name="Google Shape;15634;p7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5" name="Google Shape;15635;p73"/>
          <p:cNvGrpSpPr/>
          <p:nvPr/>
        </p:nvGrpSpPr>
        <p:grpSpPr>
          <a:xfrm>
            <a:off x="1408777" y="3680964"/>
            <a:ext cx="357720" cy="355148"/>
            <a:chOff x="1408777" y="3680964"/>
            <a:chExt cx="357720" cy="355148"/>
          </a:xfrm>
        </p:grpSpPr>
        <p:sp>
          <p:nvSpPr>
            <p:cNvPr id="15636" name="Google Shape;15636;p7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73"/>
          <p:cNvGrpSpPr/>
          <p:nvPr/>
        </p:nvGrpSpPr>
        <p:grpSpPr>
          <a:xfrm>
            <a:off x="1952836" y="3680964"/>
            <a:ext cx="357720" cy="355148"/>
            <a:chOff x="1952836" y="3680964"/>
            <a:chExt cx="357720" cy="355148"/>
          </a:xfrm>
        </p:grpSpPr>
        <p:sp>
          <p:nvSpPr>
            <p:cNvPr id="15642" name="Google Shape;15642;p7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73"/>
          <p:cNvGrpSpPr/>
          <p:nvPr/>
        </p:nvGrpSpPr>
        <p:grpSpPr>
          <a:xfrm>
            <a:off x="2496894" y="3680964"/>
            <a:ext cx="357720" cy="355148"/>
            <a:chOff x="2496894" y="3680964"/>
            <a:chExt cx="357720" cy="355148"/>
          </a:xfrm>
        </p:grpSpPr>
        <p:sp>
          <p:nvSpPr>
            <p:cNvPr id="15648" name="Google Shape;15648;p7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3" name="Google Shape;15653;p73"/>
          <p:cNvGrpSpPr/>
          <p:nvPr/>
        </p:nvGrpSpPr>
        <p:grpSpPr>
          <a:xfrm>
            <a:off x="3040984" y="3681059"/>
            <a:ext cx="356164" cy="355815"/>
            <a:chOff x="3040984" y="3681059"/>
            <a:chExt cx="356164" cy="355815"/>
          </a:xfrm>
        </p:grpSpPr>
        <p:sp>
          <p:nvSpPr>
            <p:cNvPr id="15654" name="Google Shape;15654;p7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7" name="Google Shape;15657;p73"/>
          <p:cNvGrpSpPr/>
          <p:nvPr/>
        </p:nvGrpSpPr>
        <p:grpSpPr>
          <a:xfrm>
            <a:off x="3584280" y="3699191"/>
            <a:ext cx="358069" cy="317995"/>
            <a:chOff x="3584280" y="3699191"/>
            <a:chExt cx="358069" cy="317995"/>
          </a:xfrm>
        </p:grpSpPr>
        <p:sp>
          <p:nvSpPr>
            <p:cNvPr id="15658" name="Google Shape;15658;p7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2" name="Google Shape;15662;p73"/>
          <p:cNvGrpSpPr/>
          <p:nvPr/>
        </p:nvGrpSpPr>
        <p:grpSpPr>
          <a:xfrm>
            <a:off x="4129482" y="3681059"/>
            <a:ext cx="355402" cy="354291"/>
            <a:chOff x="4129482" y="3681059"/>
            <a:chExt cx="355402" cy="354291"/>
          </a:xfrm>
        </p:grpSpPr>
        <p:sp>
          <p:nvSpPr>
            <p:cNvPr id="15663" name="Google Shape;15663;p7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73"/>
          <p:cNvGrpSpPr/>
          <p:nvPr/>
        </p:nvGrpSpPr>
        <p:grpSpPr>
          <a:xfrm>
            <a:off x="4673540" y="3680297"/>
            <a:ext cx="355434" cy="355815"/>
            <a:chOff x="4673540" y="3680297"/>
            <a:chExt cx="355434" cy="355815"/>
          </a:xfrm>
        </p:grpSpPr>
        <p:sp>
          <p:nvSpPr>
            <p:cNvPr id="15668" name="Google Shape;15668;p7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1" name="Google Shape;15671;p73"/>
          <p:cNvGrpSpPr/>
          <p:nvPr/>
        </p:nvGrpSpPr>
        <p:grpSpPr>
          <a:xfrm>
            <a:off x="5779408" y="3699191"/>
            <a:ext cx="317645" cy="318757"/>
            <a:chOff x="5779408" y="3699191"/>
            <a:chExt cx="317645" cy="318757"/>
          </a:xfrm>
        </p:grpSpPr>
        <p:sp>
          <p:nvSpPr>
            <p:cNvPr id="15672" name="Google Shape;15672;p7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4" name="Google Shape;15674;p7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5" name="Google Shape;15675;p73"/>
          <p:cNvGrpSpPr/>
          <p:nvPr/>
        </p:nvGrpSpPr>
        <p:grpSpPr>
          <a:xfrm>
            <a:off x="7390435" y="3680868"/>
            <a:ext cx="372073" cy="355243"/>
            <a:chOff x="7390435" y="3680868"/>
            <a:chExt cx="372073" cy="355243"/>
          </a:xfrm>
        </p:grpSpPr>
        <p:sp>
          <p:nvSpPr>
            <p:cNvPr id="15676" name="Google Shape;15676;p7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3"/>
          <p:cNvGrpSpPr/>
          <p:nvPr/>
        </p:nvGrpSpPr>
        <p:grpSpPr>
          <a:xfrm>
            <a:off x="1421638" y="4125629"/>
            <a:ext cx="374709" cy="374010"/>
            <a:chOff x="1421638" y="4125629"/>
            <a:chExt cx="374709" cy="374010"/>
          </a:xfrm>
        </p:grpSpPr>
        <p:sp>
          <p:nvSpPr>
            <p:cNvPr id="15683" name="Google Shape;15683;p7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5" name="Google Shape;15685;p73"/>
          <p:cNvGrpSpPr/>
          <p:nvPr/>
        </p:nvGrpSpPr>
        <p:grpSpPr>
          <a:xfrm>
            <a:off x="1973254" y="4156304"/>
            <a:ext cx="357720" cy="342192"/>
            <a:chOff x="1973254" y="4156304"/>
            <a:chExt cx="357720" cy="342192"/>
          </a:xfrm>
        </p:grpSpPr>
        <p:sp>
          <p:nvSpPr>
            <p:cNvPr id="15686" name="Google Shape;15686;p7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73"/>
          <p:cNvGrpSpPr/>
          <p:nvPr/>
        </p:nvGrpSpPr>
        <p:grpSpPr>
          <a:xfrm>
            <a:off x="2523759" y="4135505"/>
            <a:ext cx="341049" cy="340318"/>
            <a:chOff x="2523759" y="4135505"/>
            <a:chExt cx="341049" cy="340318"/>
          </a:xfrm>
        </p:grpSpPr>
        <p:sp>
          <p:nvSpPr>
            <p:cNvPr id="15693" name="Google Shape;15693;p7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3"/>
          <p:cNvGrpSpPr/>
          <p:nvPr/>
        </p:nvGrpSpPr>
        <p:grpSpPr>
          <a:xfrm>
            <a:off x="3040603" y="4130360"/>
            <a:ext cx="392079" cy="350353"/>
            <a:chOff x="3040603" y="4130360"/>
            <a:chExt cx="392079" cy="350353"/>
          </a:xfrm>
        </p:grpSpPr>
        <p:sp>
          <p:nvSpPr>
            <p:cNvPr id="15696" name="Google Shape;15696;p7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6" name="Google Shape;15706;p73"/>
          <p:cNvGrpSpPr/>
          <p:nvPr/>
        </p:nvGrpSpPr>
        <p:grpSpPr>
          <a:xfrm>
            <a:off x="3662144" y="4135505"/>
            <a:ext cx="232955" cy="340318"/>
            <a:chOff x="3662144" y="4135505"/>
            <a:chExt cx="232955" cy="340318"/>
          </a:xfrm>
        </p:grpSpPr>
        <p:sp>
          <p:nvSpPr>
            <p:cNvPr id="15707" name="Google Shape;15707;p7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1" name="Google Shape;15711;p73"/>
          <p:cNvGrpSpPr/>
          <p:nvPr/>
        </p:nvGrpSpPr>
        <p:grpSpPr>
          <a:xfrm>
            <a:off x="4149138" y="4121151"/>
            <a:ext cx="344065" cy="368644"/>
            <a:chOff x="4149138" y="4121151"/>
            <a:chExt cx="344065" cy="368644"/>
          </a:xfrm>
        </p:grpSpPr>
        <p:sp>
          <p:nvSpPr>
            <p:cNvPr id="15712" name="Google Shape;15712;p7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4" name="Google Shape;15724;p7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25" name="Google Shape;15725;p73"/>
          <p:cNvGrpSpPr/>
          <p:nvPr/>
        </p:nvGrpSpPr>
        <p:grpSpPr>
          <a:xfrm>
            <a:off x="5206262" y="4174817"/>
            <a:ext cx="397763" cy="262804"/>
            <a:chOff x="5206262" y="4174817"/>
            <a:chExt cx="397763" cy="262804"/>
          </a:xfrm>
        </p:grpSpPr>
        <p:sp>
          <p:nvSpPr>
            <p:cNvPr id="15726" name="Google Shape;15726;p7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73"/>
          <p:cNvGrpSpPr/>
          <p:nvPr/>
        </p:nvGrpSpPr>
        <p:grpSpPr>
          <a:xfrm>
            <a:off x="5727616" y="4204699"/>
            <a:ext cx="440505" cy="290018"/>
            <a:chOff x="5727616" y="4204699"/>
            <a:chExt cx="440505" cy="290018"/>
          </a:xfrm>
        </p:grpSpPr>
        <p:sp>
          <p:nvSpPr>
            <p:cNvPr id="15734" name="Google Shape;15734;p7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73"/>
          <p:cNvGrpSpPr/>
          <p:nvPr/>
        </p:nvGrpSpPr>
        <p:grpSpPr>
          <a:xfrm>
            <a:off x="6410063" y="4135124"/>
            <a:ext cx="159950" cy="364516"/>
            <a:chOff x="6410063" y="4135124"/>
            <a:chExt cx="159950" cy="364516"/>
          </a:xfrm>
        </p:grpSpPr>
        <p:sp>
          <p:nvSpPr>
            <p:cNvPr id="15743" name="Google Shape;15743;p7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73"/>
          <p:cNvGrpSpPr/>
          <p:nvPr/>
        </p:nvGrpSpPr>
        <p:grpSpPr>
          <a:xfrm>
            <a:off x="6924652" y="4135505"/>
            <a:ext cx="214378" cy="364135"/>
            <a:chOff x="6924652" y="4135505"/>
            <a:chExt cx="214378" cy="364135"/>
          </a:xfrm>
        </p:grpSpPr>
        <p:sp>
          <p:nvSpPr>
            <p:cNvPr id="15748" name="Google Shape;15748;p7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73"/>
          <p:cNvGrpSpPr/>
          <p:nvPr/>
        </p:nvGrpSpPr>
        <p:grpSpPr>
          <a:xfrm>
            <a:off x="7384751" y="4147984"/>
            <a:ext cx="380012" cy="351274"/>
            <a:chOff x="7384751" y="4147984"/>
            <a:chExt cx="380012" cy="351274"/>
          </a:xfrm>
        </p:grpSpPr>
        <p:sp>
          <p:nvSpPr>
            <p:cNvPr id="15753" name="Google Shape;15753;p7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761"/>
        <p:cNvGrpSpPr/>
        <p:nvPr/>
      </p:nvGrpSpPr>
      <p:grpSpPr>
        <a:xfrm>
          <a:off x="0" y="0"/>
          <a:ext cx="0" cy="0"/>
          <a:chOff x="0" y="0"/>
          <a:chExt cx="0" cy="0"/>
        </a:xfrm>
      </p:grpSpPr>
      <p:sp>
        <p:nvSpPr>
          <p:cNvPr id="15762" name="Google Shape;15762;p7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763" name="Google Shape;15763;p7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5764" name="Google Shape;15764;p74"/>
          <p:cNvGrpSpPr/>
          <p:nvPr/>
        </p:nvGrpSpPr>
        <p:grpSpPr>
          <a:xfrm>
            <a:off x="1989449" y="4282269"/>
            <a:ext cx="374774" cy="346073"/>
            <a:chOff x="1989449" y="4282269"/>
            <a:chExt cx="374774" cy="346073"/>
          </a:xfrm>
        </p:grpSpPr>
        <p:sp>
          <p:nvSpPr>
            <p:cNvPr id="15765" name="Google Shape;15765;p7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0" name="Google Shape;15770;p74"/>
          <p:cNvGrpSpPr/>
          <p:nvPr/>
        </p:nvGrpSpPr>
        <p:grpSpPr>
          <a:xfrm>
            <a:off x="2487439" y="4280740"/>
            <a:ext cx="198775" cy="348972"/>
            <a:chOff x="2487439" y="4280740"/>
            <a:chExt cx="198775" cy="348972"/>
          </a:xfrm>
        </p:grpSpPr>
        <p:sp>
          <p:nvSpPr>
            <p:cNvPr id="15771" name="Google Shape;15771;p7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4"/>
          <p:cNvGrpSpPr/>
          <p:nvPr/>
        </p:nvGrpSpPr>
        <p:grpSpPr>
          <a:xfrm>
            <a:off x="2810958" y="4273923"/>
            <a:ext cx="353145" cy="361873"/>
            <a:chOff x="2810958" y="4273923"/>
            <a:chExt cx="353145" cy="361873"/>
          </a:xfrm>
        </p:grpSpPr>
        <p:sp>
          <p:nvSpPr>
            <p:cNvPr id="15776" name="Google Shape;15776;p7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74"/>
          <p:cNvGrpSpPr/>
          <p:nvPr/>
        </p:nvGrpSpPr>
        <p:grpSpPr>
          <a:xfrm>
            <a:off x="6275635" y="4282651"/>
            <a:ext cx="209383" cy="366778"/>
            <a:chOff x="6275635" y="4282651"/>
            <a:chExt cx="209383" cy="366778"/>
          </a:xfrm>
        </p:grpSpPr>
        <p:sp>
          <p:nvSpPr>
            <p:cNvPr id="15784" name="Google Shape;15784;p7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74"/>
          <p:cNvGrpSpPr/>
          <p:nvPr/>
        </p:nvGrpSpPr>
        <p:grpSpPr>
          <a:xfrm>
            <a:off x="6701186" y="4283033"/>
            <a:ext cx="280292" cy="366396"/>
            <a:chOff x="6701186" y="4283033"/>
            <a:chExt cx="280292" cy="366396"/>
          </a:xfrm>
        </p:grpSpPr>
        <p:sp>
          <p:nvSpPr>
            <p:cNvPr id="15787" name="Google Shape;15787;p7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74"/>
          <p:cNvGrpSpPr/>
          <p:nvPr/>
        </p:nvGrpSpPr>
        <p:grpSpPr>
          <a:xfrm>
            <a:off x="2609571" y="3824958"/>
            <a:ext cx="373627" cy="347347"/>
            <a:chOff x="2609571" y="3824958"/>
            <a:chExt cx="373627" cy="347347"/>
          </a:xfrm>
        </p:grpSpPr>
        <p:sp>
          <p:nvSpPr>
            <p:cNvPr id="15790" name="Google Shape;15790;p7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2" name="Google Shape;15792;p74"/>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3" name="Google Shape;15793;p74"/>
          <p:cNvGrpSpPr/>
          <p:nvPr/>
        </p:nvGrpSpPr>
        <p:grpSpPr>
          <a:xfrm>
            <a:off x="916127" y="3807056"/>
            <a:ext cx="221902" cy="380795"/>
            <a:chOff x="916127" y="3807056"/>
            <a:chExt cx="221902" cy="380795"/>
          </a:xfrm>
        </p:grpSpPr>
        <p:sp>
          <p:nvSpPr>
            <p:cNvPr id="15794" name="Google Shape;15794;p7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74"/>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0" name="Google Shape;15800;p74"/>
          <p:cNvGrpSpPr/>
          <p:nvPr/>
        </p:nvGrpSpPr>
        <p:grpSpPr>
          <a:xfrm>
            <a:off x="3513010" y="3816134"/>
            <a:ext cx="362223" cy="361108"/>
            <a:chOff x="3513010" y="3816134"/>
            <a:chExt cx="362223" cy="361108"/>
          </a:xfrm>
        </p:grpSpPr>
        <p:sp>
          <p:nvSpPr>
            <p:cNvPr id="15801" name="Google Shape;15801;p7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74"/>
          <p:cNvGrpSpPr/>
          <p:nvPr/>
        </p:nvGrpSpPr>
        <p:grpSpPr>
          <a:xfrm>
            <a:off x="3950316" y="3820307"/>
            <a:ext cx="369805" cy="353782"/>
            <a:chOff x="3950316" y="3820307"/>
            <a:chExt cx="369805" cy="353782"/>
          </a:xfrm>
        </p:grpSpPr>
        <p:sp>
          <p:nvSpPr>
            <p:cNvPr id="15806" name="Google Shape;15806;p7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4"/>
          <p:cNvGrpSpPr/>
          <p:nvPr/>
        </p:nvGrpSpPr>
        <p:grpSpPr>
          <a:xfrm>
            <a:off x="1761909" y="3811961"/>
            <a:ext cx="307974" cy="371716"/>
            <a:chOff x="1761909" y="3811961"/>
            <a:chExt cx="307974" cy="371716"/>
          </a:xfrm>
        </p:grpSpPr>
        <p:sp>
          <p:nvSpPr>
            <p:cNvPr id="15811" name="Google Shape;15811;p7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1" name="Google Shape;15821;p74"/>
          <p:cNvGrpSpPr/>
          <p:nvPr/>
        </p:nvGrpSpPr>
        <p:grpSpPr>
          <a:xfrm>
            <a:off x="5373342" y="3808935"/>
            <a:ext cx="231395" cy="353145"/>
            <a:chOff x="5373342" y="3808935"/>
            <a:chExt cx="231395" cy="353145"/>
          </a:xfrm>
        </p:grpSpPr>
        <p:sp>
          <p:nvSpPr>
            <p:cNvPr id="15822" name="Google Shape;15822;p7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1" name="Google Shape;15831;p74"/>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2" name="Google Shape;15832;p74"/>
          <p:cNvGrpSpPr/>
          <p:nvPr/>
        </p:nvGrpSpPr>
        <p:grpSpPr>
          <a:xfrm>
            <a:off x="5833775" y="3809445"/>
            <a:ext cx="235185" cy="352253"/>
            <a:chOff x="5833775" y="3809445"/>
            <a:chExt cx="235185" cy="352253"/>
          </a:xfrm>
        </p:grpSpPr>
        <p:sp>
          <p:nvSpPr>
            <p:cNvPr id="15833" name="Google Shape;15833;p7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6" name="Google Shape;15836;p74"/>
          <p:cNvGrpSpPr/>
          <p:nvPr/>
        </p:nvGrpSpPr>
        <p:grpSpPr>
          <a:xfrm>
            <a:off x="4942472" y="3809318"/>
            <a:ext cx="238976" cy="352762"/>
            <a:chOff x="4942472" y="3809318"/>
            <a:chExt cx="238976" cy="352762"/>
          </a:xfrm>
        </p:grpSpPr>
        <p:sp>
          <p:nvSpPr>
            <p:cNvPr id="15837" name="Google Shape;15837;p7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74"/>
          <p:cNvGrpSpPr/>
          <p:nvPr/>
        </p:nvGrpSpPr>
        <p:grpSpPr>
          <a:xfrm>
            <a:off x="6266525" y="3807788"/>
            <a:ext cx="260223" cy="353527"/>
            <a:chOff x="6266525" y="3807788"/>
            <a:chExt cx="260223" cy="353527"/>
          </a:xfrm>
        </p:grpSpPr>
        <p:sp>
          <p:nvSpPr>
            <p:cNvPr id="15845" name="Google Shape;15845;p7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9" name="Google Shape;15849;p74"/>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0" name="Google Shape;15850;p74"/>
          <p:cNvGrpSpPr/>
          <p:nvPr/>
        </p:nvGrpSpPr>
        <p:grpSpPr>
          <a:xfrm>
            <a:off x="7184363" y="3809604"/>
            <a:ext cx="202184" cy="352762"/>
            <a:chOff x="7184363" y="3809604"/>
            <a:chExt cx="202184" cy="352762"/>
          </a:xfrm>
        </p:grpSpPr>
        <p:sp>
          <p:nvSpPr>
            <p:cNvPr id="15851" name="Google Shape;15851;p7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3" name="Google Shape;15853;p74"/>
          <p:cNvGrpSpPr/>
          <p:nvPr/>
        </p:nvGrpSpPr>
        <p:grpSpPr>
          <a:xfrm>
            <a:off x="7571624" y="3808935"/>
            <a:ext cx="292047" cy="352762"/>
            <a:chOff x="7571624" y="3808935"/>
            <a:chExt cx="292047" cy="352762"/>
          </a:xfrm>
        </p:grpSpPr>
        <p:sp>
          <p:nvSpPr>
            <p:cNvPr id="15854" name="Google Shape;15854;p7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0" name="Google Shape;15860;p74"/>
          <p:cNvGrpSpPr/>
          <p:nvPr/>
        </p:nvGrpSpPr>
        <p:grpSpPr>
          <a:xfrm>
            <a:off x="2174559" y="3356116"/>
            <a:ext cx="364135" cy="359930"/>
            <a:chOff x="2174559" y="3356116"/>
            <a:chExt cx="364135" cy="359930"/>
          </a:xfrm>
        </p:grpSpPr>
        <p:sp>
          <p:nvSpPr>
            <p:cNvPr id="15861" name="Google Shape;15861;p7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74"/>
          <p:cNvGrpSpPr/>
          <p:nvPr/>
        </p:nvGrpSpPr>
        <p:grpSpPr>
          <a:xfrm>
            <a:off x="1731934" y="3355639"/>
            <a:ext cx="368371" cy="361554"/>
            <a:chOff x="1731934" y="3355639"/>
            <a:chExt cx="368371" cy="361554"/>
          </a:xfrm>
        </p:grpSpPr>
        <p:sp>
          <p:nvSpPr>
            <p:cNvPr id="15864" name="Google Shape;15864;p7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6" name="Google Shape;15866;p74"/>
          <p:cNvGrpSpPr/>
          <p:nvPr/>
        </p:nvGrpSpPr>
        <p:grpSpPr>
          <a:xfrm>
            <a:off x="3990517" y="3354173"/>
            <a:ext cx="279559" cy="363402"/>
            <a:chOff x="3990517" y="3354173"/>
            <a:chExt cx="279559" cy="363402"/>
          </a:xfrm>
        </p:grpSpPr>
        <p:sp>
          <p:nvSpPr>
            <p:cNvPr id="15867" name="Google Shape;15867;p7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74"/>
          <p:cNvGrpSpPr/>
          <p:nvPr/>
        </p:nvGrpSpPr>
        <p:grpSpPr>
          <a:xfrm>
            <a:off x="3497847" y="3417374"/>
            <a:ext cx="379680" cy="237606"/>
            <a:chOff x="3497847" y="3417374"/>
            <a:chExt cx="379680" cy="237606"/>
          </a:xfrm>
        </p:grpSpPr>
        <p:sp>
          <p:nvSpPr>
            <p:cNvPr id="15871" name="Google Shape;15871;p7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74"/>
          <p:cNvGrpSpPr/>
          <p:nvPr/>
        </p:nvGrpSpPr>
        <p:grpSpPr>
          <a:xfrm>
            <a:off x="2612597" y="3367075"/>
            <a:ext cx="376271" cy="337982"/>
            <a:chOff x="2612597" y="3367075"/>
            <a:chExt cx="376271" cy="337982"/>
          </a:xfrm>
        </p:grpSpPr>
        <p:sp>
          <p:nvSpPr>
            <p:cNvPr id="15876" name="Google Shape;15876;p7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8" name="Google Shape;15878;p74"/>
          <p:cNvGrpSpPr/>
          <p:nvPr/>
        </p:nvGrpSpPr>
        <p:grpSpPr>
          <a:xfrm>
            <a:off x="3071914" y="3364431"/>
            <a:ext cx="343652" cy="342505"/>
            <a:chOff x="3071914" y="3364431"/>
            <a:chExt cx="343652" cy="342505"/>
          </a:xfrm>
        </p:grpSpPr>
        <p:sp>
          <p:nvSpPr>
            <p:cNvPr id="15879" name="Google Shape;15879;p7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74"/>
          <p:cNvGrpSpPr/>
          <p:nvPr/>
        </p:nvGrpSpPr>
        <p:grpSpPr>
          <a:xfrm>
            <a:off x="897141" y="3359875"/>
            <a:ext cx="257962" cy="352762"/>
            <a:chOff x="897141" y="3359875"/>
            <a:chExt cx="257962" cy="352762"/>
          </a:xfrm>
        </p:grpSpPr>
        <p:sp>
          <p:nvSpPr>
            <p:cNvPr id="15885" name="Google Shape;15885;p7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3" name="Google Shape;15893;p74"/>
          <p:cNvGrpSpPr/>
          <p:nvPr/>
        </p:nvGrpSpPr>
        <p:grpSpPr>
          <a:xfrm>
            <a:off x="1333682" y="3344330"/>
            <a:ext cx="271213" cy="383088"/>
            <a:chOff x="1333682" y="3344330"/>
            <a:chExt cx="271213" cy="383088"/>
          </a:xfrm>
        </p:grpSpPr>
        <p:sp>
          <p:nvSpPr>
            <p:cNvPr id="15894" name="Google Shape;15894;p7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5" name="Google Shape;15905;p74"/>
          <p:cNvGrpSpPr/>
          <p:nvPr/>
        </p:nvGrpSpPr>
        <p:grpSpPr>
          <a:xfrm>
            <a:off x="6664394" y="3346974"/>
            <a:ext cx="353113" cy="351998"/>
            <a:chOff x="6664394" y="3346974"/>
            <a:chExt cx="353113" cy="351998"/>
          </a:xfrm>
        </p:grpSpPr>
        <p:sp>
          <p:nvSpPr>
            <p:cNvPr id="15906" name="Google Shape;15906;p7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74"/>
          <p:cNvGrpSpPr/>
          <p:nvPr/>
        </p:nvGrpSpPr>
        <p:grpSpPr>
          <a:xfrm>
            <a:off x="849741" y="1959307"/>
            <a:ext cx="399398" cy="375443"/>
            <a:chOff x="849741" y="1959307"/>
            <a:chExt cx="399398" cy="375443"/>
          </a:xfrm>
        </p:grpSpPr>
        <p:sp>
          <p:nvSpPr>
            <p:cNvPr id="15912" name="Google Shape;15912;p7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4"/>
          <p:cNvGrpSpPr/>
          <p:nvPr/>
        </p:nvGrpSpPr>
        <p:grpSpPr>
          <a:xfrm>
            <a:off x="1284212" y="1963766"/>
            <a:ext cx="379489" cy="366046"/>
            <a:chOff x="1284212" y="1963766"/>
            <a:chExt cx="379489" cy="366046"/>
          </a:xfrm>
        </p:grpSpPr>
        <p:sp>
          <p:nvSpPr>
            <p:cNvPr id="15915" name="Google Shape;15915;p7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74"/>
          <p:cNvGrpSpPr/>
          <p:nvPr/>
        </p:nvGrpSpPr>
        <p:grpSpPr>
          <a:xfrm>
            <a:off x="3037766" y="1969564"/>
            <a:ext cx="370219" cy="354928"/>
            <a:chOff x="3037766" y="1969564"/>
            <a:chExt cx="370219" cy="354928"/>
          </a:xfrm>
        </p:grpSpPr>
        <p:sp>
          <p:nvSpPr>
            <p:cNvPr id="15918" name="Google Shape;15918;p7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2" name="Google Shape;15922;p74"/>
          <p:cNvGrpSpPr/>
          <p:nvPr/>
        </p:nvGrpSpPr>
        <p:grpSpPr>
          <a:xfrm>
            <a:off x="3982553" y="1971730"/>
            <a:ext cx="304566" cy="350501"/>
            <a:chOff x="3982553" y="1971730"/>
            <a:chExt cx="304566" cy="350501"/>
          </a:xfrm>
        </p:grpSpPr>
        <p:sp>
          <p:nvSpPr>
            <p:cNvPr id="15923" name="Google Shape;15923;p7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5" name="Google Shape;15925;p74"/>
          <p:cNvGrpSpPr/>
          <p:nvPr/>
        </p:nvGrpSpPr>
        <p:grpSpPr>
          <a:xfrm>
            <a:off x="2567841" y="1994124"/>
            <a:ext cx="399812" cy="306477"/>
            <a:chOff x="2567841" y="1994124"/>
            <a:chExt cx="399812" cy="306477"/>
          </a:xfrm>
        </p:grpSpPr>
        <p:sp>
          <p:nvSpPr>
            <p:cNvPr id="15926" name="Google Shape;15926;p7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74"/>
          <p:cNvGrpSpPr/>
          <p:nvPr/>
        </p:nvGrpSpPr>
        <p:grpSpPr>
          <a:xfrm>
            <a:off x="2212084" y="1960358"/>
            <a:ext cx="324698" cy="372863"/>
            <a:chOff x="2212084" y="1960358"/>
            <a:chExt cx="324698" cy="372863"/>
          </a:xfrm>
        </p:grpSpPr>
        <p:sp>
          <p:nvSpPr>
            <p:cNvPr id="15930" name="Google Shape;15930;p7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3" name="Google Shape;15933;p74"/>
          <p:cNvGrpSpPr/>
          <p:nvPr/>
        </p:nvGrpSpPr>
        <p:grpSpPr>
          <a:xfrm>
            <a:off x="1805901" y="1960358"/>
            <a:ext cx="284847" cy="373627"/>
            <a:chOff x="1805901" y="1960358"/>
            <a:chExt cx="284847" cy="373627"/>
          </a:xfrm>
        </p:grpSpPr>
        <p:sp>
          <p:nvSpPr>
            <p:cNvPr id="15934" name="Google Shape;15934;p7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6" name="Google Shape;15936;p74"/>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4"/>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4"/>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9" name="Google Shape;15939;p74"/>
          <p:cNvGrpSpPr/>
          <p:nvPr/>
        </p:nvGrpSpPr>
        <p:grpSpPr>
          <a:xfrm>
            <a:off x="6656812" y="2029388"/>
            <a:ext cx="368690" cy="245793"/>
            <a:chOff x="6656812" y="2029388"/>
            <a:chExt cx="368690" cy="245793"/>
          </a:xfrm>
        </p:grpSpPr>
        <p:sp>
          <p:nvSpPr>
            <p:cNvPr id="15940" name="Google Shape;15940;p7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0" name="Google Shape;15950;p74"/>
          <p:cNvGrpSpPr/>
          <p:nvPr/>
        </p:nvGrpSpPr>
        <p:grpSpPr>
          <a:xfrm>
            <a:off x="4869651" y="2012218"/>
            <a:ext cx="376654" cy="281566"/>
            <a:chOff x="4869651" y="2012218"/>
            <a:chExt cx="376654" cy="281566"/>
          </a:xfrm>
        </p:grpSpPr>
        <p:sp>
          <p:nvSpPr>
            <p:cNvPr id="15951" name="Google Shape;15951;p7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74"/>
          <p:cNvGrpSpPr/>
          <p:nvPr/>
        </p:nvGrpSpPr>
        <p:grpSpPr>
          <a:xfrm>
            <a:off x="5306224" y="2012313"/>
            <a:ext cx="367925" cy="281694"/>
            <a:chOff x="5306224" y="2012313"/>
            <a:chExt cx="367925" cy="281694"/>
          </a:xfrm>
        </p:grpSpPr>
        <p:sp>
          <p:nvSpPr>
            <p:cNvPr id="15956" name="Google Shape;15956;p7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8" name="Google Shape;15958;p74"/>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9" name="Google Shape;15959;p74"/>
          <p:cNvGrpSpPr/>
          <p:nvPr/>
        </p:nvGrpSpPr>
        <p:grpSpPr>
          <a:xfrm>
            <a:off x="6195998" y="1983102"/>
            <a:ext cx="368308" cy="338746"/>
            <a:chOff x="6195998" y="1983102"/>
            <a:chExt cx="368308" cy="338746"/>
          </a:xfrm>
        </p:grpSpPr>
        <p:sp>
          <p:nvSpPr>
            <p:cNvPr id="15960" name="Google Shape;15960;p7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74"/>
          <p:cNvGrpSpPr/>
          <p:nvPr/>
        </p:nvGrpSpPr>
        <p:grpSpPr>
          <a:xfrm>
            <a:off x="7542031" y="2011835"/>
            <a:ext cx="369072" cy="280037"/>
            <a:chOff x="7542031" y="2011835"/>
            <a:chExt cx="369072" cy="280037"/>
          </a:xfrm>
        </p:grpSpPr>
        <p:sp>
          <p:nvSpPr>
            <p:cNvPr id="15964" name="Google Shape;15964;p7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3" name="Google Shape;15973;p74"/>
          <p:cNvGrpSpPr/>
          <p:nvPr/>
        </p:nvGrpSpPr>
        <p:grpSpPr>
          <a:xfrm>
            <a:off x="8010427" y="3348503"/>
            <a:ext cx="278795" cy="351615"/>
            <a:chOff x="8010427" y="3348503"/>
            <a:chExt cx="278795" cy="351615"/>
          </a:xfrm>
        </p:grpSpPr>
        <p:sp>
          <p:nvSpPr>
            <p:cNvPr id="15974" name="Google Shape;15974;p7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8" name="Google Shape;15978;p74"/>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9" name="Google Shape;15979;p74"/>
          <p:cNvGrpSpPr/>
          <p:nvPr/>
        </p:nvGrpSpPr>
        <p:grpSpPr>
          <a:xfrm>
            <a:off x="7141900" y="3349204"/>
            <a:ext cx="281057" cy="351010"/>
            <a:chOff x="7141900" y="3349204"/>
            <a:chExt cx="281057" cy="351010"/>
          </a:xfrm>
        </p:grpSpPr>
        <p:sp>
          <p:nvSpPr>
            <p:cNvPr id="15980" name="Google Shape;15980;p7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74"/>
          <p:cNvGrpSpPr/>
          <p:nvPr/>
        </p:nvGrpSpPr>
        <p:grpSpPr>
          <a:xfrm>
            <a:off x="5314188" y="3350032"/>
            <a:ext cx="363752" cy="353113"/>
            <a:chOff x="5314188" y="3350032"/>
            <a:chExt cx="363752" cy="353113"/>
          </a:xfrm>
        </p:grpSpPr>
        <p:sp>
          <p:nvSpPr>
            <p:cNvPr id="15984" name="Google Shape;15984;p7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74"/>
          <p:cNvGrpSpPr/>
          <p:nvPr/>
        </p:nvGrpSpPr>
        <p:grpSpPr>
          <a:xfrm>
            <a:off x="6203579" y="3348981"/>
            <a:ext cx="351615" cy="350373"/>
            <a:chOff x="6203579" y="3348981"/>
            <a:chExt cx="351615" cy="350373"/>
          </a:xfrm>
        </p:grpSpPr>
        <p:sp>
          <p:nvSpPr>
            <p:cNvPr id="15987" name="Google Shape;15987;p7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4"/>
          <p:cNvGrpSpPr/>
          <p:nvPr/>
        </p:nvGrpSpPr>
        <p:grpSpPr>
          <a:xfrm>
            <a:off x="5829984" y="3350032"/>
            <a:ext cx="220755" cy="352348"/>
            <a:chOff x="5829984" y="3350032"/>
            <a:chExt cx="220755" cy="352348"/>
          </a:xfrm>
        </p:grpSpPr>
        <p:sp>
          <p:nvSpPr>
            <p:cNvPr id="15993" name="Google Shape;15993;p7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74"/>
          <p:cNvGrpSpPr/>
          <p:nvPr/>
        </p:nvGrpSpPr>
        <p:grpSpPr>
          <a:xfrm>
            <a:off x="4882170" y="3349841"/>
            <a:ext cx="358464" cy="352316"/>
            <a:chOff x="4882170" y="3349841"/>
            <a:chExt cx="358464" cy="352316"/>
          </a:xfrm>
        </p:grpSpPr>
        <p:sp>
          <p:nvSpPr>
            <p:cNvPr id="15998" name="Google Shape;15998;p7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0" name="Google Shape;16000;p74"/>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4"/>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2" name="Google Shape;16002;p74"/>
          <p:cNvGrpSpPr/>
          <p:nvPr/>
        </p:nvGrpSpPr>
        <p:grpSpPr>
          <a:xfrm>
            <a:off x="3044965" y="2435220"/>
            <a:ext cx="400194" cy="324316"/>
            <a:chOff x="3044965" y="2435220"/>
            <a:chExt cx="400194" cy="324316"/>
          </a:xfrm>
        </p:grpSpPr>
        <p:sp>
          <p:nvSpPr>
            <p:cNvPr id="16003" name="Google Shape;16003;p7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6" name="Google Shape;16006;p74"/>
          <p:cNvGrpSpPr/>
          <p:nvPr/>
        </p:nvGrpSpPr>
        <p:grpSpPr>
          <a:xfrm>
            <a:off x="4878379" y="2473892"/>
            <a:ext cx="367161" cy="287523"/>
            <a:chOff x="4878379" y="2473892"/>
            <a:chExt cx="367161" cy="287523"/>
          </a:xfrm>
        </p:grpSpPr>
        <p:sp>
          <p:nvSpPr>
            <p:cNvPr id="16007" name="Google Shape;16007;p7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74"/>
          <p:cNvGrpSpPr/>
          <p:nvPr/>
        </p:nvGrpSpPr>
        <p:grpSpPr>
          <a:xfrm>
            <a:off x="1325719" y="2887689"/>
            <a:ext cx="290581" cy="372481"/>
            <a:chOff x="1325719" y="2887689"/>
            <a:chExt cx="290581" cy="372481"/>
          </a:xfrm>
        </p:grpSpPr>
        <p:sp>
          <p:nvSpPr>
            <p:cNvPr id="16013" name="Google Shape;16013;p7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5" name="Google Shape;16015;p74"/>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6" name="Google Shape;16016;p74"/>
          <p:cNvGrpSpPr/>
          <p:nvPr/>
        </p:nvGrpSpPr>
        <p:grpSpPr>
          <a:xfrm>
            <a:off x="3510335" y="2892499"/>
            <a:ext cx="360726" cy="361204"/>
            <a:chOff x="3510335" y="2892499"/>
            <a:chExt cx="360726" cy="361204"/>
          </a:xfrm>
        </p:grpSpPr>
        <p:sp>
          <p:nvSpPr>
            <p:cNvPr id="16017" name="Google Shape;16017;p7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2" name="Google Shape;16022;p74"/>
          <p:cNvGrpSpPr/>
          <p:nvPr/>
        </p:nvGrpSpPr>
        <p:grpSpPr>
          <a:xfrm>
            <a:off x="3086313" y="2877049"/>
            <a:ext cx="320143" cy="392581"/>
            <a:chOff x="3086313" y="2877049"/>
            <a:chExt cx="320143" cy="392581"/>
          </a:xfrm>
        </p:grpSpPr>
        <p:sp>
          <p:nvSpPr>
            <p:cNvPr id="16023" name="Google Shape;16023;p7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5" name="Google Shape;16035;p74"/>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6" name="Google Shape;16036;p74"/>
          <p:cNvGrpSpPr/>
          <p:nvPr/>
        </p:nvGrpSpPr>
        <p:grpSpPr>
          <a:xfrm>
            <a:off x="861113" y="2885746"/>
            <a:ext cx="333809" cy="373277"/>
            <a:chOff x="861113" y="2885746"/>
            <a:chExt cx="333809" cy="373277"/>
          </a:xfrm>
        </p:grpSpPr>
        <p:sp>
          <p:nvSpPr>
            <p:cNvPr id="16037" name="Google Shape;16037;p7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0" name="Google Shape;16040;p74"/>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4"/>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2" name="Google Shape;16042;p74"/>
          <p:cNvGrpSpPr/>
          <p:nvPr/>
        </p:nvGrpSpPr>
        <p:grpSpPr>
          <a:xfrm>
            <a:off x="1297654" y="1504481"/>
            <a:ext cx="349354" cy="362223"/>
            <a:chOff x="1297654" y="1504481"/>
            <a:chExt cx="349354" cy="362223"/>
          </a:xfrm>
        </p:grpSpPr>
        <p:sp>
          <p:nvSpPr>
            <p:cNvPr id="16043" name="Google Shape;16043;p7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6" name="Google Shape;16046;p74"/>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7" name="Google Shape;16047;p74"/>
          <p:cNvGrpSpPr/>
          <p:nvPr/>
        </p:nvGrpSpPr>
        <p:grpSpPr>
          <a:xfrm>
            <a:off x="852385" y="1510916"/>
            <a:ext cx="353145" cy="351998"/>
            <a:chOff x="852385" y="1510916"/>
            <a:chExt cx="353145" cy="351998"/>
          </a:xfrm>
        </p:grpSpPr>
        <p:sp>
          <p:nvSpPr>
            <p:cNvPr id="16048" name="Google Shape;16048;p7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1" name="Google Shape;16051;p74"/>
          <p:cNvGrpSpPr/>
          <p:nvPr/>
        </p:nvGrpSpPr>
        <p:grpSpPr>
          <a:xfrm>
            <a:off x="1745217" y="1515471"/>
            <a:ext cx="343269" cy="342505"/>
            <a:chOff x="1745217" y="1515471"/>
            <a:chExt cx="343269" cy="342505"/>
          </a:xfrm>
        </p:grpSpPr>
        <p:sp>
          <p:nvSpPr>
            <p:cNvPr id="16052" name="Google Shape;16052;p7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6" name="Google Shape;16056;p74"/>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7" name="Google Shape;16057;p74"/>
          <p:cNvGrpSpPr/>
          <p:nvPr/>
        </p:nvGrpSpPr>
        <p:grpSpPr>
          <a:xfrm>
            <a:off x="3042703" y="1529137"/>
            <a:ext cx="411535" cy="315587"/>
            <a:chOff x="3042703" y="1529137"/>
            <a:chExt cx="411535" cy="315587"/>
          </a:xfrm>
        </p:grpSpPr>
        <p:sp>
          <p:nvSpPr>
            <p:cNvPr id="16058" name="Google Shape;16058;p7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8" name="Google Shape;16068;p74"/>
          <p:cNvGrpSpPr/>
          <p:nvPr/>
        </p:nvGrpSpPr>
        <p:grpSpPr>
          <a:xfrm>
            <a:off x="2629289" y="1544682"/>
            <a:ext cx="350501" cy="284497"/>
            <a:chOff x="2629289" y="1544682"/>
            <a:chExt cx="350501" cy="284497"/>
          </a:xfrm>
        </p:grpSpPr>
        <p:sp>
          <p:nvSpPr>
            <p:cNvPr id="16069" name="Google Shape;16069;p7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74"/>
          <p:cNvGrpSpPr/>
          <p:nvPr/>
        </p:nvGrpSpPr>
        <p:grpSpPr>
          <a:xfrm>
            <a:off x="5305077" y="1502633"/>
            <a:ext cx="367893" cy="365218"/>
            <a:chOff x="5305077" y="1502633"/>
            <a:chExt cx="367893" cy="365218"/>
          </a:xfrm>
        </p:grpSpPr>
        <p:sp>
          <p:nvSpPr>
            <p:cNvPr id="16075" name="Google Shape;16075;p7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74"/>
          <p:cNvGrpSpPr/>
          <p:nvPr/>
        </p:nvGrpSpPr>
        <p:grpSpPr>
          <a:xfrm>
            <a:off x="7100170" y="1500117"/>
            <a:ext cx="368308" cy="367033"/>
            <a:chOff x="7100170" y="1500117"/>
            <a:chExt cx="368308" cy="367033"/>
          </a:xfrm>
        </p:grpSpPr>
        <p:sp>
          <p:nvSpPr>
            <p:cNvPr id="16078" name="Google Shape;16078;p7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1" name="Google Shape;16091;p74"/>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2" name="Google Shape;16092;p74"/>
          <p:cNvGrpSpPr/>
          <p:nvPr/>
        </p:nvGrpSpPr>
        <p:grpSpPr>
          <a:xfrm>
            <a:off x="6649231" y="1500021"/>
            <a:ext cx="390287" cy="367065"/>
            <a:chOff x="6649231" y="1500021"/>
            <a:chExt cx="390287" cy="367065"/>
          </a:xfrm>
        </p:grpSpPr>
        <p:sp>
          <p:nvSpPr>
            <p:cNvPr id="16093" name="Google Shape;16093;p7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4"/>
          <p:cNvGrpSpPr/>
          <p:nvPr/>
        </p:nvGrpSpPr>
        <p:grpSpPr>
          <a:xfrm>
            <a:off x="5746938" y="1543503"/>
            <a:ext cx="387261" cy="280356"/>
            <a:chOff x="5746938" y="1543503"/>
            <a:chExt cx="387261" cy="280356"/>
          </a:xfrm>
        </p:grpSpPr>
        <p:sp>
          <p:nvSpPr>
            <p:cNvPr id="16106" name="Google Shape;16106;p7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8" name="Google Shape;16108;p74"/>
          <p:cNvGrpSpPr/>
          <p:nvPr/>
        </p:nvGrpSpPr>
        <p:grpSpPr>
          <a:xfrm>
            <a:off x="6196730" y="1525346"/>
            <a:ext cx="369072" cy="317467"/>
            <a:chOff x="6196730" y="1525346"/>
            <a:chExt cx="369072" cy="317467"/>
          </a:xfrm>
        </p:grpSpPr>
        <p:sp>
          <p:nvSpPr>
            <p:cNvPr id="16109" name="Google Shape;16109;p7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2" name="Google Shape;16112;p74"/>
          <p:cNvGrpSpPr/>
          <p:nvPr/>
        </p:nvGrpSpPr>
        <p:grpSpPr>
          <a:xfrm>
            <a:off x="4940592" y="1500690"/>
            <a:ext cx="246558" cy="367161"/>
            <a:chOff x="4940592" y="1500690"/>
            <a:chExt cx="246558" cy="367161"/>
          </a:xfrm>
        </p:grpSpPr>
        <p:sp>
          <p:nvSpPr>
            <p:cNvPr id="16113" name="Google Shape;16113;p7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7" name="Google Shape;16117;p74"/>
          <p:cNvGrpSpPr/>
          <p:nvPr/>
        </p:nvGrpSpPr>
        <p:grpSpPr>
          <a:xfrm>
            <a:off x="7964906" y="1499894"/>
            <a:ext cx="380858" cy="367575"/>
            <a:chOff x="7964906" y="1499894"/>
            <a:chExt cx="380858" cy="367575"/>
          </a:xfrm>
        </p:grpSpPr>
        <p:sp>
          <p:nvSpPr>
            <p:cNvPr id="16118" name="Google Shape;16118;p7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1" name="Google Shape;16121;p74"/>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2" name="Google Shape;16122;p74"/>
          <p:cNvGrpSpPr/>
          <p:nvPr/>
        </p:nvGrpSpPr>
        <p:grpSpPr>
          <a:xfrm>
            <a:off x="8007400" y="2902278"/>
            <a:ext cx="285230" cy="355597"/>
            <a:chOff x="8007400" y="2902278"/>
            <a:chExt cx="285230" cy="355597"/>
          </a:xfrm>
        </p:grpSpPr>
        <p:sp>
          <p:nvSpPr>
            <p:cNvPr id="16123" name="Google Shape;16123;p7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74"/>
          <p:cNvGrpSpPr/>
          <p:nvPr/>
        </p:nvGrpSpPr>
        <p:grpSpPr>
          <a:xfrm>
            <a:off x="6219124" y="2902788"/>
            <a:ext cx="318231" cy="355470"/>
            <a:chOff x="6219124" y="2902788"/>
            <a:chExt cx="318231" cy="355470"/>
          </a:xfrm>
        </p:grpSpPr>
        <p:sp>
          <p:nvSpPr>
            <p:cNvPr id="16126" name="Google Shape;16126;p7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9" name="Google Shape;16129;p74"/>
          <p:cNvGrpSpPr/>
          <p:nvPr/>
        </p:nvGrpSpPr>
        <p:grpSpPr>
          <a:xfrm>
            <a:off x="4969421" y="2902852"/>
            <a:ext cx="185109" cy="355406"/>
            <a:chOff x="4969421" y="2902852"/>
            <a:chExt cx="185109" cy="355406"/>
          </a:xfrm>
        </p:grpSpPr>
        <p:sp>
          <p:nvSpPr>
            <p:cNvPr id="16130" name="Google Shape;16130;p7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6" name="Google Shape;16136;p74"/>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4"/>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8" name="Google Shape;16138;p74"/>
          <p:cNvGrpSpPr/>
          <p:nvPr/>
        </p:nvGrpSpPr>
        <p:grpSpPr>
          <a:xfrm>
            <a:off x="6685259" y="2902852"/>
            <a:ext cx="311414" cy="355406"/>
            <a:chOff x="6685259" y="2902852"/>
            <a:chExt cx="311414" cy="355406"/>
          </a:xfrm>
        </p:grpSpPr>
        <p:sp>
          <p:nvSpPr>
            <p:cNvPr id="16139" name="Google Shape;16139;p7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2" name="Google Shape;16142;p74"/>
          <p:cNvGrpSpPr/>
          <p:nvPr/>
        </p:nvGrpSpPr>
        <p:grpSpPr>
          <a:xfrm>
            <a:off x="5309250" y="2903170"/>
            <a:ext cx="359579" cy="355852"/>
            <a:chOff x="5309250" y="2903170"/>
            <a:chExt cx="359579" cy="355852"/>
          </a:xfrm>
        </p:grpSpPr>
        <p:sp>
          <p:nvSpPr>
            <p:cNvPr id="16143" name="Google Shape;16143;p7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74"/>
          <p:cNvGrpSpPr/>
          <p:nvPr/>
        </p:nvGrpSpPr>
        <p:grpSpPr>
          <a:xfrm>
            <a:off x="2199565" y="2421172"/>
            <a:ext cx="312179" cy="353431"/>
            <a:chOff x="2199565" y="2421172"/>
            <a:chExt cx="312179" cy="353431"/>
          </a:xfrm>
        </p:grpSpPr>
        <p:sp>
          <p:nvSpPr>
            <p:cNvPr id="16147" name="Google Shape;16147;p7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9" name="Google Shape;16149;p74"/>
          <p:cNvGrpSpPr/>
          <p:nvPr/>
        </p:nvGrpSpPr>
        <p:grpSpPr>
          <a:xfrm>
            <a:off x="1750887" y="2425727"/>
            <a:ext cx="320143" cy="343269"/>
            <a:chOff x="1750887" y="2425727"/>
            <a:chExt cx="320143" cy="343269"/>
          </a:xfrm>
        </p:grpSpPr>
        <p:sp>
          <p:nvSpPr>
            <p:cNvPr id="16150" name="Google Shape;16150;p7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2" name="Google Shape;16152;p74"/>
          <p:cNvGrpSpPr/>
          <p:nvPr/>
        </p:nvGrpSpPr>
        <p:grpSpPr>
          <a:xfrm>
            <a:off x="1298037" y="2425727"/>
            <a:ext cx="338364" cy="342887"/>
            <a:chOff x="1298037" y="2425727"/>
            <a:chExt cx="338364" cy="342887"/>
          </a:xfrm>
        </p:grpSpPr>
        <p:sp>
          <p:nvSpPr>
            <p:cNvPr id="16153" name="Google Shape;16153;p7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7" name="Google Shape;16157;p74"/>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58" name="Google Shape;16158;p74"/>
          <p:cNvGrpSpPr/>
          <p:nvPr/>
        </p:nvGrpSpPr>
        <p:grpSpPr>
          <a:xfrm>
            <a:off x="3974207" y="2429009"/>
            <a:ext cx="320143" cy="338491"/>
            <a:chOff x="3974207" y="2429009"/>
            <a:chExt cx="320143" cy="338491"/>
          </a:xfrm>
        </p:grpSpPr>
        <p:sp>
          <p:nvSpPr>
            <p:cNvPr id="16159" name="Google Shape;16159;p7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1" name="Google Shape;16161;p74"/>
          <p:cNvGrpSpPr/>
          <p:nvPr/>
        </p:nvGrpSpPr>
        <p:grpSpPr>
          <a:xfrm>
            <a:off x="2623237" y="2431047"/>
            <a:ext cx="355024" cy="332630"/>
            <a:chOff x="2623237" y="2431047"/>
            <a:chExt cx="355024" cy="332630"/>
          </a:xfrm>
        </p:grpSpPr>
        <p:sp>
          <p:nvSpPr>
            <p:cNvPr id="16162" name="Google Shape;16162;p7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74"/>
          <p:cNvGrpSpPr/>
          <p:nvPr/>
        </p:nvGrpSpPr>
        <p:grpSpPr>
          <a:xfrm>
            <a:off x="6657194" y="2434073"/>
            <a:ext cx="375507" cy="367925"/>
            <a:chOff x="6657194" y="2434073"/>
            <a:chExt cx="375507" cy="367925"/>
          </a:xfrm>
        </p:grpSpPr>
        <p:sp>
          <p:nvSpPr>
            <p:cNvPr id="16167" name="Google Shape;16167;p7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0" name="Google Shape;16170;p74"/>
          <p:cNvGrpSpPr/>
          <p:nvPr/>
        </p:nvGrpSpPr>
        <p:grpSpPr>
          <a:xfrm>
            <a:off x="7101317" y="2441655"/>
            <a:ext cx="367925" cy="352380"/>
            <a:chOff x="7101317" y="2441655"/>
            <a:chExt cx="367925" cy="352380"/>
          </a:xfrm>
        </p:grpSpPr>
        <p:sp>
          <p:nvSpPr>
            <p:cNvPr id="16171" name="Google Shape;16171;p7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3" name="Google Shape;16173;p74"/>
          <p:cNvGrpSpPr/>
          <p:nvPr/>
        </p:nvGrpSpPr>
        <p:grpSpPr>
          <a:xfrm>
            <a:off x="5756399" y="2434456"/>
            <a:ext cx="367925" cy="367161"/>
            <a:chOff x="5756399" y="2434456"/>
            <a:chExt cx="367925" cy="367161"/>
          </a:xfrm>
        </p:grpSpPr>
        <p:sp>
          <p:nvSpPr>
            <p:cNvPr id="16174" name="Google Shape;16174;p7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81" name="Google Shape;16181;p74"/>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4"/>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3" name="Google Shape;16183;p74"/>
          <p:cNvGrpSpPr/>
          <p:nvPr/>
        </p:nvGrpSpPr>
        <p:grpSpPr>
          <a:xfrm>
            <a:off x="7964906" y="2434073"/>
            <a:ext cx="373627" cy="367925"/>
            <a:chOff x="7964906" y="2434073"/>
            <a:chExt cx="373627" cy="367925"/>
          </a:xfrm>
        </p:grpSpPr>
        <p:sp>
          <p:nvSpPr>
            <p:cNvPr id="16184" name="Google Shape;16184;p7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74"/>
          <p:cNvGrpSpPr/>
          <p:nvPr/>
        </p:nvGrpSpPr>
        <p:grpSpPr>
          <a:xfrm>
            <a:off x="6194086" y="2437737"/>
            <a:ext cx="369837" cy="360471"/>
            <a:chOff x="6194086" y="2437737"/>
            <a:chExt cx="369837" cy="360471"/>
          </a:xfrm>
        </p:grpSpPr>
        <p:sp>
          <p:nvSpPr>
            <p:cNvPr id="16187" name="Google Shape;16187;p7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92"/>
        <p:cNvGrpSpPr/>
        <p:nvPr/>
      </p:nvGrpSpPr>
      <p:grpSpPr>
        <a:xfrm>
          <a:off x="0" y="0"/>
          <a:ext cx="0" cy="0"/>
          <a:chOff x="0" y="0"/>
          <a:chExt cx="0" cy="0"/>
        </a:xfrm>
      </p:grpSpPr>
      <p:sp>
        <p:nvSpPr>
          <p:cNvPr id="16193" name="Google Shape;16193;p7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194" name="Google Shape;16194;p7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6195" name="Google Shape;16195;p75"/>
          <p:cNvGrpSpPr/>
          <p:nvPr/>
        </p:nvGrpSpPr>
        <p:grpSpPr>
          <a:xfrm>
            <a:off x="3541011" y="1508594"/>
            <a:ext cx="350166" cy="349434"/>
            <a:chOff x="3541011" y="1508594"/>
            <a:chExt cx="350166" cy="349434"/>
          </a:xfrm>
        </p:grpSpPr>
        <p:sp>
          <p:nvSpPr>
            <p:cNvPr id="16196" name="Google Shape;16196;p7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9" name="Google Shape;16209;p75"/>
          <p:cNvGrpSpPr/>
          <p:nvPr/>
        </p:nvGrpSpPr>
        <p:grpSpPr>
          <a:xfrm>
            <a:off x="3122257" y="1508594"/>
            <a:ext cx="294850" cy="349434"/>
            <a:chOff x="3122257" y="1508594"/>
            <a:chExt cx="294850" cy="349434"/>
          </a:xfrm>
        </p:grpSpPr>
        <p:sp>
          <p:nvSpPr>
            <p:cNvPr id="16210" name="Google Shape;16210;p7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75"/>
          <p:cNvGrpSpPr/>
          <p:nvPr/>
        </p:nvGrpSpPr>
        <p:grpSpPr>
          <a:xfrm>
            <a:off x="910723" y="1508212"/>
            <a:ext cx="251660" cy="350166"/>
            <a:chOff x="910723" y="1508212"/>
            <a:chExt cx="251660" cy="350166"/>
          </a:xfrm>
        </p:grpSpPr>
        <p:sp>
          <p:nvSpPr>
            <p:cNvPr id="16216" name="Google Shape;16216;p7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3" name="Google Shape;16233;p75"/>
          <p:cNvGrpSpPr/>
          <p:nvPr/>
        </p:nvGrpSpPr>
        <p:grpSpPr>
          <a:xfrm>
            <a:off x="1308631" y="1507830"/>
            <a:ext cx="350166" cy="350198"/>
            <a:chOff x="1308631" y="1507830"/>
            <a:chExt cx="350166" cy="350198"/>
          </a:xfrm>
        </p:grpSpPr>
        <p:sp>
          <p:nvSpPr>
            <p:cNvPr id="16234" name="Google Shape;16234;p7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8" name="Google Shape;16238;p75"/>
          <p:cNvGrpSpPr/>
          <p:nvPr/>
        </p:nvGrpSpPr>
        <p:grpSpPr>
          <a:xfrm>
            <a:off x="1756921" y="1509739"/>
            <a:ext cx="345997" cy="345997"/>
            <a:chOff x="1756921" y="1509739"/>
            <a:chExt cx="345997" cy="345997"/>
          </a:xfrm>
        </p:grpSpPr>
        <p:sp>
          <p:nvSpPr>
            <p:cNvPr id="16239" name="Google Shape;16239;p7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75"/>
          <p:cNvGrpSpPr/>
          <p:nvPr/>
        </p:nvGrpSpPr>
        <p:grpSpPr>
          <a:xfrm>
            <a:off x="2216956" y="1510503"/>
            <a:ext cx="318721" cy="345615"/>
            <a:chOff x="2216956" y="1510503"/>
            <a:chExt cx="318721" cy="345615"/>
          </a:xfrm>
        </p:grpSpPr>
        <p:sp>
          <p:nvSpPr>
            <p:cNvPr id="16257" name="Google Shape;16257;p7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75"/>
          <p:cNvGrpSpPr/>
          <p:nvPr/>
        </p:nvGrpSpPr>
        <p:grpSpPr>
          <a:xfrm>
            <a:off x="3988156" y="1568461"/>
            <a:ext cx="349052" cy="230049"/>
            <a:chOff x="3988156" y="1568461"/>
            <a:chExt cx="349052" cy="230049"/>
          </a:xfrm>
        </p:grpSpPr>
        <p:sp>
          <p:nvSpPr>
            <p:cNvPr id="16263" name="Google Shape;16263;p7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75"/>
          <p:cNvGrpSpPr/>
          <p:nvPr/>
        </p:nvGrpSpPr>
        <p:grpSpPr>
          <a:xfrm>
            <a:off x="2633037" y="1499873"/>
            <a:ext cx="379002" cy="366112"/>
            <a:chOff x="2633037" y="1499873"/>
            <a:chExt cx="379002" cy="366112"/>
          </a:xfrm>
        </p:grpSpPr>
        <p:sp>
          <p:nvSpPr>
            <p:cNvPr id="16271" name="Google Shape;16271;p7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75"/>
          <p:cNvGrpSpPr/>
          <p:nvPr/>
        </p:nvGrpSpPr>
        <p:grpSpPr>
          <a:xfrm>
            <a:off x="6675256" y="1516169"/>
            <a:ext cx="327823" cy="357009"/>
            <a:chOff x="6675256" y="1516169"/>
            <a:chExt cx="327823" cy="357009"/>
          </a:xfrm>
        </p:grpSpPr>
        <p:sp>
          <p:nvSpPr>
            <p:cNvPr id="16278" name="Google Shape;16278;p7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7" name="Google Shape;16287;p75"/>
          <p:cNvGrpSpPr/>
          <p:nvPr/>
        </p:nvGrpSpPr>
        <p:grpSpPr>
          <a:xfrm>
            <a:off x="8020159" y="1516551"/>
            <a:ext cx="300897" cy="356627"/>
            <a:chOff x="8020159" y="1516551"/>
            <a:chExt cx="300897" cy="356627"/>
          </a:xfrm>
        </p:grpSpPr>
        <p:sp>
          <p:nvSpPr>
            <p:cNvPr id="16288" name="Google Shape;16288;p7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3" name="Google Shape;16293;p75"/>
          <p:cNvGrpSpPr/>
          <p:nvPr/>
        </p:nvGrpSpPr>
        <p:grpSpPr>
          <a:xfrm>
            <a:off x="5377363" y="1516169"/>
            <a:ext cx="257357" cy="356627"/>
            <a:chOff x="5377363" y="1516169"/>
            <a:chExt cx="257357" cy="356627"/>
          </a:xfrm>
        </p:grpSpPr>
        <p:sp>
          <p:nvSpPr>
            <p:cNvPr id="16294" name="Google Shape;16294;p7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75"/>
          <p:cNvGrpSpPr/>
          <p:nvPr/>
        </p:nvGrpSpPr>
        <p:grpSpPr>
          <a:xfrm>
            <a:off x="4880567" y="1535870"/>
            <a:ext cx="356245" cy="317607"/>
            <a:chOff x="4880567" y="1535870"/>
            <a:chExt cx="356245" cy="317607"/>
          </a:xfrm>
        </p:grpSpPr>
        <p:sp>
          <p:nvSpPr>
            <p:cNvPr id="16312" name="Google Shape;16312;p7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7" name="Google Shape;16317;p75"/>
          <p:cNvGrpSpPr/>
          <p:nvPr/>
        </p:nvGrpSpPr>
        <p:grpSpPr>
          <a:xfrm>
            <a:off x="5771483" y="1515787"/>
            <a:ext cx="357359" cy="357391"/>
            <a:chOff x="5771483" y="1515787"/>
            <a:chExt cx="357359" cy="357391"/>
          </a:xfrm>
        </p:grpSpPr>
        <p:sp>
          <p:nvSpPr>
            <p:cNvPr id="16318" name="Google Shape;16318;p7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75"/>
          <p:cNvGrpSpPr/>
          <p:nvPr/>
        </p:nvGrpSpPr>
        <p:grpSpPr>
          <a:xfrm>
            <a:off x="7121669" y="1533610"/>
            <a:ext cx="321362" cy="321362"/>
            <a:chOff x="7121669" y="1533610"/>
            <a:chExt cx="321362" cy="321362"/>
          </a:xfrm>
        </p:grpSpPr>
        <p:sp>
          <p:nvSpPr>
            <p:cNvPr id="16323" name="Google Shape;16323;p7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7" name="Google Shape;16327;p75"/>
          <p:cNvGrpSpPr/>
          <p:nvPr/>
        </p:nvGrpSpPr>
        <p:grpSpPr>
          <a:xfrm>
            <a:off x="7562766" y="1514864"/>
            <a:ext cx="327059" cy="360192"/>
            <a:chOff x="7562766" y="1514864"/>
            <a:chExt cx="327059" cy="360192"/>
          </a:xfrm>
        </p:grpSpPr>
        <p:sp>
          <p:nvSpPr>
            <p:cNvPr id="16328" name="Google Shape;16328;p7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75"/>
          <p:cNvGrpSpPr/>
          <p:nvPr/>
        </p:nvGrpSpPr>
        <p:grpSpPr>
          <a:xfrm>
            <a:off x="6221229" y="1498673"/>
            <a:ext cx="361636" cy="362183"/>
            <a:chOff x="6259175" y="1559008"/>
            <a:chExt cx="271743" cy="272093"/>
          </a:xfrm>
        </p:grpSpPr>
        <p:sp>
          <p:nvSpPr>
            <p:cNvPr id="16333" name="Google Shape;16333;p7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0" name="Google Shape;16350;p75"/>
          <p:cNvGrpSpPr/>
          <p:nvPr/>
        </p:nvGrpSpPr>
        <p:grpSpPr>
          <a:xfrm>
            <a:off x="2661459" y="2015001"/>
            <a:ext cx="322508" cy="273494"/>
            <a:chOff x="2661459" y="2015001"/>
            <a:chExt cx="322508" cy="273494"/>
          </a:xfrm>
        </p:grpSpPr>
        <p:sp>
          <p:nvSpPr>
            <p:cNvPr id="16351" name="Google Shape;16351;p7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3" name="Google Shape;16353;p75"/>
          <p:cNvGrpSpPr/>
          <p:nvPr/>
        </p:nvGrpSpPr>
        <p:grpSpPr>
          <a:xfrm>
            <a:off x="6671087" y="2009304"/>
            <a:ext cx="332757" cy="281833"/>
            <a:chOff x="6671087" y="2009304"/>
            <a:chExt cx="332757" cy="281833"/>
          </a:xfrm>
        </p:grpSpPr>
        <p:sp>
          <p:nvSpPr>
            <p:cNvPr id="16354" name="Google Shape;16354;p7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6" name="Google Shape;16356;p75"/>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7" name="Google Shape;16357;p75"/>
          <p:cNvGrpSpPr/>
          <p:nvPr/>
        </p:nvGrpSpPr>
        <p:grpSpPr>
          <a:xfrm>
            <a:off x="2201806" y="1976585"/>
            <a:ext cx="349784" cy="349434"/>
            <a:chOff x="2201806" y="1976585"/>
            <a:chExt cx="349784" cy="349434"/>
          </a:xfrm>
        </p:grpSpPr>
        <p:sp>
          <p:nvSpPr>
            <p:cNvPr id="16358" name="Google Shape;16358;p7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75"/>
          <p:cNvGrpSpPr/>
          <p:nvPr/>
        </p:nvGrpSpPr>
        <p:grpSpPr>
          <a:xfrm>
            <a:off x="3094217" y="1976585"/>
            <a:ext cx="350198" cy="350548"/>
            <a:chOff x="3094217" y="1976585"/>
            <a:chExt cx="350198" cy="350548"/>
          </a:xfrm>
        </p:grpSpPr>
        <p:sp>
          <p:nvSpPr>
            <p:cNvPr id="16363" name="Google Shape;16363;p7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6" name="Google Shape;16376;p75"/>
          <p:cNvGrpSpPr/>
          <p:nvPr/>
        </p:nvGrpSpPr>
        <p:grpSpPr>
          <a:xfrm>
            <a:off x="870939" y="1975821"/>
            <a:ext cx="332375" cy="350071"/>
            <a:chOff x="870939" y="1975821"/>
            <a:chExt cx="332375" cy="350071"/>
          </a:xfrm>
        </p:grpSpPr>
        <p:sp>
          <p:nvSpPr>
            <p:cNvPr id="16377" name="Google Shape;16377;p7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1" name="Google Shape;16381;p75"/>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82" name="Google Shape;16382;p75"/>
          <p:cNvGrpSpPr/>
          <p:nvPr/>
        </p:nvGrpSpPr>
        <p:grpSpPr>
          <a:xfrm>
            <a:off x="3979435" y="1976585"/>
            <a:ext cx="345265" cy="349848"/>
            <a:chOff x="3979435" y="1976585"/>
            <a:chExt cx="345265" cy="349848"/>
          </a:xfrm>
        </p:grpSpPr>
        <p:sp>
          <p:nvSpPr>
            <p:cNvPr id="16383" name="Google Shape;16383;p7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75"/>
          <p:cNvGrpSpPr/>
          <p:nvPr/>
        </p:nvGrpSpPr>
        <p:grpSpPr>
          <a:xfrm>
            <a:off x="3576626" y="1975821"/>
            <a:ext cx="284251" cy="351694"/>
            <a:chOff x="3576626" y="1975821"/>
            <a:chExt cx="284251" cy="351694"/>
          </a:xfrm>
        </p:grpSpPr>
        <p:sp>
          <p:nvSpPr>
            <p:cNvPr id="16401" name="Google Shape;16401;p7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4" name="Google Shape;16404;p75"/>
          <p:cNvGrpSpPr/>
          <p:nvPr/>
        </p:nvGrpSpPr>
        <p:grpSpPr>
          <a:xfrm>
            <a:off x="2722090" y="2890162"/>
            <a:ext cx="238770" cy="371841"/>
            <a:chOff x="2722090" y="2890162"/>
            <a:chExt cx="238770" cy="371841"/>
          </a:xfrm>
        </p:grpSpPr>
        <p:sp>
          <p:nvSpPr>
            <p:cNvPr id="16405" name="Google Shape;16405;p7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8" name="Google Shape;16408;p75"/>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9" name="Google Shape;16409;p75"/>
          <p:cNvGrpSpPr/>
          <p:nvPr/>
        </p:nvGrpSpPr>
        <p:grpSpPr>
          <a:xfrm>
            <a:off x="6216367" y="1970156"/>
            <a:ext cx="361147" cy="361147"/>
            <a:chOff x="6216367" y="1970156"/>
            <a:chExt cx="361147" cy="361147"/>
          </a:xfrm>
        </p:grpSpPr>
        <p:sp>
          <p:nvSpPr>
            <p:cNvPr id="16410" name="Google Shape;16410;p7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4" name="Google Shape;16414;p75"/>
          <p:cNvGrpSpPr/>
          <p:nvPr/>
        </p:nvGrpSpPr>
        <p:grpSpPr>
          <a:xfrm>
            <a:off x="1289311" y="2926222"/>
            <a:ext cx="408156" cy="299783"/>
            <a:chOff x="1289311" y="2926222"/>
            <a:chExt cx="408156" cy="299783"/>
          </a:xfrm>
        </p:grpSpPr>
        <p:sp>
          <p:nvSpPr>
            <p:cNvPr id="16415" name="Google Shape;16415;p7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7" name="Google Shape;16417;p75"/>
          <p:cNvGrpSpPr/>
          <p:nvPr/>
        </p:nvGrpSpPr>
        <p:grpSpPr>
          <a:xfrm>
            <a:off x="7978465" y="1969392"/>
            <a:ext cx="361147" cy="360797"/>
            <a:chOff x="7978465" y="1969392"/>
            <a:chExt cx="361147" cy="360797"/>
          </a:xfrm>
        </p:grpSpPr>
        <p:sp>
          <p:nvSpPr>
            <p:cNvPr id="16418" name="Google Shape;16418;p7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7" name="Google Shape;16427;p75"/>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8" name="Google Shape;16428;p75"/>
          <p:cNvGrpSpPr/>
          <p:nvPr/>
        </p:nvGrpSpPr>
        <p:grpSpPr>
          <a:xfrm>
            <a:off x="854261" y="2908813"/>
            <a:ext cx="377474" cy="335748"/>
            <a:chOff x="854261" y="2908813"/>
            <a:chExt cx="377474" cy="335748"/>
          </a:xfrm>
        </p:grpSpPr>
        <p:sp>
          <p:nvSpPr>
            <p:cNvPr id="16429" name="Google Shape;16429;p7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4" name="Google Shape;16434;p75"/>
          <p:cNvGrpSpPr/>
          <p:nvPr/>
        </p:nvGrpSpPr>
        <p:grpSpPr>
          <a:xfrm>
            <a:off x="1749728" y="2894777"/>
            <a:ext cx="386927" cy="363438"/>
            <a:chOff x="1749728" y="2894777"/>
            <a:chExt cx="386927" cy="363438"/>
          </a:xfrm>
        </p:grpSpPr>
        <p:sp>
          <p:nvSpPr>
            <p:cNvPr id="16435" name="Google Shape;16435;p7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75"/>
          <p:cNvGrpSpPr/>
          <p:nvPr/>
        </p:nvGrpSpPr>
        <p:grpSpPr>
          <a:xfrm>
            <a:off x="7098912" y="1969392"/>
            <a:ext cx="359651" cy="361560"/>
            <a:chOff x="7098912" y="1969392"/>
            <a:chExt cx="359651" cy="361560"/>
          </a:xfrm>
        </p:grpSpPr>
        <p:sp>
          <p:nvSpPr>
            <p:cNvPr id="16443" name="Google Shape;16443;p7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6" name="Google Shape;16456;p75"/>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7" name="Google Shape;16457;p75"/>
          <p:cNvGrpSpPr/>
          <p:nvPr/>
        </p:nvGrpSpPr>
        <p:grpSpPr>
          <a:xfrm>
            <a:off x="5352728" y="1990239"/>
            <a:ext cx="327091" cy="322508"/>
            <a:chOff x="5352728" y="1990239"/>
            <a:chExt cx="327091" cy="322508"/>
          </a:xfrm>
        </p:grpSpPr>
        <p:sp>
          <p:nvSpPr>
            <p:cNvPr id="16458" name="Google Shape;16458;p7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75"/>
          <p:cNvGrpSpPr/>
          <p:nvPr/>
        </p:nvGrpSpPr>
        <p:grpSpPr>
          <a:xfrm>
            <a:off x="7538896" y="1970156"/>
            <a:ext cx="361147" cy="361529"/>
            <a:chOff x="7538896" y="1970156"/>
            <a:chExt cx="361147" cy="361529"/>
          </a:xfrm>
        </p:grpSpPr>
        <p:sp>
          <p:nvSpPr>
            <p:cNvPr id="16462" name="Google Shape;16462;p7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8" name="Google Shape;16468;p75"/>
          <p:cNvGrpSpPr/>
          <p:nvPr/>
        </p:nvGrpSpPr>
        <p:grpSpPr>
          <a:xfrm>
            <a:off x="4896099" y="1970920"/>
            <a:ext cx="358155" cy="358123"/>
            <a:chOff x="4896099" y="1970920"/>
            <a:chExt cx="358155" cy="358123"/>
          </a:xfrm>
        </p:grpSpPr>
        <p:sp>
          <p:nvSpPr>
            <p:cNvPr id="16469" name="Google Shape;16469;p7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2" name="Google Shape;16472;p75"/>
          <p:cNvGrpSpPr/>
          <p:nvPr/>
        </p:nvGrpSpPr>
        <p:grpSpPr>
          <a:xfrm>
            <a:off x="4048787" y="2977019"/>
            <a:ext cx="283488" cy="198604"/>
            <a:chOff x="4048787" y="2977019"/>
            <a:chExt cx="283488" cy="198604"/>
          </a:xfrm>
        </p:grpSpPr>
        <p:sp>
          <p:nvSpPr>
            <p:cNvPr id="16473" name="Google Shape;16473;p7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9" name="Google Shape;16479;p75"/>
          <p:cNvGrpSpPr/>
          <p:nvPr/>
        </p:nvGrpSpPr>
        <p:grpSpPr>
          <a:xfrm>
            <a:off x="4054103" y="2430191"/>
            <a:ext cx="218687" cy="349052"/>
            <a:chOff x="4054103" y="2430191"/>
            <a:chExt cx="218687" cy="349052"/>
          </a:xfrm>
        </p:grpSpPr>
        <p:sp>
          <p:nvSpPr>
            <p:cNvPr id="16480" name="Google Shape;16480;p7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2" name="Google Shape;16482;p75"/>
          <p:cNvGrpSpPr/>
          <p:nvPr/>
        </p:nvGrpSpPr>
        <p:grpSpPr>
          <a:xfrm>
            <a:off x="2185128" y="2427549"/>
            <a:ext cx="382758" cy="356595"/>
            <a:chOff x="2185128" y="2427549"/>
            <a:chExt cx="382758" cy="356595"/>
          </a:xfrm>
        </p:grpSpPr>
        <p:sp>
          <p:nvSpPr>
            <p:cNvPr id="16483" name="Google Shape;16483;p7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7" name="Google Shape;16487;p75"/>
          <p:cNvGrpSpPr/>
          <p:nvPr/>
        </p:nvGrpSpPr>
        <p:grpSpPr>
          <a:xfrm>
            <a:off x="3539102" y="2427549"/>
            <a:ext cx="355099" cy="355481"/>
            <a:chOff x="3539102" y="2427549"/>
            <a:chExt cx="355099" cy="355481"/>
          </a:xfrm>
        </p:grpSpPr>
        <p:sp>
          <p:nvSpPr>
            <p:cNvPr id="16488" name="Google Shape;16488;p7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75"/>
          <p:cNvGrpSpPr/>
          <p:nvPr/>
        </p:nvGrpSpPr>
        <p:grpSpPr>
          <a:xfrm>
            <a:off x="2656907" y="2439293"/>
            <a:ext cx="332757" cy="332343"/>
            <a:chOff x="2656907" y="2439293"/>
            <a:chExt cx="332757" cy="332343"/>
          </a:xfrm>
        </p:grpSpPr>
        <p:sp>
          <p:nvSpPr>
            <p:cNvPr id="16491" name="Google Shape;16491;p7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8" name="Google Shape;16498;p75"/>
          <p:cNvGrpSpPr/>
          <p:nvPr/>
        </p:nvGrpSpPr>
        <p:grpSpPr>
          <a:xfrm>
            <a:off x="1731523" y="2422616"/>
            <a:ext cx="399435" cy="365698"/>
            <a:chOff x="1731523" y="2422616"/>
            <a:chExt cx="399435" cy="365698"/>
          </a:xfrm>
        </p:grpSpPr>
        <p:sp>
          <p:nvSpPr>
            <p:cNvPr id="16499" name="Google Shape;16499;p7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2" name="Google Shape;16502;p75"/>
          <p:cNvGrpSpPr/>
          <p:nvPr/>
        </p:nvGrpSpPr>
        <p:grpSpPr>
          <a:xfrm>
            <a:off x="3097241" y="2433564"/>
            <a:ext cx="344883" cy="343387"/>
            <a:chOff x="3097241" y="2433564"/>
            <a:chExt cx="344883" cy="343387"/>
          </a:xfrm>
        </p:grpSpPr>
        <p:sp>
          <p:nvSpPr>
            <p:cNvPr id="16503" name="Google Shape;16503;p7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75"/>
          <p:cNvGrpSpPr/>
          <p:nvPr/>
        </p:nvGrpSpPr>
        <p:grpSpPr>
          <a:xfrm>
            <a:off x="1278299" y="2439293"/>
            <a:ext cx="410829" cy="332343"/>
            <a:chOff x="1278299" y="2439293"/>
            <a:chExt cx="410829" cy="332343"/>
          </a:xfrm>
        </p:grpSpPr>
        <p:sp>
          <p:nvSpPr>
            <p:cNvPr id="16513" name="Google Shape;16513;p7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75"/>
          <p:cNvGrpSpPr/>
          <p:nvPr/>
        </p:nvGrpSpPr>
        <p:grpSpPr>
          <a:xfrm>
            <a:off x="870939" y="2439293"/>
            <a:ext cx="331993" cy="331993"/>
            <a:chOff x="870939" y="2439293"/>
            <a:chExt cx="331993" cy="331993"/>
          </a:xfrm>
        </p:grpSpPr>
        <p:sp>
          <p:nvSpPr>
            <p:cNvPr id="16522" name="Google Shape;16522;p7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8" name="Google Shape;16538;p75"/>
          <p:cNvGrpSpPr/>
          <p:nvPr/>
        </p:nvGrpSpPr>
        <p:grpSpPr>
          <a:xfrm>
            <a:off x="6644957" y="2456353"/>
            <a:ext cx="371395" cy="278904"/>
            <a:chOff x="6644957" y="2456353"/>
            <a:chExt cx="371395" cy="278904"/>
          </a:xfrm>
        </p:grpSpPr>
        <p:sp>
          <p:nvSpPr>
            <p:cNvPr id="16539" name="Google Shape;16539;p7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75"/>
          <p:cNvGrpSpPr/>
          <p:nvPr/>
        </p:nvGrpSpPr>
        <p:grpSpPr>
          <a:xfrm>
            <a:off x="5388757" y="2414659"/>
            <a:ext cx="260349" cy="362292"/>
            <a:chOff x="5388757" y="2414659"/>
            <a:chExt cx="260349" cy="362292"/>
          </a:xfrm>
        </p:grpSpPr>
        <p:sp>
          <p:nvSpPr>
            <p:cNvPr id="16545" name="Google Shape;16545;p7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5" name="Google Shape;16565;p75"/>
          <p:cNvGrpSpPr/>
          <p:nvPr/>
        </p:nvGrpSpPr>
        <p:grpSpPr>
          <a:xfrm>
            <a:off x="3567142" y="2905757"/>
            <a:ext cx="348288" cy="340331"/>
            <a:chOff x="3567142" y="2905757"/>
            <a:chExt cx="348288" cy="340331"/>
          </a:xfrm>
        </p:grpSpPr>
        <p:sp>
          <p:nvSpPr>
            <p:cNvPr id="16566" name="Google Shape;16566;p7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75"/>
          <p:cNvGrpSpPr/>
          <p:nvPr/>
        </p:nvGrpSpPr>
        <p:grpSpPr>
          <a:xfrm>
            <a:off x="7967103" y="2415041"/>
            <a:ext cx="355863" cy="361911"/>
            <a:chOff x="7967103" y="2415041"/>
            <a:chExt cx="355863" cy="361911"/>
          </a:xfrm>
        </p:grpSpPr>
        <p:sp>
          <p:nvSpPr>
            <p:cNvPr id="16572" name="Google Shape;16572;p7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3" name="Google Shape;16583;p75"/>
          <p:cNvGrpSpPr/>
          <p:nvPr/>
        </p:nvGrpSpPr>
        <p:grpSpPr>
          <a:xfrm>
            <a:off x="7529411" y="2414659"/>
            <a:ext cx="355863" cy="362292"/>
            <a:chOff x="7529411" y="2414659"/>
            <a:chExt cx="355863" cy="362292"/>
          </a:xfrm>
        </p:grpSpPr>
        <p:sp>
          <p:nvSpPr>
            <p:cNvPr id="16584" name="Google Shape;16584;p7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6" name="Google Shape;16596;p75"/>
          <p:cNvGrpSpPr/>
          <p:nvPr/>
        </p:nvGrpSpPr>
        <p:grpSpPr>
          <a:xfrm>
            <a:off x="5733194" y="2431718"/>
            <a:ext cx="446826" cy="327059"/>
            <a:chOff x="5733194" y="2431718"/>
            <a:chExt cx="446826" cy="327059"/>
          </a:xfrm>
        </p:grpSpPr>
        <p:sp>
          <p:nvSpPr>
            <p:cNvPr id="16597" name="Google Shape;16597;p7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75"/>
          <p:cNvGrpSpPr/>
          <p:nvPr/>
        </p:nvGrpSpPr>
        <p:grpSpPr>
          <a:xfrm>
            <a:off x="4876780" y="2418064"/>
            <a:ext cx="407774" cy="356627"/>
            <a:chOff x="4876780" y="2418064"/>
            <a:chExt cx="407774" cy="356627"/>
          </a:xfrm>
        </p:grpSpPr>
        <p:sp>
          <p:nvSpPr>
            <p:cNvPr id="16601" name="Google Shape;16601;p7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75"/>
          <p:cNvGrpSpPr/>
          <p:nvPr/>
        </p:nvGrpSpPr>
        <p:grpSpPr>
          <a:xfrm>
            <a:off x="7070872" y="2410871"/>
            <a:ext cx="398321" cy="371013"/>
            <a:chOff x="7070872" y="2410871"/>
            <a:chExt cx="398321" cy="371013"/>
          </a:xfrm>
        </p:grpSpPr>
        <p:sp>
          <p:nvSpPr>
            <p:cNvPr id="16610" name="Google Shape;16610;p7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14" name="Google Shape;16614;p75"/>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15" name="Google Shape;16615;p75"/>
          <p:cNvGrpSpPr/>
          <p:nvPr/>
        </p:nvGrpSpPr>
        <p:grpSpPr>
          <a:xfrm>
            <a:off x="5318259" y="2982111"/>
            <a:ext cx="371013" cy="220787"/>
            <a:chOff x="5318259" y="2982111"/>
            <a:chExt cx="371013" cy="220787"/>
          </a:xfrm>
        </p:grpSpPr>
        <p:sp>
          <p:nvSpPr>
            <p:cNvPr id="16616" name="Google Shape;16616;p7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75"/>
          <p:cNvGrpSpPr/>
          <p:nvPr/>
        </p:nvGrpSpPr>
        <p:grpSpPr>
          <a:xfrm>
            <a:off x="7073928" y="2905757"/>
            <a:ext cx="371395" cy="371809"/>
            <a:chOff x="7073928" y="2905757"/>
            <a:chExt cx="371395" cy="371809"/>
          </a:xfrm>
        </p:grpSpPr>
        <p:sp>
          <p:nvSpPr>
            <p:cNvPr id="16625" name="Google Shape;16625;p7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8" name="Google Shape;16628;p75"/>
          <p:cNvGrpSpPr/>
          <p:nvPr/>
        </p:nvGrpSpPr>
        <p:grpSpPr>
          <a:xfrm>
            <a:off x="6188327" y="2955408"/>
            <a:ext cx="371395" cy="272857"/>
            <a:chOff x="6188327" y="2955408"/>
            <a:chExt cx="371395" cy="272857"/>
          </a:xfrm>
        </p:grpSpPr>
        <p:sp>
          <p:nvSpPr>
            <p:cNvPr id="16629" name="Google Shape;16629;p7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75"/>
          <p:cNvGrpSpPr/>
          <p:nvPr/>
        </p:nvGrpSpPr>
        <p:grpSpPr>
          <a:xfrm>
            <a:off x="7521454" y="2906139"/>
            <a:ext cx="359651" cy="371013"/>
            <a:chOff x="7521454" y="2906139"/>
            <a:chExt cx="359651" cy="371013"/>
          </a:xfrm>
        </p:grpSpPr>
        <p:sp>
          <p:nvSpPr>
            <p:cNvPr id="16632" name="Google Shape;16632;p7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5"/>
          <p:cNvGrpSpPr/>
          <p:nvPr/>
        </p:nvGrpSpPr>
        <p:grpSpPr>
          <a:xfrm>
            <a:off x="5782845" y="2906521"/>
            <a:ext cx="301661" cy="371013"/>
            <a:chOff x="5782845" y="2906521"/>
            <a:chExt cx="301661" cy="371013"/>
          </a:xfrm>
        </p:grpSpPr>
        <p:sp>
          <p:nvSpPr>
            <p:cNvPr id="16638" name="Google Shape;16638;p7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75"/>
          <p:cNvGrpSpPr/>
          <p:nvPr/>
        </p:nvGrpSpPr>
        <p:grpSpPr>
          <a:xfrm>
            <a:off x="6630539" y="2917502"/>
            <a:ext cx="371777" cy="349434"/>
            <a:chOff x="6630539" y="2917502"/>
            <a:chExt cx="371777" cy="349434"/>
          </a:xfrm>
        </p:grpSpPr>
        <p:sp>
          <p:nvSpPr>
            <p:cNvPr id="16642" name="Google Shape;16642;p7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9" name="Google Shape;16649;p75"/>
          <p:cNvGrpSpPr/>
          <p:nvPr/>
        </p:nvGrpSpPr>
        <p:grpSpPr>
          <a:xfrm>
            <a:off x="2171474" y="3369229"/>
            <a:ext cx="408156" cy="343737"/>
            <a:chOff x="2171474" y="3369229"/>
            <a:chExt cx="408156" cy="343737"/>
          </a:xfrm>
        </p:grpSpPr>
        <p:sp>
          <p:nvSpPr>
            <p:cNvPr id="16650" name="Google Shape;16650;p7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75"/>
          <p:cNvGrpSpPr/>
          <p:nvPr/>
        </p:nvGrpSpPr>
        <p:grpSpPr>
          <a:xfrm>
            <a:off x="4891198" y="2925108"/>
            <a:ext cx="334634" cy="334634"/>
            <a:chOff x="4891198" y="2925108"/>
            <a:chExt cx="334634" cy="334634"/>
          </a:xfrm>
        </p:grpSpPr>
        <p:sp>
          <p:nvSpPr>
            <p:cNvPr id="16655" name="Google Shape;16655;p7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75"/>
          <p:cNvGrpSpPr/>
          <p:nvPr/>
        </p:nvGrpSpPr>
        <p:grpSpPr>
          <a:xfrm>
            <a:off x="7976174" y="2925108"/>
            <a:ext cx="334666" cy="334634"/>
            <a:chOff x="7976174" y="2925108"/>
            <a:chExt cx="334666" cy="334634"/>
          </a:xfrm>
        </p:grpSpPr>
        <p:sp>
          <p:nvSpPr>
            <p:cNvPr id="16664" name="Google Shape;16664;p7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3" name="Google Shape;16673;p75"/>
          <p:cNvGrpSpPr/>
          <p:nvPr/>
        </p:nvGrpSpPr>
        <p:grpSpPr>
          <a:xfrm>
            <a:off x="3091957" y="3374131"/>
            <a:ext cx="354717" cy="332757"/>
            <a:chOff x="3091957" y="3374131"/>
            <a:chExt cx="354717" cy="332757"/>
          </a:xfrm>
        </p:grpSpPr>
        <p:sp>
          <p:nvSpPr>
            <p:cNvPr id="16674" name="Google Shape;16674;p7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0" name="Google Shape;16680;p75"/>
          <p:cNvGrpSpPr/>
          <p:nvPr/>
        </p:nvGrpSpPr>
        <p:grpSpPr>
          <a:xfrm>
            <a:off x="3988156" y="3380210"/>
            <a:ext cx="353954" cy="318880"/>
            <a:chOff x="3988156" y="3380210"/>
            <a:chExt cx="353954" cy="318880"/>
          </a:xfrm>
        </p:grpSpPr>
        <p:sp>
          <p:nvSpPr>
            <p:cNvPr id="16681" name="Google Shape;16681;p7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6" name="Google Shape;16686;p75"/>
          <p:cNvGrpSpPr/>
          <p:nvPr/>
        </p:nvGrpSpPr>
        <p:grpSpPr>
          <a:xfrm>
            <a:off x="3541011" y="3367320"/>
            <a:ext cx="348257" cy="346188"/>
            <a:chOff x="3541011" y="3367320"/>
            <a:chExt cx="348257" cy="346188"/>
          </a:xfrm>
        </p:grpSpPr>
        <p:sp>
          <p:nvSpPr>
            <p:cNvPr id="16687" name="Google Shape;16687;p7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1" name="Google Shape;16691;p75"/>
          <p:cNvGrpSpPr/>
          <p:nvPr/>
        </p:nvGrpSpPr>
        <p:grpSpPr>
          <a:xfrm>
            <a:off x="850092" y="3352934"/>
            <a:ext cx="369517" cy="375660"/>
            <a:chOff x="850092" y="3352934"/>
            <a:chExt cx="369517" cy="375660"/>
          </a:xfrm>
        </p:grpSpPr>
        <p:sp>
          <p:nvSpPr>
            <p:cNvPr id="16692" name="Google Shape;16692;p7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75"/>
          <p:cNvGrpSpPr/>
          <p:nvPr/>
        </p:nvGrpSpPr>
        <p:grpSpPr>
          <a:xfrm>
            <a:off x="1314678" y="3358217"/>
            <a:ext cx="334666" cy="365348"/>
            <a:chOff x="1314678" y="3358217"/>
            <a:chExt cx="334666" cy="365348"/>
          </a:xfrm>
        </p:grpSpPr>
        <p:sp>
          <p:nvSpPr>
            <p:cNvPr id="16698" name="Google Shape;16698;p7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3" name="Google Shape;16703;p75"/>
          <p:cNvGrpSpPr/>
          <p:nvPr/>
        </p:nvGrpSpPr>
        <p:grpSpPr>
          <a:xfrm>
            <a:off x="1748582" y="3372635"/>
            <a:ext cx="359269" cy="335780"/>
            <a:chOff x="1748582" y="3372635"/>
            <a:chExt cx="359269" cy="335780"/>
          </a:xfrm>
        </p:grpSpPr>
        <p:sp>
          <p:nvSpPr>
            <p:cNvPr id="16704" name="Google Shape;16704;p7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5" name="Google Shape;16705;p75"/>
            <p:cNvGrpSpPr/>
            <p:nvPr/>
          </p:nvGrpSpPr>
          <p:grpSpPr>
            <a:xfrm>
              <a:off x="1748582" y="3372635"/>
              <a:ext cx="333520" cy="335780"/>
              <a:chOff x="1748582" y="3372635"/>
              <a:chExt cx="333520" cy="335780"/>
            </a:xfrm>
          </p:grpSpPr>
          <p:sp>
            <p:nvSpPr>
              <p:cNvPr id="16706" name="Google Shape;16706;p7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09" name="Google Shape;16709;p75"/>
          <p:cNvGrpSpPr/>
          <p:nvPr/>
        </p:nvGrpSpPr>
        <p:grpSpPr>
          <a:xfrm>
            <a:off x="2640993" y="3357835"/>
            <a:ext cx="365348" cy="364966"/>
            <a:chOff x="2640993" y="3357835"/>
            <a:chExt cx="365348" cy="364966"/>
          </a:xfrm>
        </p:grpSpPr>
        <p:sp>
          <p:nvSpPr>
            <p:cNvPr id="16710" name="Google Shape;16710;p7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0" name="Google Shape;16720;p75"/>
          <p:cNvGrpSpPr/>
          <p:nvPr/>
        </p:nvGrpSpPr>
        <p:grpSpPr>
          <a:xfrm>
            <a:off x="4886264" y="3366174"/>
            <a:ext cx="350548" cy="350198"/>
            <a:chOff x="4886264" y="3366174"/>
            <a:chExt cx="350548" cy="350198"/>
          </a:xfrm>
        </p:grpSpPr>
        <p:sp>
          <p:nvSpPr>
            <p:cNvPr id="16721" name="Google Shape;16721;p7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4" name="Google Shape;16734;p75"/>
          <p:cNvGrpSpPr/>
          <p:nvPr/>
        </p:nvGrpSpPr>
        <p:grpSpPr>
          <a:xfrm>
            <a:off x="5331913" y="3413947"/>
            <a:ext cx="347143" cy="254684"/>
            <a:chOff x="5331913" y="3413947"/>
            <a:chExt cx="347143" cy="254684"/>
          </a:xfrm>
        </p:grpSpPr>
        <p:sp>
          <p:nvSpPr>
            <p:cNvPr id="16735" name="Google Shape;16735;p7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75"/>
          <p:cNvGrpSpPr/>
          <p:nvPr/>
        </p:nvGrpSpPr>
        <p:grpSpPr>
          <a:xfrm>
            <a:off x="5776798" y="3409778"/>
            <a:ext cx="346379" cy="264518"/>
            <a:chOff x="5776798" y="3409778"/>
            <a:chExt cx="346379" cy="264518"/>
          </a:xfrm>
        </p:grpSpPr>
        <p:sp>
          <p:nvSpPr>
            <p:cNvPr id="16742" name="Google Shape;16742;p7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8" name="Google Shape;16748;p75"/>
          <p:cNvGrpSpPr/>
          <p:nvPr/>
        </p:nvGrpSpPr>
        <p:grpSpPr>
          <a:xfrm>
            <a:off x="7108015" y="3396505"/>
            <a:ext cx="344883" cy="290299"/>
            <a:chOff x="7108015" y="3396505"/>
            <a:chExt cx="344883" cy="290299"/>
          </a:xfrm>
        </p:grpSpPr>
        <p:sp>
          <p:nvSpPr>
            <p:cNvPr id="16749" name="Google Shape;16749;p7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3" name="Google Shape;16753;p75"/>
          <p:cNvGrpSpPr/>
          <p:nvPr/>
        </p:nvGrpSpPr>
        <p:grpSpPr>
          <a:xfrm>
            <a:off x="7551754" y="3390808"/>
            <a:ext cx="344883" cy="301311"/>
            <a:chOff x="7551754" y="3390808"/>
            <a:chExt cx="344883" cy="301311"/>
          </a:xfrm>
        </p:grpSpPr>
        <p:sp>
          <p:nvSpPr>
            <p:cNvPr id="16754" name="Google Shape;16754;p7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5" name="Google Shape;16765;p75"/>
          <p:cNvGrpSpPr/>
          <p:nvPr/>
        </p:nvGrpSpPr>
        <p:grpSpPr>
          <a:xfrm>
            <a:off x="6707084" y="3387403"/>
            <a:ext cx="261145" cy="308504"/>
            <a:chOff x="6707084" y="3387403"/>
            <a:chExt cx="261145" cy="308504"/>
          </a:xfrm>
        </p:grpSpPr>
        <p:sp>
          <p:nvSpPr>
            <p:cNvPr id="16766" name="Google Shape;16766;p7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0" name="Google Shape;16770;p75"/>
          <p:cNvGrpSpPr/>
          <p:nvPr/>
        </p:nvGrpSpPr>
        <p:grpSpPr>
          <a:xfrm>
            <a:off x="848978" y="4297637"/>
            <a:ext cx="377824" cy="324418"/>
            <a:chOff x="848978" y="4297637"/>
            <a:chExt cx="377824" cy="324418"/>
          </a:xfrm>
        </p:grpSpPr>
        <p:sp>
          <p:nvSpPr>
            <p:cNvPr id="16771" name="Google Shape;16771;p7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3" name="Google Shape;16773;p75"/>
          <p:cNvGrpSpPr/>
          <p:nvPr/>
        </p:nvGrpSpPr>
        <p:grpSpPr>
          <a:xfrm>
            <a:off x="1754279" y="4286593"/>
            <a:ext cx="351439" cy="345965"/>
            <a:chOff x="1754279" y="4286593"/>
            <a:chExt cx="351439" cy="345965"/>
          </a:xfrm>
        </p:grpSpPr>
        <p:sp>
          <p:nvSpPr>
            <p:cNvPr id="16774" name="Google Shape;16774;p7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9" name="Google Shape;16779;p75"/>
          <p:cNvGrpSpPr/>
          <p:nvPr/>
        </p:nvGrpSpPr>
        <p:grpSpPr>
          <a:xfrm>
            <a:off x="3996113" y="4291176"/>
            <a:ext cx="336512" cy="335048"/>
            <a:chOff x="3996113" y="4291176"/>
            <a:chExt cx="336512" cy="335048"/>
          </a:xfrm>
        </p:grpSpPr>
        <p:sp>
          <p:nvSpPr>
            <p:cNvPr id="16780" name="Google Shape;16780;p7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3" name="Google Shape;16783;p75"/>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4" name="Google Shape;16784;p75"/>
          <p:cNvGrpSpPr/>
          <p:nvPr/>
        </p:nvGrpSpPr>
        <p:grpSpPr>
          <a:xfrm>
            <a:off x="2179081" y="4285511"/>
            <a:ext cx="397525" cy="348670"/>
            <a:chOff x="2179081" y="4285511"/>
            <a:chExt cx="397525" cy="348670"/>
          </a:xfrm>
        </p:grpSpPr>
        <p:sp>
          <p:nvSpPr>
            <p:cNvPr id="16785" name="Google Shape;16785;p7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75"/>
          <p:cNvGrpSpPr/>
          <p:nvPr/>
        </p:nvGrpSpPr>
        <p:grpSpPr>
          <a:xfrm>
            <a:off x="3584201" y="4294996"/>
            <a:ext cx="267574" cy="329415"/>
            <a:chOff x="3584201" y="4294996"/>
            <a:chExt cx="267574" cy="329415"/>
          </a:xfrm>
        </p:grpSpPr>
        <p:sp>
          <p:nvSpPr>
            <p:cNvPr id="16788" name="Google Shape;16788;p7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2" name="Google Shape;16792;p75"/>
          <p:cNvGrpSpPr/>
          <p:nvPr/>
        </p:nvGrpSpPr>
        <p:grpSpPr>
          <a:xfrm>
            <a:off x="3082855" y="4295728"/>
            <a:ext cx="375946" cy="327823"/>
            <a:chOff x="3082855" y="4295728"/>
            <a:chExt cx="375946" cy="327823"/>
          </a:xfrm>
        </p:grpSpPr>
        <p:sp>
          <p:nvSpPr>
            <p:cNvPr id="16793" name="Google Shape;16793;p7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4" name="Google Shape;16804;p75"/>
          <p:cNvGrpSpPr/>
          <p:nvPr/>
        </p:nvGrpSpPr>
        <p:grpSpPr>
          <a:xfrm>
            <a:off x="2749016" y="4291176"/>
            <a:ext cx="150831" cy="336926"/>
            <a:chOff x="2749016" y="4291176"/>
            <a:chExt cx="150831" cy="336926"/>
          </a:xfrm>
        </p:grpSpPr>
        <p:sp>
          <p:nvSpPr>
            <p:cNvPr id="16805" name="Google Shape;16805;p7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75"/>
          <p:cNvGrpSpPr/>
          <p:nvPr/>
        </p:nvGrpSpPr>
        <p:grpSpPr>
          <a:xfrm>
            <a:off x="7127716" y="4279432"/>
            <a:ext cx="248254" cy="361942"/>
            <a:chOff x="7127716" y="4279432"/>
            <a:chExt cx="248254" cy="361942"/>
          </a:xfrm>
        </p:grpSpPr>
        <p:sp>
          <p:nvSpPr>
            <p:cNvPr id="16810" name="Google Shape;16810;p7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9" name="Google Shape;16819;p75"/>
          <p:cNvGrpSpPr/>
          <p:nvPr/>
        </p:nvGrpSpPr>
        <p:grpSpPr>
          <a:xfrm>
            <a:off x="7565408" y="4279432"/>
            <a:ext cx="248255" cy="361942"/>
            <a:chOff x="7565408" y="4279432"/>
            <a:chExt cx="248255" cy="361942"/>
          </a:xfrm>
        </p:grpSpPr>
        <p:sp>
          <p:nvSpPr>
            <p:cNvPr id="16820" name="Google Shape;16820;p7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75"/>
          <p:cNvGrpSpPr/>
          <p:nvPr/>
        </p:nvGrpSpPr>
        <p:grpSpPr>
          <a:xfrm>
            <a:off x="6264109" y="4279432"/>
            <a:ext cx="225498" cy="361560"/>
            <a:chOff x="6264109" y="4279432"/>
            <a:chExt cx="225498" cy="361560"/>
          </a:xfrm>
        </p:grpSpPr>
        <p:sp>
          <p:nvSpPr>
            <p:cNvPr id="16829" name="Google Shape;16829;p7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1" name="Google Shape;16831;p75"/>
          <p:cNvGrpSpPr/>
          <p:nvPr/>
        </p:nvGrpSpPr>
        <p:grpSpPr>
          <a:xfrm>
            <a:off x="7929578" y="4284365"/>
            <a:ext cx="395266" cy="351312"/>
            <a:chOff x="7929578" y="4284365"/>
            <a:chExt cx="395266" cy="351312"/>
          </a:xfrm>
        </p:grpSpPr>
        <p:sp>
          <p:nvSpPr>
            <p:cNvPr id="16832" name="Google Shape;16832;p7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6" name="Google Shape;16836;p75"/>
          <p:cNvGrpSpPr/>
          <p:nvPr/>
        </p:nvGrpSpPr>
        <p:grpSpPr>
          <a:xfrm>
            <a:off x="6595502" y="4323777"/>
            <a:ext cx="426315" cy="332826"/>
            <a:chOff x="6639652" y="4323777"/>
            <a:chExt cx="426315" cy="332826"/>
          </a:xfrm>
        </p:grpSpPr>
        <p:sp>
          <p:nvSpPr>
            <p:cNvPr id="16837" name="Google Shape;16837;p7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75"/>
          <p:cNvGrpSpPr/>
          <p:nvPr/>
        </p:nvGrpSpPr>
        <p:grpSpPr>
          <a:xfrm>
            <a:off x="5357662" y="4297637"/>
            <a:ext cx="287275" cy="326296"/>
            <a:chOff x="5357662" y="4297637"/>
            <a:chExt cx="287275" cy="326296"/>
          </a:xfrm>
        </p:grpSpPr>
        <p:sp>
          <p:nvSpPr>
            <p:cNvPr id="16848" name="Google Shape;16848;p7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3" name="Google Shape;16853;p75"/>
          <p:cNvGrpSpPr/>
          <p:nvPr/>
        </p:nvGrpSpPr>
        <p:grpSpPr>
          <a:xfrm>
            <a:off x="5774124" y="4294550"/>
            <a:ext cx="331611" cy="331674"/>
            <a:chOff x="5774124" y="4294550"/>
            <a:chExt cx="331611" cy="331674"/>
          </a:xfrm>
        </p:grpSpPr>
        <p:sp>
          <p:nvSpPr>
            <p:cNvPr id="16854" name="Google Shape;16854;p7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6" name="Google Shape;16856;p75"/>
          <p:cNvGrpSpPr/>
          <p:nvPr/>
        </p:nvGrpSpPr>
        <p:grpSpPr>
          <a:xfrm>
            <a:off x="4890434" y="4287389"/>
            <a:ext cx="345997" cy="346029"/>
            <a:chOff x="4890434" y="4287389"/>
            <a:chExt cx="345997" cy="346029"/>
          </a:xfrm>
        </p:grpSpPr>
        <p:sp>
          <p:nvSpPr>
            <p:cNvPr id="16857" name="Google Shape;16857;p7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75"/>
          <p:cNvGrpSpPr/>
          <p:nvPr/>
        </p:nvGrpSpPr>
        <p:grpSpPr>
          <a:xfrm>
            <a:off x="2165809" y="3811059"/>
            <a:ext cx="422542" cy="342973"/>
            <a:chOff x="2165809" y="3811059"/>
            <a:chExt cx="422542" cy="342973"/>
          </a:xfrm>
        </p:grpSpPr>
        <p:sp>
          <p:nvSpPr>
            <p:cNvPr id="16865" name="Google Shape;16865;p7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3" name="Google Shape;16883;p75"/>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84" name="Google Shape;16884;p75"/>
          <p:cNvGrpSpPr/>
          <p:nvPr/>
        </p:nvGrpSpPr>
        <p:grpSpPr>
          <a:xfrm>
            <a:off x="903530" y="3806125"/>
            <a:ext cx="264550" cy="353222"/>
            <a:chOff x="903530" y="3806125"/>
            <a:chExt cx="264550" cy="353222"/>
          </a:xfrm>
        </p:grpSpPr>
        <p:sp>
          <p:nvSpPr>
            <p:cNvPr id="16885" name="Google Shape;16885;p7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9" name="Google Shape;16889;p75"/>
          <p:cNvGrpSpPr/>
          <p:nvPr/>
        </p:nvGrpSpPr>
        <p:grpSpPr>
          <a:xfrm>
            <a:off x="2611458" y="3816374"/>
            <a:ext cx="426329" cy="332375"/>
            <a:chOff x="2611458" y="3816374"/>
            <a:chExt cx="426329" cy="332375"/>
          </a:xfrm>
        </p:grpSpPr>
        <p:sp>
          <p:nvSpPr>
            <p:cNvPr id="16890" name="Google Shape;16890;p7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00" name="Google Shape;16900;p75"/>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1" name="Google Shape;16901;p75"/>
          <p:cNvGrpSpPr/>
          <p:nvPr/>
        </p:nvGrpSpPr>
        <p:grpSpPr>
          <a:xfrm>
            <a:off x="4019984" y="3805393"/>
            <a:ext cx="293704" cy="353954"/>
            <a:chOff x="4019984" y="3805393"/>
            <a:chExt cx="293704" cy="353954"/>
          </a:xfrm>
        </p:grpSpPr>
        <p:sp>
          <p:nvSpPr>
            <p:cNvPr id="16902" name="Google Shape;16902;p7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75"/>
          <p:cNvGrpSpPr/>
          <p:nvPr/>
        </p:nvGrpSpPr>
        <p:grpSpPr>
          <a:xfrm>
            <a:off x="8006505" y="3390044"/>
            <a:ext cx="323654" cy="303189"/>
            <a:chOff x="8006505" y="3390044"/>
            <a:chExt cx="323654" cy="303189"/>
          </a:xfrm>
        </p:grpSpPr>
        <p:sp>
          <p:nvSpPr>
            <p:cNvPr id="16905" name="Google Shape;16905;p7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1" name="Google Shape;16911;p75"/>
          <p:cNvGrpSpPr/>
          <p:nvPr/>
        </p:nvGrpSpPr>
        <p:grpSpPr>
          <a:xfrm>
            <a:off x="1299146" y="3806507"/>
            <a:ext cx="367990" cy="351312"/>
            <a:chOff x="1299146" y="3806507"/>
            <a:chExt cx="367990" cy="351312"/>
          </a:xfrm>
        </p:grpSpPr>
        <p:sp>
          <p:nvSpPr>
            <p:cNvPr id="16912" name="Google Shape;16912;p7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14" name="Google Shape;16914;p75"/>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15" name="Google Shape;16915;p75"/>
          <p:cNvGrpSpPr/>
          <p:nvPr/>
        </p:nvGrpSpPr>
        <p:grpSpPr>
          <a:xfrm>
            <a:off x="3095745" y="3805393"/>
            <a:ext cx="352840" cy="354717"/>
            <a:chOff x="3095745" y="3805393"/>
            <a:chExt cx="352840" cy="354717"/>
          </a:xfrm>
        </p:grpSpPr>
        <p:sp>
          <p:nvSpPr>
            <p:cNvPr id="16916" name="Google Shape;16916;p7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75"/>
          <p:cNvGrpSpPr/>
          <p:nvPr/>
        </p:nvGrpSpPr>
        <p:grpSpPr>
          <a:xfrm>
            <a:off x="7550258" y="3832670"/>
            <a:ext cx="371395" cy="301279"/>
            <a:chOff x="7550258" y="3832670"/>
            <a:chExt cx="371395" cy="301279"/>
          </a:xfrm>
        </p:grpSpPr>
        <p:sp>
          <p:nvSpPr>
            <p:cNvPr id="16923" name="Google Shape;16923;p7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1" name="Google Shape;16941;p75"/>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2" name="Google Shape;16942;p75"/>
          <p:cNvGrpSpPr/>
          <p:nvPr/>
        </p:nvGrpSpPr>
        <p:grpSpPr>
          <a:xfrm>
            <a:off x="6659725" y="3808035"/>
            <a:ext cx="367608" cy="350548"/>
            <a:chOff x="6659725" y="3808035"/>
            <a:chExt cx="367608" cy="350548"/>
          </a:xfrm>
        </p:grpSpPr>
        <p:sp>
          <p:nvSpPr>
            <p:cNvPr id="16943" name="Google Shape;16943;p7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5" name="Google Shape;16945;p75"/>
          <p:cNvGrpSpPr/>
          <p:nvPr/>
        </p:nvGrpSpPr>
        <p:grpSpPr>
          <a:xfrm>
            <a:off x="6219391" y="3816756"/>
            <a:ext cx="356627" cy="334252"/>
            <a:chOff x="6219391" y="3816756"/>
            <a:chExt cx="356627" cy="334252"/>
          </a:xfrm>
        </p:grpSpPr>
        <p:sp>
          <p:nvSpPr>
            <p:cNvPr id="16946" name="Google Shape;16946;p7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0" name="Google Shape;16950;p75"/>
          <p:cNvGrpSpPr/>
          <p:nvPr/>
        </p:nvGrpSpPr>
        <p:grpSpPr>
          <a:xfrm>
            <a:off x="5778676" y="3826972"/>
            <a:ext cx="349052" cy="313055"/>
            <a:chOff x="5778676" y="3826972"/>
            <a:chExt cx="349052" cy="313055"/>
          </a:xfrm>
        </p:grpSpPr>
        <p:sp>
          <p:nvSpPr>
            <p:cNvPr id="16951" name="Google Shape;16951;p7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6" name="Google Shape;16956;p75"/>
          <p:cNvGrpSpPr/>
          <p:nvPr/>
        </p:nvGrpSpPr>
        <p:grpSpPr>
          <a:xfrm>
            <a:off x="5355784" y="3834547"/>
            <a:ext cx="299019" cy="297905"/>
            <a:chOff x="5355784" y="3834547"/>
            <a:chExt cx="299019" cy="297905"/>
          </a:xfrm>
        </p:grpSpPr>
        <p:sp>
          <p:nvSpPr>
            <p:cNvPr id="16957" name="Google Shape;16957;p7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1" name="Google Shape;16961;p75"/>
          <p:cNvGrpSpPr/>
          <p:nvPr/>
        </p:nvGrpSpPr>
        <p:grpSpPr>
          <a:xfrm>
            <a:off x="8036455" y="3807271"/>
            <a:ext cx="292176" cy="353985"/>
            <a:chOff x="8036455" y="3807271"/>
            <a:chExt cx="292176" cy="353985"/>
          </a:xfrm>
        </p:grpSpPr>
        <p:sp>
          <p:nvSpPr>
            <p:cNvPr id="16962" name="Google Shape;16962;p7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4" name="Google Shape;16964;p75"/>
          <p:cNvGrpSpPr/>
          <p:nvPr/>
        </p:nvGrpSpPr>
        <p:grpSpPr>
          <a:xfrm>
            <a:off x="4874902" y="3808799"/>
            <a:ext cx="345615" cy="350835"/>
            <a:chOff x="4874902" y="3808799"/>
            <a:chExt cx="345615" cy="350835"/>
          </a:xfrm>
        </p:grpSpPr>
        <p:sp>
          <p:nvSpPr>
            <p:cNvPr id="16965" name="Google Shape;16965;p7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85"/>
        <p:cNvGrpSpPr/>
        <p:nvPr/>
      </p:nvGrpSpPr>
      <p:grpSpPr>
        <a:xfrm>
          <a:off x="0" y="0"/>
          <a:ext cx="0" cy="0"/>
          <a:chOff x="0" y="0"/>
          <a:chExt cx="0" cy="0"/>
        </a:xfrm>
      </p:grpSpPr>
      <p:sp>
        <p:nvSpPr>
          <p:cNvPr id="16986" name="Google Shape;16986;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987" name="Google Shape;16987;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6988" name="Google Shape;16988;p76"/>
          <p:cNvGrpSpPr/>
          <p:nvPr/>
        </p:nvGrpSpPr>
        <p:grpSpPr>
          <a:xfrm>
            <a:off x="2704005" y="4258781"/>
            <a:ext cx="342144" cy="362704"/>
            <a:chOff x="2704005" y="4258781"/>
            <a:chExt cx="342144" cy="362704"/>
          </a:xfrm>
        </p:grpSpPr>
        <p:sp>
          <p:nvSpPr>
            <p:cNvPr id="16989" name="Google Shape;16989;p7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6"/>
          <p:cNvGrpSpPr/>
          <p:nvPr/>
        </p:nvGrpSpPr>
        <p:grpSpPr>
          <a:xfrm>
            <a:off x="2157462" y="4258496"/>
            <a:ext cx="347435" cy="363370"/>
            <a:chOff x="2157462" y="4258496"/>
            <a:chExt cx="347435" cy="363370"/>
          </a:xfrm>
        </p:grpSpPr>
        <p:sp>
          <p:nvSpPr>
            <p:cNvPr id="16997" name="Google Shape;16997;p7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76"/>
          <p:cNvGrpSpPr/>
          <p:nvPr/>
        </p:nvGrpSpPr>
        <p:grpSpPr>
          <a:xfrm>
            <a:off x="4010963" y="3763781"/>
            <a:ext cx="343665" cy="363211"/>
            <a:chOff x="4010963" y="3763781"/>
            <a:chExt cx="343665" cy="363211"/>
          </a:xfrm>
        </p:grpSpPr>
        <p:sp>
          <p:nvSpPr>
            <p:cNvPr id="17001" name="Google Shape;17001;p7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76"/>
          <p:cNvGrpSpPr/>
          <p:nvPr/>
        </p:nvGrpSpPr>
        <p:grpSpPr>
          <a:xfrm>
            <a:off x="2214042" y="3810509"/>
            <a:ext cx="368153" cy="311193"/>
            <a:chOff x="2214042" y="3810509"/>
            <a:chExt cx="368153" cy="311193"/>
          </a:xfrm>
        </p:grpSpPr>
        <p:sp>
          <p:nvSpPr>
            <p:cNvPr id="17007" name="Google Shape;17007;p7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9" name="Google Shape;17009;p76"/>
          <p:cNvGrpSpPr/>
          <p:nvPr/>
        </p:nvGrpSpPr>
        <p:grpSpPr>
          <a:xfrm>
            <a:off x="1768938" y="3782219"/>
            <a:ext cx="367805" cy="367773"/>
            <a:chOff x="1768938" y="3782219"/>
            <a:chExt cx="367805" cy="367773"/>
          </a:xfrm>
        </p:grpSpPr>
        <p:sp>
          <p:nvSpPr>
            <p:cNvPr id="17010" name="Google Shape;17010;p7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5" name="Google Shape;17015;p76"/>
          <p:cNvGrpSpPr/>
          <p:nvPr/>
        </p:nvGrpSpPr>
        <p:grpSpPr>
          <a:xfrm>
            <a:off x="2681385" y="3798439"/>
            <a:ext cx="325544" cy="327413"/>
            <a:chOff x="2681385" y="3798439"/>
            <a:chExt cx="325544" cy="327413"/>
          </a:xfrm>
        </p:grpSpPr>
        <p:sp>
          <p:nvSpPr>
            <p:cNvPr id="17016" name="Google Shape;17016;p7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76"/>
          <p:cNvGrpSpPr/>
          <p:nvPr/>
        </p:nvGrpSpPr>
        <p:grpSpPr>
          <a:xfrm>
            <a:off x="6243928" y="4263502"/>
            <a:ext cx="274254" cy="350824"/>
            <a:chOff x="6243928" y="4263502"/>
            <a:chExt cx="274254" cy="350824"/>
          </a:xfrm>
        </p:grpSpPr>
        <p:sp>
          <p:nvSpPr>
            <p:cNvPr id="17024" name="Google Shape;17024;p7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76"/>
          <p:cNvGrpSpPr/>
          <p:nvPr/>
        </p:nvGrpSpPr>
        <p:grpSpPr>
          <a:xfrm>
            <a:off x="3560600" y="3763338"/>
            <a:ext cx="352345" cy="363655"/>
            <a:chOff x="3560600" y="3763338"/>
            <a:chExt cx="352345" cy="363655"/>
          </a:xfrm>
        </p:grpSpPr>
        <p:sp>
          <p:nvSpPr>
            <p:cNvPr id="17033" name="Google Shape;17033;p7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6" name="Google Shape;17036;p76"/>
          <p:cNvGrpSpPr/>
          <p:nvPr/>
        </p:nvGrpSpPr>
        <p:grpSpPr>
          <a:xfrm>
            <a:off x="5790556" y="4261252"/>
            <a:ext cx="279513" cy="356083"/>
            <a:chOff x="5790556" y="4261252"/>
            <a:chExt cx="279513" cy="356083"/>
          </a:xfrm>
        </p:grpSpPr>
        <p:sp>
          <p:nvSpPr>
            <p:cNvPr id="17037" name="Google Shape;17037;p7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76"/>
          <p:cNvGrpSpPr/>
          <p:nvPr/>
        </p:nvGrpSpPr>
        <p:grpSpPr>
          <a:xfrm>
            <a:off x="5341333" y="4261252"/>
            <a:ext cx="278752" cy="356463"/>
            <a:chOff x="5341333" y="4261252"/>
            <a:chExt cx="278752" cy="356463"/>
          </a:xfrm>
        </p:grpSpPr>
        <p:sp>
          <p:nvSpPr>
            <p:cNvPr id="17045" name="Google Shape;17045;p7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52" name="Google Shape;17052;p76"/>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3" name="Google Shape;17053;p76"/>
          <p:cNvGrpSpPr/>
          <p:nvPr/>
        </p:nvGrpSpPr>
        <p:grpSpPr>
          <a:xfrm>
            <a:off x="3103646" y="3766076"/>
            <a:ext cx="360233" cy="362451"/>
            <a:chOff x="3107608" y="3763401"/>
            <a:chExt cx="360233" cy="362451"/>
          </a:xfrm>
        </p:grpSpPr>
        <p:sp>
          <p:nvSpPr>
            <p:cNvPr id="17054" name="Google Shape;17054;p7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7" name="Google Shape;17057;p76"/>
          <p:cNvGrpSpPr/>
          <p:nvPr/>
        </p:nvGrpSpPr>
        <p:grpSpPr>
          <a:xfrm>
            <a:off x="889343" y="3801227"/>
            <a:ext cx="351585" cy="339705"/>
            <a:chOff x="889343" y="3801227"/>
            <a:chExt cx="351585" cy="339705"/>
          </a:xfrm>
        </p:grpSpPr>
        <p:sp>
          <p:nvSpPr>
            <p:cNvPr id="17058" name="Google Shape;17058;p7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3" name="Google Shape;17063;p76"/>
          <p:cNvGrpSpPr/>
          <p:nvPr/>
        </p:nvGrpSpPr>
        <p:grpSpPr>
          <a:xfrm>
            <a:off x="4896609" y="4260872"/>
            <a:ext cx="278784" cy="355323"/>
            <a:chOff x="4896609" y="4260872"/>
            <a:chExt cx="278784" cy="355323"/>
          </a:xfrm>
        </p:grpSpPr>
        <p:sp>
          <p:nvSpPr>
            <p:cNvPr id="17064" name="Google Shape;17064;p7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0" name="Google Shape;17070;p76"/>
          <p:cNvGrpSpPr/>
          <p:nvPr/>
        </p:nvGrpSpPr>
        <p:grpSpPr>
          <a:xfrm>
            <a:off x="7598438" y="4266131"/>
            <a:ext cx="260283" cy="345914"/>
            <a:chOff x="7598438" y="4266131"/>
            <a:chExt cx="260283" cy="345914"/>
          </a:xfrm>
        </p:grpSpPr>
        <p:sp>
          <p:nvSpPr>
            <p:cNvPr id="17071" name="Google Shape;17071;p7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8" name="Google Shape;17078;p76"/>
          <p:cNvGrpSpPr/>
          <p:nvPr/>
        </p:nvGrpSpPr>
        <p:grpSpPr>
          <a:xfrm>
            <a:off x="1767069" y="3360146"/>
            <a:ext cx="286324" cy="348163"/>
            <a:chOff x="1767069" y="3360146"/>
            <a:chExt cx="286324" cy="348163"/>
          </a:xfrm>
        </p:grpSpPr>
        <p:sp>
          <p:nvSpPr>
            <p:cNvPr id="17079" name="Google Shape;17079;p7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6" name="Google Shape;17086;p76"/>
          <p:cNvGrpSpPr/>
          <p:nvPr/>
        </p:nvGrpSpPr>
        <p:grpSpPr>
          <a:xfrm>
            <a:off x="7149944" y="4266131"/>
            <a:ext cx="260283" cy="345914"/>
            <a:chOff x="7149944" y="4266131"/>
            <a:chExt cx="260283" cy="345914"/>
          </a:xfrm>
        </p:grpSpPr>
        <p:sp>
          <p:nvSpPr>
            <p:cNvPr id="17087" name="Google Shape;17087;p7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3" name="Google Shape;17093;p76"/>
          <p:cNvGrpSpPr/>
          <p:nvPr/>
        </p:nvGrpSpPr>
        <p:grpSpPr>
          <a:xfrm>
            <a:off x="6695051" y="4259351"/>
            <a:ext cx="270104" cy="360233"/>
            <a:chOff x="6695051" y="4259351"/>
            <a:chExt cx="270104" cy="360233"/>
          </a:xfrm>
        </p:grpSpPr>
        <p:sp>
          <p:nvSpPr>
            <p:cNvPr id="17094" name="Google Shape;17094;p7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8" name="Google Shape;17098;p76"/>
          <p:cNvGrpSpPr/>
          <p:nvPr/>
        </p:nvGrpSpPr>
        <p:grpSpPr>
          <a:xfrm>
            <a:off x="8047661" y="4257451"/>
            <a:ext cx="277263" cy="362514"/>
            <a:chOff x="8047661" y="4257451"/>
            <a:chExt cx="277263" cy="362514"/>
          </a:xfrm>
        </p:grpSpPr>
        <p:sp>
          <p:nvSpPr>
            <p:cNvPr id="17099" name="Google Shape;17099;p7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76"/>
          <p:cNvGrpSpPr/>
          <p:nvPr/>
        </p:nvGrpSpPr>
        <p:grpSpPr>
          <a:xfrm>
            <a:off x="6248078" y="3784468"/>
            <a:ext cx="277263" cy="356115"/>
            <a:chOff x="6248078" y="3784468"/>
            <a:chExt cx="277263" cy="356115"/>
          </a:xfrm>
        </p:grpSpPr>
        <p:sp>
          <p:nvSpPr>
            <p:cNvPr id="17104" name="Google Shape;17104;p7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9" name="Google Shape;17109;p76"/>
          <p:cNvGrpSpPr/>
          <p:nvPr/>
        </p:nvGrpSpPr>
        <p:grpSpPr>
          <a:xfrm>
            <a:off x="5800725" y="3785989"/>
            <a:ext cx="277644" cy="354594"/>
            <a:chOff x="5800725" y="3785989"/>
            <a:chExt cx="277644" cy="354594"/>
          </a:xfrm>
        </p:grpSpPr>
        <p:sp>
          <p:nvSpPr>
            <p:cNvPr id="17110" name="Google Shape;17110;p7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7" name="Google Shape;17117;p76"/>
          <p:cNvGrpSpPr/>
          <p:nvPr/>
        </p:nvGrpSpPr>
        <p:grpSpPr>
          <a:xfrm>
            <a:off x="2206122" y="3360748"/>
            <a:ext cx="308183" cy="347561"/>
            <a:chOff x="2206122" y="3360748"/>
            <a:chExt cx="308183" cy="347561"/>
          </a:xfrm>
        </p:grpSpPr>
        <p:sp>
          <p:nvSpPr>
            <p:cNvPr id="17118" name="Google Shape;17118;p7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3" name="Google Shape;17123;p76"/>
          <p:cNvGrpSpPr/>
          <p:nvPr/>
        </p:nvGrpSpPr>
        <p:grpSpPr>
          <a:xfrm>
            <a:off x="5353403" y="3785609"/>
            <a:ext cx="277992" cy="354974"/>
            <a:chOff x="5353403" y="3785609"/>
            <a:chExt cx="277992" cy="354974"/>
          </a:xfrm>
        </p:grpSpPr>
        <p:sp>
          <p:nvSpPr>
            <p:cNvPr id="17124" name="Google Shape;17124;p7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0" name="Google Shape;17130;p76"/>
          <p:cNvGrpSpPr/>
          <p:nvPr/>
        </p:nvGrpSpPr>
        <p:grpSpPr>
          <a:xfrm>
            <a:off x="4896229" y="3785989"/>
            <a:ext cx="278784" cy="354594"/>
            <a:chOff x="4896229" y="3785989"/>
            <a:chExt cx="278784" cy="354594"/>
          </a:xfrm>
        </p:grpSpPr>
        <p:sp>
          <p:nvSpPr>
            <p:cNvPr id="17131" name="Google Shape;17131;p7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76"/>
          <p:cNvGrpSpPr/>
          <p:nvPr/>
        </p:nvGrpSpPr>
        <p:grpSpPr>
          <a:xfrm>
            <a:off x="7592387" y="3787858"/>
            <a:ext cx="273874" cy="351204"/>
            <a:chOff x="7592387" y="3787858"/>
            <a:chExt cx="273874" cy="351204"/>
          </a:xfrm>
        </p:grpSpPr>
        <p:sp>
          <p:nvSpPr>
            <p:cNvPr id="17138" name="Google Shape;17138;p7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2" name="Google Shape;17142;p76"/>
          <p:cNvGrpSpPr/>
          <p:nvPr/>
        </p:nvGrpSpPr>
        <p:grpSpPr>
          <a:xfrm>
            <a:off x="7145794" y="3787858"/>
            <a:ext cx="274254" cy="350444"/>
            <a:chOff x="7145794" y="3787858"/>
            <a:chExt cx="274254" cy="350444"/>
          </a:xfrm>
        </p:grpSpPr>
        <p:sp>
          <p:nvSpPr>
            <p:cNvPr id="17143" name="Google Shape;17143;p7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76"/>
          <p:cNvGrpSpPr/>
          <p:nvPr/>
        </p:nvGrpSpPr>
        <p:grpSpPr>
          <a:xfrm>
            <a:off x="8054060" y="3787098"/>
            <a:ext cx="266334" cy="353834"/>
            <a:chOff x="8054060" y="3787098"/>
            <a:chExt cx="266334" cy="353834"/>
          </a:xfrm>
        </p:grpSpPr>
        <p:sp>
          <p:nvSpPr>
            <p:cNvPr id="17150" name="Google Shape;17150;p7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4" name="Google Shape;17154;p76"/>
          <p:cNvGrpSpPr/>
          <p:nvPr/>
        </p:nvGrpSpPr>
        <p:grpSpPr>
          <a:xfrm>
            <a:off x="6702211" y="3782599"/>
            <a:ext cx="270104" cy="361754"/>
            <a:chOff x="6702211" y="3782599"/>
            <a:chExt cx="270104" cy="361754"/>
          </a:xfrm>
        </p:grpSpPr>
        <p:sp>
          <p:nvSpPr>
            <p:cNvPr id="17155" name="Google Shape;17155;p7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76"/>
          <p:cNvGrpSpPr/>
          <p:nvPr/>
        </p:nvGrpSpPr>
        <p:grpSpPr>
          <a:xfrm>
            <a:off x="3516886" y="3438727"/>
            <a:ext cx="391854" cy="269922"/>
            <a:chOff x="3516850" y="3406526"/>
            <a:chExt cx="369674" cy="254644"/>
          </a:xfrm>
        </p:grpSpPr>
        <p:sp>
          <p:nvSpPr>
            <p:cNvPr id="17161" name="Google Shape;17161;p7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76"/>
          <p:cNvGrpSpPr/>
          <p:nvPr/>
        </p:nvGrpSpPr>
        <p:grpSpPr>
          <a:xfrm>
            <a:off x="1310655" y="3360527"/>
            <a:ext cx="306314" cy="347403"/>
            <a:chOff x="1310655" y="3360527"/>
            <a:chExt cx="306314" cy="347403"/>
          </a:xfrm>
        </p:grpSpPr>
        <p:sp>
          <p:nvSpPr>
            <p:cNvPr id="17166" name="Google Shape;17166;p7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76"/>
          <p:cNvGrpSpPr/>
          <p:nvPr/>
        </p:nvGrpSpPr>
        <p:grpSpPr>
          <a:xfrm>
            <a:off x="3119678" y="3360146"/>
            <a:ext cx="269343" cy="348543"/>
            <a:chOff x="3119678" y="3360146"/>
            <a:chExt cx="269343" cy="348543"/>
          </a:xfrm>
        </p:grpSpPr>
        <p:sp>
          <p:nvSpPr>
            <p:cNvPr id="17172" name="Google Shape;17172;p7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76"/>
          <p:cNvGrpSpPr/>
          <p:nvPr/>
        </p:nvGrpSpPr>
        <p:grpSpPr>
          <a:xfrm>
            <a:off x="3967213" y="3356947"/>
            <a:ext cx="368185" cy="354753"/>
            <a:chOff x="3967213" y="3356947"/>
            <a:chExt cx="368185" cy="354753"/>
          </a:xfrm>
        </p:grpSpPr>
        <p:sp>
          <p:nvSpPr>
            <p:cNvPr id="17180" name="Google Shape;17180;p7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5" name="Google Shape;17185;p76"/>
          <p:cNvGrpSpPr/>
          <p:nvPr/>
        </p:nvGrpSpPr>
        <p:grpSpPr>
          <a:xfrm>
            <a:off x="871254" y="3360146"/>
            <a:ext cx="285183" cy="347023"/>
            <a:chOff x="871254" y="3360146"/>
            <a:chExt cx="285183" cy="347023"/>
          </a:xfrm>
        </p:grpSpPr>
        <p:sp>
          <p:nvSpPr>
            <p:cNvPr id="17186" name="Google Shape;17186;p7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76"/>
          <p:cNvGrpSpPr/>
          <p:nvPr/>
        </p:nvGrpSpPr>
        <p:grpSpPr>
          <a:xfrm>
            <a:off x="2665165" y="3360146"/>
            <a:ext cx="281794" cy="349684"/>
            <a:chOff x="2665165" y="3360146"/>
            <a:chExt cx="281794" cy="349684"/>
          </a:xfrm>
        </p:grpSpPr>
        <p:sp>
          <p:nvSpPr>
            <p:cNvPr id="17191" name="Google Shape;17191;p7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6" name="Google Shape;17196;p76"/>
          <p:cNvGrpSpPr/>
          <p:nvPr/>
        </p:nvGrpSpPr>
        <p:grpSpPr>
          <a:xfrm>
            <a:off x="7156344" y="3347696"/>
            <a:ext cx="264465" cy="353074"/>
            <a:chOff x="7156344" y="3347696"/>
            <a:chExt cx="264465" cy="353074"/>
          </a:xfrm>
        </p:grpSpPr>
        <p:sp>
          <p:nvSpPr>
            <p:cNvPr id="17197" name="Google Shape;17197;p7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2" name="Google Shape;17202;p76"/>
          <p:cNvGrpSpPr/>
          <p:nvPr/>
        </p:nvGrpSpPr>
        <p:grpSpPr>
          <a:xfrm>
            <a:off x="6703732" y="3346936"/>
            <a:ext cx="264813" cy="352693"/>
            <a:chOff x="6703732" y="3346936"/>
            <a:chExt cx="264813" cy="352693"/>
          </a:xfrm>
        </p:grpSpPr>
        <p:sp>
          <p:nvSpPr>
            <p:cNvPr id="17203" name="Google Shape;17203;p7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8" name="Google Shape;17208;p76"/>
          <p:cNvGrpSpPr/>
          <p:nvPr/>
        </p:nvGrpSpPr>
        <p:grpSpPr>
          <a:xfrm>
            <a:off x="6252228" y="3346936"/>
            <a:ext cx="265193" cy="352693"/>
            <a:chOff x="6252228" y="3346936"/>
            <a:chExt cx="265193" cy="352693"/>
          </a:xfrm>
        </p:grpSpPr>
        <p:sp>
          <p:nvSpPr>
            <p:cNvPr id="17209" name="Google Shape;17209;p7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6"/>
          <p:cNvGrpSpPr/>
          <p:nvPr/>
        </p:nvGrpSpPr>
        <p:grpSpPr>
          <a:xfrm>
            <a:off x="5801105" y="3347696"/>
            <a:ext cx="264813" cy="351933"/>
            <a:chOff x="5801105" y="3347696"/>
            <a:chExt cx="264813" cy="351933"/>
          </a:xfrm>
        </p:grpSpPr>
        <p:sp>
          <p:nvSpPr>
            <p:cNvPr id="17213" name="Google Shape;17213;p7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76"/>
          <p:cNvGrpSpPr/>
          <p:nvPr/>
        </p:nvGrpSpPr>
        <p:grpSpPr>
          <a:xfrm>
            <a:off x="5349253" y="3346936"/>
            <a:ext cx="265922" cy="352693"/>
            <a:chOff x="5349253" y="3346936"/>
            <a:chExt cx="265922" cy="352693"/>
          </a:xfrm>
        </p:grpSpPr>
        <p:sp>
          <p:nvSpPr>
            <p:cNvPr id="17218" name="Google Shape;17218;p7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4" name="Google Shape;17224;p76"/>
          <p:cNvGrpSpPr/>
          <p:nvPr/>
        </p:nvGrpSpPr>
        <p:grpSpPr>
          <a:xfrm>
            <a:off x="4907159" y="3346936"/>
            <a:ext cx="264845" cy="354214"/>
            <a:chOff x="4907159" y="3346936"/>
            <a:chExt cx="264845" cy="354214"/>
          </a:xfrm>
        </p:grpSpPr>
        <p:sp>
          <p:nvSpPr>
            <p:cNvPr id="17225" name="Google Shape;17225;p7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76"/>
          <p:cNvGrpSpPr/>
          <p:nvPr/>
        </p:nvGrpSpPr>
        <p:grpSpPr>
          <a:xfrm>
            <a:off x="8048421" y="3334486"/>
            <a:ext cx="276503" cy="369674"/>
            <a:chOff x="8048421" y="3334486"/>
            <a:chExt cx="276503" cy="369674"/>
          </a:xfrm>
        </p:grpSpPr>
        <p:sp>
          <p:nvSpPr>
            <p:cNvPr id="17228" name="Google Shape;17228;p7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4" name="Google Shape;17234;p76"/>
          <p:cNvGrpSpPr/>
          <p:nvPr/>
        </p:nvGrpSpPr>
        <p:grpSpPr>
          <a:xfrm>
            <a:off x="7575787" y="3329955"/>
            <a:ext cx="295384" cy="376834"/>
            <a:chOff x="7575787" y="3329955"/>
            <a:chExt cx="295384" cy="376834"/>
          </a:xfrm>
        </p:grpSpPr>
        <p:sp>
          <p:nvSpPr>
            <p:cNvPr id="17235" name="Google Shape;17235;p7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1" name="Google Shape;17241;p76"/>
          <p:cNvGrpSpPr/>
          <p:nvPr/>
        </p:nvGrpSpPr>
        <p:grpSpPr>
          <a:xfrm>
            <a:off x="864062" y="2884503"/>
            <a:ext cx="264084" cy="347783"/>
            <a:chOff x="864062" y="2884503"/>
            <a:chExt cx="264084" cy="347783"/>
          </a:xfrm>
        </p:grpSpPr>
        <p:sp>
          <p:nvSpPr>
            <p:cNvPr id="17242" name="Google Shape;17242;p7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76"/>
          <p:cNvGrpSpPr/>
          <p:nvPr/>
        </p:nvGrpSpPr>
        <p:grpSpPr>
          <a:xfrm>
            <a:off x="3978523" y="2884661"/>
            <a:ext cx="348955" cy="346516"/>
            <a:chOff x="3978523" y="2884661"/>
            <a:chExt cx="348955" cy="346516"/>
          </a:xfrm>
        </p:grpSpPr>
        <p:sp>
          <p:nvSpPr>
            <p:cNvPr id="17253" name="Google Shape;17253;p7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1" name="Google Shape;17261;p76"/>
          <p:cNvGrpSpPr/>
          <p:nvPr/>
        </p:nvGrpSpPr>
        <p:grpSpPr>
          <a:xfrm>
            <a:off x="3527780" y="2885263"/>
            <a:ext cx="347435" cy="345534"/>
            <a:chOff x="3527780" y="2885263"/>
            <a:chExt cx="347435" cy="345534"/>
          </a:xfrm>
        </p:grpSpPr>
        <p:sp>
          <p:nvSpPr>
            <p:cNvPr id="17262" name="Google Shape;17262;p7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5" name="Google Shape;17285;p76"/>
          <p:cNvGrpSpPr/>
          <p:nvPr/>
        </p:nvGrpSpPr>
        <p:grpSpPr>
          <a:xfrm>
            <a:off x="2239671" y="2884503"/>
            <a:ext cx="218053" cy="348543"/>
            <a:chOff x="2239671" y="2884503"/>
            <a:chExt cx="218053" cy="348543"/>
          </a:xfrm>
        </p:grpSpPr>
        <p:sp>
          <p:nvSpPr>
            <p:cNvPr id="17286" name="Google Shape;17286;p7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6"/>
          <p:cNvGrpSpPr/>
          <p:nvPr/>
        </p:nvGrpSpPr>
        <p:grpSpPr>
          <a:xfrm>
            <a:off x="2691555" y="2884503"/>
            <a:ext cx="215044" cy="348924"/>
            <a:chOff x="2691555" y="2884503"/>
            <a:chExt cx="215044" cy="348924"/>
          </a:xfrm>
        </p:grpSpPr>
        <p:sp>
          <p:nvSpPr>
            <p:cNvPr id="17292" name="Google Shape;17292;p7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5" name="Google Shape;17295;p76"/>
          <p:cNvGrpSpPr/>
          <p:nvPr/>
        </p:nvGrpSpPr>
        <p:grpSpPr>
          <a:xfrm>
            <a:off x="1770459" y="2884503"/>
            <a:ext cx="254644" cy="348828"/>
            <a:chOff x="1770459" y="2884503"/>
            <a:chExt cx="254644" cy="348828"/>
          </a:xfrm>
        </p:grpSpPr>
        <p:sp>
          <p:nvSpPr>
            <p:cNvPr id="17296" name="Google Shape;17296;p7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4" name="Google Shape;17304;p76"/>
          <p:cNvGrpSpPr/>
          <p:nvPr/>
        </p:nvGrpSpPr>
        <p:grpSpPr>
          <a:xfrm>
            <a:off x="1317466" y="2884883"/>
            <a:ext cx="258382" cy="348543"/>
            <a:chOff x="1317466" y="2884883"/>
            <a:chExt cx="258382" cy="348543"/>
          </a:xfrm>
        </p:grpSpPr>
        <p:sp>
          <p:nvSpPr>
            <p:cNvPr id="17305" name="Google Shape;17305;p7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3" name="Google Shape;17313;p76"/>
          <p:cNvGrpSpPr/>
          <p:nvPr/>
        </p:nvGrpSpPr>
        <p:grpSpPr>
          <a:xfrm>
            <a:off x="3121167" y="2884883"/>
            <a:ext cx="258414" cy="348543"/>
            <a:chOff x="3121167" y="2884883"/>
            <a:chExt cx="258414" cy="348543"/>
          </a:xfrm>
        </p:grpSpPr>
        <p:sp>
          <p:nvSpPr>
            <p:cNvPr id="17314" name="Google Shape;17314;p7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2" name="Google Shape;17322;p76"/>
          <p:cNvGrpSpPr/>
          <p:nvPr/>
        </p:nvGrpSpPr>
        <p:grpSpPr>
          <a:xfrm>
            <a:off x="4899999" y="2882095"/>
            <a:ext cx="271244" cy="346801"/>
            <a:chOff x="4899999" y="2882095"/>
            <a:chExt cx="271244" cy="346801"/>
          </a:xfrm>
        </p:grpSpPr>
        <p:sp>
          <p:nvSpPr>
            <p:cNvPr id="17323" name="Google Shape;17323;p7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76"/>
          <p:cNvGrpSpPr/>
          <p:nvPr/>
        </p:nvGrpSpPr>
        <p:grpSpPr>
          <a:xfrm>
            <a:off x="7162775" y="2881113"/>
            <a:ext cx="259523" cy="346294"/>
            <a:chOff x="7162775" y="2881113"/>
            <a:chExt cx="259523" cy="346294"/>
          </a:xfrm>
        </p:grpSpPr>
        <p:sp>
          <p:nvSpPr>
            <p:cNvPr id="17334" name="Google Shape;17334;p7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76"/>
          <p:cNvGrpSpPr/>
          <p:nvPr/>
        </p:nvGrpSpPr>
        <p:grpSpPr>
          <a:xfrm>
            <a:off x="6709751" y="2881842"/>
            <a:ext cx="261075" cy="347815"/>
            <a:chOff x="6709751" y="2881842"/>
            <a:chExt cx="261075" cy="347815"/>
          </a:xfrm>
        </p:grpSpPr>
        <p:sp>
          <p:nvSpPr>
            <p:cNvPr id="17341" name="Google Shape;17341;p7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76"/>
          <p:cNvGrpSpPr/>
          <p:nvPr/>
        </p:nvGrpSpPr>
        <p:grpSpPr>
          <a:xfrm>
            <a:off x="5807156" y="2881113"/>
            <a:ext cx="261043" cy="348163"/>
            <a:chOff x="5807156" y="2881113"/>
            <a:chExt cx="261043" cy="348163"/>
          </a:xfrm>
        </p:grpSpPr>
        <p:sp>
          <p:nvSpPr>
            <p:cNvPr id="17348" name="Google Shape;17348;p7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76"/>
          <p:cNvGrpSpPr/>
          <p:nvPr/>
        </p:nvGrpSpPr>
        <p:grpSpPr>
          <a:xfrm>
            <a:off x="5355653" y="2881493"/>
            <a:ext cx="262184" cy="346643"/>
            <a:chOff x="5355653" y="2881493"/>
            <a:chExt cx="262184" cy="346643"/>
          </a:xfrm>
        </p:grpSpPr>
        <p:sp>
          <p:nvSpPr>
            <p:cNvPr id="17354" name="Google Shape;17354;p7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9" name="Google Shape;17359;p76"/>
          <p:cNvGrpSpPr/>
          <p:nvPr/>
        </p:nvGrpSpPr>
        <p:grpSpPr>
          <a:xfrm>
            <a:off x="8055961" y="2881842"/>
            <a:ext cx="260283" cy="345914"/>
            <a:chOff x="8055961" y="2881842"/>
            <a:chExt cx="260283" cy="345914"/>
          </a:xfrm>
        </p:grpSpPr>
        <p:sp>
          <p:nvSpPr>
            <p:cNvPr id="17360" name="Google Shape;17360;p7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4" name="Google Shape;17364;p76"/>
          <p:cNvGrpSpPr/>
          <p:nvPr/>
        </p:nvGrpSpPr>
        <p:grpSpPr>
          <a:xfrm>
            <a:off x="7609368" y="2893912"/>
            <a:ext cx="264813" cy="353105"/>
            <a:chOff x="7609368" y="2893912"/>
            <a:chExt cx="264813" cy="353105"/>
          </a:xfrm>
        </p:grpSpPr>
        <p:sp>
          <p:nvSpPr>
            <p:cNvPr id="17365" name="Google Shape;17365;p7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1" name="Google Shape;17371;p76"/>
          <p:cNvGrpSpPr/>
          <p:nvPr/>
        </p:nvGrpSpPr>
        <p:grpSpPr>
          <a:xfrm>
            <a:off x="6248458" y="2869772"/>
            <a:ext cx="270864" cy="360645"/>
            <a:chOff x="6248458" y="2869772"/>
            <a:chExt cx="270864" cy="360645"/>
          </a:xfrm>
        </p:grpSpPr>
        <p:sp>
          <p:nvSpPr>
            <p:cNvPr id="17372" name="Google Shape;17372;p7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7" name="Google Shape;17377;p76"/>
          <p:cNvGrpSpPr/>
          <p:nvPr/>
        </p:nvGrpSpPr>
        <p:grpSpPr>
          <a:xfrm>
            <a:off x="3075928" y="2445798"/>
            <a:ext cx="363243" cy="300675"/>
            <a:chOff x="3075928" y="2445798"/>
            <a:chExt cx="363243" cy="300675"/>
          </a:xfrm>
        </p:grpSpPr>
        <p:sp>
          <p:nvSpPr>
            <p:cNvPr id="17378" name="Google Shape;17378;p7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76"/>
          <p:cNvGrpSpPr/>
          <p:nvPr/>
        </p:nvGrpSpPr>
        <p:grpSpPr>
          <a:xfrm>
            <a:off x="2633105" y="2431859"/>
            <a:ext cx="363243" cy="328585"/>
            <a:chOff x="2633105" y="2431859"/>
            <a:chExt cx="363243" cy="328585"/>
          </a:xfrm>
        </p:grpSpPr>
        <p:sp>
          <p:nvSpPr>
            <p:cNvPr id="17390" name="Google Shape;17390;p7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8" name="Google Shape;17398;p76"/>
          <p:cNvGrpSpPr/>
          <p:nvPr/>
        </p:nvGrpSpPr>
        <p:grpSpPr>
          <a:xfrm>
            <a:off x="2189142" y="2421310"/>
            <a:ext cx="365904" cy="350064"/>
            <a:chOff x="2189142" y="2421310"/>
            <a:chExt cx="365904" cy="350064"/>
          </a:xfrm>
        </p:grpSpPr>
        <p:sp>
          <p:nvSpPr>
            <p:cNvPr id="17399" name="Google Shape;17399;p7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8" name="Google Shape;17408;p76"/>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9" name="Google Shape;17409;p76"/>
          <p:cNvGrpSpPr/>
          <p:nvPr/>
        </p:nvGrpSpPr>
        <p:grpSpPr>
          <a:xfrm>
            <a:off x="3961923" y="2486317"/>
            <a:ext cx="364415" cy="220936"/>
            <a:chOff x="3961923" y="2486317"/>
            <a:chExt cx="364415" cy="220936"/>
          </a:xfrm>
        </p:grpSpPr>
        <p:sp>
          <p:nvSpPr>
            <p:cNvPr id="17410" name="Google Shape;17410;p7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4" name="Google Shape;17414;p76"/>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5" name="Google Shape;17415;p76"/>
          <p:cNvGrpSpPr/>
          <p:nvPr/>
        </p:nvGrpSpPr>
        <p:grpSpPr>
          <a:xfrm>
            <a:off x="1303876" y="2419377"/>
            <a:ext cx="363275" cy="354626"/>
            <a:chOff x="1303876" y="2419377"/>
            <a:chExt cx="363275" cy="354626"/>
          </a:xfrm>
        </p:grpSpPr>
        <p:sp>
          <p:nvSpPr>
            <p:cNvPr id="17416" name="Google Shape;17416;p7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76"/>
          <p:cNvGrpSpPr/>
          <p:nvPr/>
        </p:nvGrpSpPr>
        <p:grpSpPr>
          <a:xfrm>
            <a:off x="861053" y="2414910"/>
            <a:ext cx="362134" cy="363623"/>
            <a:chOff x="861053" y="2414910"/>
            <a:chExt cx="362134" cy="363623"/>
          </a:xfrm>
        </p:grpSpPr>
        <p:sp>
          <p:nvSpPr>
            <p:cNvPr id="17425" name="Google Shape;17425;p7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0" name="Google Shape;17430;p76"/>
          <p:cNvGrpSpPr/>
          <p:nvPr/>
        </p:nvGrpSpPr>
        <p:grpSpPr>
          <a:xfrm>
            <a:off x="7594288" y="2415259"/>
            <a:ext cx="279513" cy="355735"/>
            <a:chOff x="7594288" y="2415259"/>
            <a:chExt cx="279513" cy="355735"/>
          </a:xfrm>
        </p:grpSpPr>
        <p:sp>
          <p:nvSpPr>
            <p:cNvPr id="17431" name="Google Shape;17431;p7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76"/>
          <p:cNvGrpSpPr/>
          <p:nvPr/>
        </p:nvGrpSpPr>
        <p:grpSpPr>
          <a:xfrm>
            <a:off x="7145794" y="2415639"/>
            <a:ext cx="278784" cy="355735"/>
            <a:chOff x="7145794" y="2415639"/>
            <a:chExt cx="278784" cy="355735"/>
          </a:xfrm>
        </p:grpSpPr>
        <p:sp>
          <p:nvSpPr>
            <p:cNvPr id="17438" name="Google Shape;17438;p7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76"/>
          <p:cNvGrpSpPr/>
          <p:nvPr/>
        </p:nvGrpSpPr>
        <p:grpSpPr>
          <a:xfrm>
            <a:off x="6698441" y="2414530"/>
            <a:ext cx="277644" cy="357984"/>
            <a:chOff x="6698441" y="2414530"/>
            <a:chExt cx="277644" cy="357984"/>
          </a:xfrm>
        </p:grpSpPr>
        <p:sp>
          <p:nvSpPr>
            <p:cNvPr id="17449" name="Google Shape;17449;p7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76"/>
          <p:cNvGrpSpPr/>
          <p:nvPr/>
        </p:nvGrpSpPr>
        <p:grpSpPr>
          <a:xfrm>
            <a:off x="4897750" y="2415639"/>
            <a:ext cx="279513" cy="357255"/>
            <a:chOff x="4897750" y="2415639"/>
            <a:chExt cx="279513" cy="357255"/>
          </a:xfrm>
        </p:grpSpPr>
        <p:sp>
          <p:nvSpPr>
            <p:cNvPr id="17456" name="Google Shape;17456;p7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76"/>
          <p:cNvGrpSpPr/>
          <p:nvPr/>
        </p:nvGrpSpPr>
        <p:grpSpPr>
          <a:xfrm>
            <a:off x="5812066" y="2416019"/>
            <a:ext cx="264813" cy="353454"/>
            <a:chOff x="5812066" y="2416019"/>
            <a:chExt cx="264813" cy="353454"/>
          </a:xfrm>
        </p:grpSpPr>
        <p:sp>
          <p:nvSpPr>
            <p:cNvPr id="17465" name="Google Shape;17465;p7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2" name="Google Shape;17472;p76"/>
          <p:cNvGrpSpPr/>
          <p:nvPr/>
        </p:nvGrpSpPr>
        <p:grpSpPr>
          <a:xfrm>
            <a:off x="8054820" y="2416399"/>
            <a:ext cx="264433" cy="353454"/>
            <a:chOff x="8054820" y="2416399"/>
            <a:chExt cx="264433" cy="353454"/>
          </a:xfrm>
        </p:grpSpPr>
        <p:sp>
          <p:nvSpPr>
            <p:cNvPr id="17473" name="Google Shape;17473;p7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9" name="Google Shape;17479;p76"/>
          <p:cNvGrpSpPr/>
          <p:nvPr/>
        </p:nvGrpSpPr>
        <p:grpSpPr>
          <a:xfrm>
            <a:off x="5356413" y="2413390"/>
            <a:ext cx="271212" cy="361374"/>
            <a:chOff x="5356413" y="2413390"/>
            <a:chExt cx="271212" cy="361374"/>
          </a:xfrm>
        </p:grpSpPr>
        <p:sp>
          <p:nvSpPr>
            <p:cNvPr id="17480" name="Google Shape;17480;p7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76"/>
          <p:cNvGrpSpPr/>
          <p:nvPr/>
        </p:nvGrpSpPr>
        <p:grpSpPr>
          <a:xfrm>
            <a:off x="6255238" y="2412249"/>
            <a:ext cx="271244" cy="360994"/>
            <a:chOff x="6255238" y="2412249"/>
            <a:chExt cx="271244" cy="360994"/>
          </a:xfrm>
        </p:grpSpPr>
        <p:sp>
          <p:nvSpPr>
            <p:cNvPr id="17486" name="Google Shape;17486;p7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6"/>
          <p:cNvGrpSpPr/>
          <p:nvPr/>
        </p:nvGrpSpPr>
        <p:grpSpPr>
          <a:xfrm>
            <a:off x="2185372" y="1957799"/>
            <a:ext cx="366664" cy="366981"/>
            <a:chOff x="2185372" y="1957799"/>
            <a:chExt cx="366664" cy="366981"/>
          </a:xfrm>
        </p:grpSpPr>
        <p:sp>
          <p:nvSpPr>
            <p:cNvPr id="17493" name="Google Shape;17493;p7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76"/>
          <p:cNvGrpSpPr/>
          <p:nvPr/>
        </p:nvGrpSpPr>
        <p:grpSpPr>
          <a:xfrm>
            <a:off x="1737258" y="1988371"/>
            <a:ext cx="370814" cy="307359"/>
            <a:chOff x="1737258" y="1988371"/>
            <a:chExt cx="370814" cy="307359"/>
          </a:xfrm>
        </p:grpSpPr>
        <p:sp>
          <p:nvSpPr>
            <p:cNvPr id="17502" name="Google Shape;17502;p7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6" name="Google Shape;17506;p76"/>
          <p:cNvGrpSpPr/>
          <p:nvPr/>
        </p:nvGrpSpPr>
        <p:grpSpPr>
          <a:xfrm>
            <a:off x="848983" y="1989511"/>
            <a:ext cx="369294" cy="304350"/>
            <a:chOff x="848983" y="1989511"/>
            <a:chExt cx="369294" cy="304350"/>
          </a:xfrm>
        </p:grpSpPr>
        <p:sp>
          <p:nvSpPr>
            <p:cNvPr id="17507" name="Google Shape;17507;p7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2" name="Google Shape;17512;p76"/>
          <p:cNvGrpSpPr/>
          <p:nvPr/>
        </p:nvGrpSpPr>
        <p:grpSpPr>
          <a:xfrm>
            <a:off x="3074027" y="1983777"/>
            <a:ext cx="380604" cy="313854"/>
            <a:chOff x="3074027" y="1983777"/>
            <a:chExt cx="380604" cy="313854"/>
          </a:xfrm>
        </p:grpSpPr>
        <p:sp>
          <p:nvSpPr>
            <p:cNvPr id="17513" name="Google Shape;17513;p7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8" name="Google Shape;17518;p76"/>
          <p:cNvGrpSpPr/>
          <p:nvPr/>
        </p:nvGrpSpPr>
        <p:grpSpPr>
          <a:xfrm>
            <a:off x="3522521" y="1975857"/>
            <a:ext cx="367013" cy="331278"/>
            <a:chOff x="3522521" y="1975857"/>
            <a:chExt cx="367013" cy="331278"/>
          </a:xfrm>
        </p:grpSpPr>
        <p:sp>
          <p:nvSpPr>
            <p:cNvPr id="17519" name="Google Shape;17519;p7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76"/>
          <p:cNvGrpSpPr/>
          <p:nvPr/>
        </p:nvGrpSpPr>
        <p:grpSpPr>
          <a:xfrm>
            <a:off x="2630824" y="1976966"/>
            <a:ext cx="368185" cy="330454"/>
            <a:chOff x="2630824" y="1976966"/>
            <a:chExt cx="368185" cy="330454"/>
          </a:xfrm>
        </p:grpSpPr>
        <p:sp>
          <p:nvSpPr>
            <p:cNvPr id="17527" name="Google Shape;17527;p7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76"/>
          <p:cNvGrpSpPr/>
          <p:nvPr/>
        </p:nvGrpSpPr>
        <p:grpSpPr>
          <a:xfrm>
            <a:off x="1293706" y="1966416"/>
            <a:ext cx="369294" cy="350444"/>
            <a:chOff x="1293706" y="1966416"/>
            <a:chExt cx="369294" cy="350444"/>
          </a:xfrm>
        </p:grpSpPr>
        <p:sp>
          <p:nvSpPr>
            <p:cNvPr id="17536" name="Google Shape;17536;p7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4" name="Google Shape;17544;p76"/>
          <p:cNvGrpSpPr/>
          <p:nvPr/>
        </p:nvGrpSpPr>
        <p:grpSpPr>
          <a:xfrm>
            <a:off x="3967213" y="1975477"/>
            <a:ext cx="368185" cy="331816"/>
            <a:chOff x="3967213" y="1975477"/>
            <a:chExt cx="368185" cy="331816"/>
          </a:xfrm>
        </p:grpSpPr>
        <p:sp>
          <p:nvSpPr>
            <p:cNvPr id="17545" name="Google Shape;17545;p7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76"/>
          <p:cNvGrpSpPr/>
          <p:nvPr/>
        </p:nvGrpSpPr>
        <p:grpSpPr>
          <a:xfrm>
            <a:off x="8047661" y="1969046"/>
            <a:ext cx="279132" cy="356875"/>
            <a:chOff x="8047661" y="1969046"/>
            <a:chExt cx="279132" cy="356875"/>
          </a:xfrm>
        </p:grpSpPr>
        <p:sp>
          <p:nvSpPr>
            <p:cNvPr id="17549" name="Google Shape;17549;p7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3" name="Google Shape;17553;p76"/>
          <p:cNvGrpSpPr/>
          <p:nvPr/>
        </p:nvGrpSpPr>
        <p:grpSpPr>
          <a:xfrm>
            <a:off x="7596157" y="1968159"/>
            <a:ext cx="279544" cy="358142"/>
            <a:chOff x="7596157" y="1968159"/>
            <a:chExt cx="279544" cy="358142"/>
          </a:xfrm>
        </p:grpSpPr>
        <p:sp>
          <p:nvSpPr>
            <p:cNvPr id="17554" name="Google Shape;17554;p7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76"/>
          <p:cNvGrpSpPr/>
          <p:nvPr/>
        </p:nvGrpSpPr>
        <p:grpSpPr>
          <a:xfrm>
            <a:off x="7147315" y="1969046"/>
            <a:ext cx="279513" cy="357636"/>
            <a:chOff x="7147315" y="1969046"/>
            <a:chExt cx="279513" cy="357636"/>
          </a:xfrm>
        </p:grpSpPr>
        <p:sp>
          <p:nvSpPr>
            <p:cNvPr id="17561" name="Google Shape;17561;p7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76"/>
          <p:cNvGrpSpPr/>
          <p:nvPr/>
        </p:nvGrpSpPr>
        <p:grpSpPr>
          <a:xfrm>
            <a:off x="6697681" y="1968317"/>
            <a:ext cx="280305" cy="359093"/>
            <a:chOff x="6697681" y="1968317"/>
            <a:chExt cx="280305" cy="359093"/>
          </a:xfrm>
        </p:grpSpPr>
        <p:sp>
          <p:nvSpPr>
            <p:cNvPr id="17569" name="Google Shape;17569;p7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6" name="Google Shape;17576;p76"/>
          <p:cNvGrpSpPr/>
          <p:nvPr/>
        </p:nvGrpSpPr>
        <p:grpSpPr>
          <a:xfrm>
            <a:off x="6248839" y="1967937"/>
            <a:ext cx="280273" cy="358744"/>
            <a:chOff x="6248839" y="1967937"/>
            <a:chExt cx="280273" cy="358744"/>
          </a:xfrm>
        </p:grpSpPr>
        <p:sp>
          <p:nvSpPr>
            <p:cNvPr id="17577" name="Google Shape;17577;p7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3" name="Google Shape;17583;p76"/>
          <p:cNvGrpSpPr/>
          <p:nvPr/>
        </p:nvGrpSpPr>
        <p:grpSpPr>
          <a:xfrm>
            <a:off x="5801485" y="1969046"/>
            <a:ext cx="279164" cy="357794"/>
            <a:chOff x="5801485" y="1969046"/>
            <a:chExt cx="279164" cy="357794"/>
          </a:xfrm>
        </p:grpSpPr>
        <p:sp>
          <p:nvSpPr>
            <p:cNvPr id="17584" name="Google Shape;17584;p7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76"/>
          <p:cNvGrpSpPr/>
          <p:nvPr/>
        </p:nvGrpSpPr>
        <p:grpSpPr>
          <a:xfrm>
            <a:off x="5352643" y="1969046"/>
            <a:ext cx="278404" cy="358364"/>
            <a:chOff x="5352643" y="1969046"/>
            <a:chExt cx="278404" cy="358364"/>
          </a:xfrm>
        </p:grpSpPr>
        <p:sp>
          <p:nvSpPr>
            <p:cNvPr id="17598" name="Google Shape;17598;p7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76"/>
          <p:cNvGrpSpPr/>
          <p:nvPr/>
        </p:nvGrpSpPr>
        <p:grpSpPr>
          <a:xfrm>
            <a:off x="4897750" y="1968317"/>
            <a:ext cx="279132" cy="358364"/>
            <a:chOff x="4897750" y="1968317"/>
            <a:chExt cx="279132" cy="358364"/>
          </a:xfrm>
        </p:grpSpPr>
        <p:sp>
          <p:nvSpPr>
            <p:cNvPr id="17603" name="Google Shape;17603;p7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16" name="Google Shape;17616;p76"/>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17" name="Google Shape;17617;p76"/>
          <p:cNvGrpSpPr/>
          <p:nvPr/>
        </p:nvGrpSpPr>
        <p:grpSpPr>
          <a:xfrm>
            <a:off x="1767449" y="1513044"/>
            <a:ext cx="324403" cy="347783"/>
            <a:chOff x="1767449" y="1513044"/>
            <a:chExt cx="324403" cy="347783"/>
          </a:xfrm>
        </p:grpSpPr>
        <p:sp>
          <p:nvSpPr>
            <p:cNvPr id="17618" name="Google Shape;17618;p7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76"/>
          <p:cNvGrpSpPr/>
          <p:nvPr/>
        </p:nvGrpSpPr>
        <p:grpSpPr>
          <a:xfrm>
            <a:off x="4007193" y="1512727"/>
            <a:ext cx="320633" cy="348100"/>
            <a:chOff x="4007193" y="1512727"/>
            <a:chExt cx="320633" cy="348100"/>
          </a:xfrm>
        </p:grpSpPr>
        <p:sp>
          <p:nvSpPr>
            <p:cNvPr id="17628" name="Google Shape;17628;p7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76"/>
          <p:cNvGrpSpPr/>
          <p:nvPr/>
        </p:nvGrpSpPr>
        <p:grpSpPr>
          <a:xfrm>
            <a:off x="3530425" y="1508747"/>
            <a:ext cx="368175" cy="344594"/>
            <a:chOff x="3530425" y="1508747"/>
            <a:chExt cx="368175" cy="344594"/>
          </a:xfrm>
        </p:grpSpPr>
        <p:sp>
          <p:nvSpPr>
            <p:cNvPr id="17634" name="Google Shape;17634;p7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8" name="Google Shape;17638;p76"/>
          <p:cNvGrpSpPr/>
          <p:nvPr/>
        </p:nvGrpSpPr>
        <p:grpSpPr>
          <a:xfrm>
            <a:off x="3127598" y="1513234"/>
            <a:ext cx="289714" cy="347593"/>
            <a:chOff x="3127598" y="1513234"/>
            <a:chExt cx="289714" cy="347593"/>
          </a:xfrm>
        </p:grpSpPr>
        <p:sp>
          <p:nvSpPr>
            <p:cNvPr id="17639" name="Google Shape;17639;p7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76"/>
          <p:cNvGrpSpPr/>
          <p:nvPr/>
        </p:nvGrpSpPr>
        <p:grpSpPr>
          <a:xfrm>
            <a:off x="2662884" y="1513044"/>
            <a:ext cx="322914" cy="348543"/>
            <a:chOff x="2662884" y="1513044"/>
            <a:chExt cx="322914" cy="348543"/>
          </a:xfrm>
        </p:grpSpPr>
        <p:sp>
          <p:nvSpPr>
            <p:cNvPr id="17645" name="Google Shape;17645;p7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5" name="Google Shape;17655;p76"/>
          <p:cNvGrpSpPr/>
          <p:nvPr/>
        </p:nvGrpSpPr>
        <p:grpSpPr>
          <a:xfrm>
            <a:off x="2232511" y="1512759"/>
            <a:ext cx="299534" cy="348068"/>
            <a:chOff x="2232511" y="1512759"/>
            <a:chExt cx="299534" cy="348068"/>
          </a:xfrm>
        </p:grpSpPr>
        <p:sp>
          <p:nvSpPr>
            <p:cNvPr id="17656" name="Google Shape;17656;p7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7" name="Google Shape;17667;p76"/>
          <p:cNvGrpSpPr/>
          <p:nvPr/>
        </p:nvGrpSpPr>
        <p:grpSpPr>
          <a:xfrm>
            <a:off x="1331406" y="1513361"/>
            <a:ext cx="301784" cy="348607"/>
            <a:chOff x="1331406" y="1513361"/>
            <a:chExt cx="301784" cy="348607"/>
          </a:xfrm>
        </p:grpSpPr>
        <p:sp>
          <p:nvSpPr>
            <p:cNvPr id="17668" name="Google Shape;17668;p7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2" name="Google Shape;17672;p76"/>
          <p:cNvGrpSpPr/>
          <p:nvPr/>
        </p:nvGrpSpPr>
        <p:grpSpPr>
          <a:xfrm>
            <a:off x="7144274" y="1500214"/>
            <a:ext cx="282174" cy="355735"/>
            <a:chOff x="7144274" y="1500214"/>
            <a:chExt cx="282174" cy="355735"/>
          </a:xfrm>
        </p:grpSpPr>
        <p:sp>
          <p:nvSpPr>
            <p:cNvPr id="17673" name="Google Shape;17673;p7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76"/>
          <p:cNvGrpSpPr/>
          <p:nvPr/>
        </p:nvGrpSpPr>
        <p:grpSpPr>
          <a:xfrm>
            <a:off x="6685262" y="1500214"/>
            <a:ext cx="289682" cy="354594"/>
            <a:chOff x="6685262" y="1500214"/>
            <a:chExt cx="289682" cy="354594"/>
          </a:xfrm>
        </p:grpSpPr>
        <p:sp>
          <p:nvSpPr>
            <p:cNvPr id="17680" name="Google Shape;17680;p7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4" name="Google Shape;17684;p76"/>
          <p:cNvGrpSpPr/>
          <p:nvPr/>
        </p:nvGrpSpPr>
        <p:grpSpPr>
          <a:xfrm>
            <a:off x="6200938" y="1500594"/>
            <a:ext cx="322154" cy="355355"/>
            <a:chOff x="6200938" y="1500594"/>
            <a:chExt cx="322154" cy="355355"/>
          </a:xfrm>
        </p:grpSpPr>
        <p:sp>
          <p:nvSpPr>
            <p:cNvPr id="17685" name="Google Shape;17685;p7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0" name="Google Shape;17690;p76"/>
          <p:cNvGrpSpPr/>
          <p:nvPr/>
        </p:nvGrpSpPr>
        <p:grpSpPr>
          <a:xfrm>
            <a:off x="5289631" y="1500214"/>
            <a:ext cx="332355" cy="354974"/>
            <a:chOff x="5289631" y="1500214"/>
            <a:chExt cx="332355" cy="354974"/>
          </a:xfrm>
        </p:grpSpPr>
        <p:sp>
          <p:nvSpPr>
            <p:cNvPr id="17691" name="Google Shape;17691;p7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7" name="Google Shape;17697;p76"/>
          <p:cNvGrpSpPr/>
          <p:nvPr/>
        </p:nvGrpSpPr>
        <p:grpSpPr>
          <a:xfrm>
            <a:off x="5748295" y="1499833"/>
            <a:ext cx="323294" cy="356115"/>
            <a:chOff x="5748295" y="1499833"/>
            <a:chExt cx="323294" cy="356115"/>
          </a:xfrm>
        </p:grpSpPr>
        <p:sp>
          <p:nvSpPr>
            <p:cNvPr id="17698" name="Google Shape;17698;p7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5" name="Google Shape;17705;p76"/>
          <p:cNvGrpSpPr/>
          <p:nvPr/>
        </p:nvGrpSpPr>
        <p:grpSpPr>
          <a:xfrm>
            <a:off x="8047661" y="1501037"/>
            <a:ext cx="278404" cy="355260"/>
            <a:chOff x="8047661" y="1501037"/>
            <a:chExt cx="278404" cy="355260"/>
          </a:xfrm>
        </p:grpSpPr>
        <p:sp>
          <p:nvSpPr>
            <p:cNvPr id="17706" name="Google Shape;17706;p7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0" name="Google Shape;17710;p76"/>
          <p:cNvGrpSpPr/>
          <p:nvPr/>
        </p:nvGrpSpPr>
        <p:grpSpPr>
          <a:xfrm>
            <a:off x="4903389" y="1500214"/>
            <a:ext cx="267854" cy="355735"/>
            <a:chOff x="4903389" y="1500214"/>
            <a:chExt cx="267854" cy="355735"/>
          </a:xfrm>
        </p:grpSpPr>
        <p:sp>
          <p:nvSpPr>
            <p:cNvPr id="17711" name="Google Shape;17711;p7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6" name="Google Shape;17716;p76"/>
          <p:cNvGrpSpPr/>
          <p:nvPr/>
        </p:nvGrpSpPr>
        <p:grpSpPr>
          <a:xfrm>
            <a:off x="7613518" y="1501354"/>
            <a:ext cx="264433" cy="353074"/>
            <a:chOff x="7613518" y="1501354"/>
            <a:chExt cx="264433" cy="353074"/>
          </a:xfrm>
        </p:grpSpPr>
        <p:sp>
          <p:nvSpPr>
            <p:cNvPr id="17717" name="Google Shape;17717;p7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PROPOSED SOLUTION</a:t>
            </a:r>
            <a:endParaRPr dirty="0"/>
          </a:p>
        </p:txBody>
      </p:sp>
      <p:sp>
        <p:nvSpPr>
          <p:cNvPr id="501" name="Google Shape;501;p33"/>
          <p:cNvSpPr txBox="1">
            <a:spLocks noGrp="1"/>
          </p:cNvSpPr>
          <p:nvPr>
            <p:ph type="body" idx="1"/>
          </p:nvPr>
        </p:nvSpPr>
        <p:spPr>
          <a:xfrm>
            <a:off x="252588" y="986212"/>
            <a:ext cx="8891412" cy="3416400"/>
          </a:xfrm>
          <a:prstGeom prst="rect">
            <a:avLst/>
          </a:prstGeom>
        </p:spPr>
        <p:txBody>
          <a:bodyPr spcFirstLastPara="1" wrap="square" lIns="91425" tIns="91425" rIns="91425" bIns="91425" anchor="t" anchorCtr="0">
            <a:noAutofit/>
          </a:bodyPr>
          <a:lstStyle/>
          <a:p>
            <a:pPr marL="152400" indent="0">
              <a:buNone/>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The proposed solution is to create a system that manages COVID Vaccination record data quickly, securely, and effectively using a relational database. Through a single secure portal, patients could register for a particular COVID vaccine, pay their bill, Hospitals could stock their supplies, a medical worker can administer the vaccine and records can be maintained of the same. By using this platform, the patient will be in direct digital contact with the vaccination management setup, eliminating the need for multiple points of contact for vaccine registrations, slot availability, prior vaccinations details etc. thereby enabling quicker care for the client.</a:t>
            </a:r>
          </a:p>
          <a:p>
            <a:endParaRPr lang="en-US" sz="1400" dirty="0">
              <a:solidFill>
                <a:schemeClr val="accent6"/>
              </a:solidFill>
              <a:latin typeface="Times New Roman" panose="02020603050405020304" pitchFamily="18" charset="0"/>
              <a:ea typeface="Arial" panose="020B0604020202020204" pitchFamily="34" charset="0"/>
              <a:cs typeface="Times New Roman" panose="02020603050405020304" pitchFamily="18" charset="0"/>
            </a:endParaRPr>
          </a:p>
          <a:p>
            <a:pPr marL="0" marR="0" indent="0">
              <a:lnSpc>
                <a:spcPct val="115000"/>
              </a:lnSpc>
              <a:spcBef>
                <a:spcPts val="0"/>
              </a:spcBef>
              <a:spcAft>
                <a:spcPts val="0"/>
              </a:spcAft>
              <a:buNone/>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The vaccine management system is as follows:</a:t>
            </a:r>
            <a:endParaRPr lang="en-US" sz="1400" dirty="0">
              <a:solidFill>
                <a:schemeClr val="accent6"/>
              </a:solidFill>
              <a:effectLst/>
              <a:latin typeface="Times New Roman" panose="02020603050405020304" pitchFamily="18" charset="0"/>
              <a:ea typeface="Arial" panose="020B060402020202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The client can register for the vaccine with basic information, including their name, date of birth, email address, phone number, and address. </a:t>
            </a:r>
            <a:endParaRPr lang="en-US" sz="1400" dirty="0">
              <a:solidFill>
                <a:schemeClr val="accent6"/>
              </a:solidFill>
              <a:effectLst/>
              <a:latin typeface="Times New Roman" panose="02020603050405020304" pitchFamily="18" charset="0"/>
              <a:ea typeface="Arial" panose="020B060402020202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Hospital Admin enter the data of medical workers who’ll be carrying out vaccinations </a:t>
            </a:r>
            <a:endParaRPr lang="en-US" sz="1400" dirty="0">
              <a:solidFill>
                <a:schemeClr val="accent6"/>
              </a:solidFill>
              <a:effectLst/>
              <a:latin typeface="Times New Roman" panose="02020603050405020304" pitchFamily="18" charset="0"/>
              <a:ea typeface="Arial" panose="020B060402020202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The Medical Worker uses the vaccine of a specific type and administers the dose</a:t>
            </a:r>
          </a:p>
          <a:p>
            <a:pPr marL="342900" indent="-342900">
              <a:lnSpc>
                <a:spcPct val="115000"/>
              </a:lnSpc>
              <a:buFont typeface="+mj-lt"/>
              <a:buAutoNum type="arabicPeriod"/>
            </a:pPr>
            <a:r>
              <a:rPr lang="en-US" sz="1400" dirty="0">
                <a:solidFill>
                  <a:schemeClr val="accent6"/>
                </a:solidFill>
                <a:effectLst/>
                <a:latin typeface="Times New Roman" panose="02020603050405020304" pitchFamily="18" charset="0"/>
                <a:ea typeface="Times New Roman" panose="02020603050405020304" pitchFamily="18" charset="0"/>
                <a:cs typeface="Times New Roman" panose="02020603050405020304" pitchFamily="18" charset="0"/>
              </a:rPr>
              <a:t>The record of the administered vaccine is updated on the vaccine record table by medical worker hence completing the vaccine administration cycle.</a:t>
            </a:r>
          </a:p>
          <a:p>
            <a:pPr marL="342900" indent="-342900">
              <a:lnSpc>
                <a:spcPct val="115000"/>
              </a:lnSpc>
              <a:buFont typeface="+mj-lt"/>
              <a:buAutoNum type="arabicPeriod"/>
            </a:pPr>
            <a:r>
              <a:rPr lang="en-US" sz="1400" dirty="0">
                <a:solidFill>
                  <a:schemeClr val="accent6"/>
                </a:solidFill>
                <a:latin typeface="Times New Roman" panose="02020603050405020304" pitchFamily="18" charset="0"/>
                <a:ea typeface="Arial" panose="020B0604020202020204" pitchFamily="34" charset="0"/>
                <a:cs typeface="Times New Roman" panose="02020603050405020304" pitchFamily="18" charset="0"/>
              </a:rPr>
              <a:t>App Admin is responsible for maintaining details about different participating hospitals and vaccination shots available</a:t>
            </a:r>
            <a:endParaRPr lang="en-US" sz="1400" dirty="0">
              <a:solidFill>
                <a:schemeClr val="accent6"/>
              </a:solidFill>
              <a:effectLst/>
              <a:latin typeface="Times New Roman" panose="02020603050405020304" pitchFamily="18" charset="0"/>
              <a:ea typeface="Arial" panose="020B0604020202020204" pitchFamily="34" charset="0"/>
              <a:cs typeface="Times New Roman" panose="02020603050405020304" pitchFamily="18" charset="0"/>
            </a:endParaRP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26402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26"/>
        <p:cNvGrpSpPr/>
        <p:nvPr/>
      </p:nvGrpSpPr>
      <p:grpSpPr>
        <a:xfrm>
          <a:off x="0" y="0"/>
          <a:ext cx="0" cy="0"/>
          <a:chOff x="0" y="0"/>
          <a:chExt cx="0" cy="0"/>
        </a:xfrm>
      </p:grpSpPr>
      <p:sp>
        <p:nvSpPr>
          <p:cNvPr id="17727" name="Google Shape;17727;p7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728" name="Google Shape;17728;p7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729" name="Google Shape;17729;p77"/>
          <p:cNvGrpSpPr/>
          <p:nvPr/>
        </p:nvGrpSpPr>
        <p:grpSpPr>
          <a:xfrm>
            <a:off x="1757085" y="1500675"/>
            <a:ext cx="371069" cy="359396"/>
            <a:chOff x="1757085" y="1500675"/>
            <a:chExt cx="371069" cy="359396"/>
          </a:xfrm>
        </p:grpSpPr>
        <p:sp>
          <p:nvSpPr>
            <p:cNvPr id="17730" name="Google Shape;17730;p7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77"/>
          <p:cNvGrpSpPr/>
          <p:nvPr/>
        </p:nvGrpSpPr>
        <p:grpSpPr>
          <a:xfrm>
            <a:off x="2774209" y="1954691"/>
            <a:ext cx="116693" cy="374186"/>
            <a:chOff x="2774209" y="1954691"/>
            <a:chExt cx="116693" cy="374186"/>
          </a:xfrm>
        </p:grpSpPr>
        <p:sp>
          <p:nvSpPr>
            <p:cNvPr id="17760" name="Google Shape;17760;p7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2" name="Google Shape;17762;p77"/>
          <p:cNvGrpSpPr/>
          <p:nvPr/>
        </p:nvGrpSpPr>
        <p:grpSpPr>
          <a:xfrm>
            <a:off x="4017435" y="1499912"/>
            <a:ext cx="315092" cy="359397"/>
            <a:chOff x="4017435" y="1499912"/>
            <a:chExt cx="315092" cy="359397"/>
          </a:xfrm>
        </p:grpSpPr>
        <p:sp>
          <p:nvSpPr>
            <p:cNvPr id="17763" name="Google Shape;17763;p7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5" name="Google Shape;17765;p77"/>
          <p:cNvGrpSpPr/>
          <p:nvPr/>
        </p:nvGrpSpPr>
        <p:grpSpPr>
          <a:xfrm>
            <a:off x="3963652" y="1999759"/>
            <a:ext cx="374154" cy="284050"/>
            <a:chOff x="3963652" y="1999759"/>
            <a:chExt cx="374154" cy="284050"/>
          </a:xfrm>
        </p:grpSpPr>
        <p:sp>
          <p:nvSpPr>
            <p:cNvPr id="17766" name="Google Shape;17766;p7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9" name="Google Shape;17769;p77"/>
          <p:cNvGrpSpPr/>
          <p:nvPr/>
        </p:nvGrpSpPr>
        <p:grpSpPr>
          <a:xfrm>
            <a:off x="1777536" y="2014866"/>
            <a:ext cx="376444" cy="253772"/>
            <a:chOff x="1777536" y="2014866"/>
            <a:chExt cx="376444" cy="253772"/>
          </a:xfrm>
        </p:grpSpPr>
        <p:sp>
          <p:nvSpPr>
            <p:cNvPr id="17770" name="Google Shape;17770;p7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77"/>
          <p:cNvGrpSpPr/>
          <p:nvPr/>
        </p:nvGrpSpPr>
        <p:grpSpPr>
          <a:xfrm>
            <a:off x="1309875" y="2057326"/>
            <a:ext cx="374154" cy="169680"/>
            <a:chOff x="1309875" y="2057326"/>
            <a:chExt cx="374154" cy="169680"/>
          </a:xfrm>
        </p:grpSpPr>
        <p:sp>
          <p:nvSpPr>
            <p:cNvPr id="17776" name="Google Shape;17776;p7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7" name="Google Shape;17787;p77"/>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8" name="Google Shape;17788;p77"/>
          <p:cNvGrpSpPr/>
          <p:nvPr/>
        </p:nvGrpSpPr>
        <p:grpSpPr>
          <a:xfrm>
            <a:off x="2347450" y="1954564"/>
            <a:ext cx="113639" cy="373168"/>
            <a:chOff x="2347450" y="1954564"/>
            <a:chExt cx="113639" cy="373168"/>
          </a:xfrm>
        </p:grpSpPr>
        <p:sp>
          <p:nvSpPr>
            <p:cNvPr id="17789" name="Google Shape;17789;p7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1" name="Google Shape;17791;p77"/>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2" name="Google Shape;17792;p77"/>
          <p:cNvGrpSpPr/>
          <p:nvPr/>
        </p:nvGrpSpPr>
        <p:grpSpPr>
          <a:xfrm>
            <a:off x="3110102" y="1499880"/>
            <a:ext cx="330613" cy="358379"/>
            <a:chOff x="3110102" y="1499880"/>
            <a:chExt cx="330613" cy="358379"/>
          </a:xfrm>
        </p:grpSpPr>
        <p:sp>
          <p:nvSpPr>
            <p:cNvPr id="17793" name="Google Shape;17793;p7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00" name="Google Shape;17800;p77"/>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1" name="Google Shape;17801;p77"/>
          <p:cNvGrpSpPr/>
          <p:nvPr/>
        </p:nvGrpSpPr>
        <p:grpSpPr>
          <a:xfrm>
            <a:off x="3485575" y="1999759"/>
            <a:ext cx="373772" cy="284050"/>
            <a:chOff x="3531200" y="1999759"/>
            <a:chExt cx="373772" cy="284050"/>
          </a:xfrm>
        </p:grpSpPr>
        <p:sp>
          <p:nvSpPr>
            <p:cNvPr id="17802" name="Google Shape;17802;p7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6" name="Google Shape;17806;p77"/>
          <p:cNvGrpSpPr/>
          <p:nvPr/>
        </p:nvGrpSpPr>
        <p:grpSpPr>
          <a:xfrm>
            <a:off x="2667058" y="1500293"/>
            <a:ext cx="330231" cy="359015"/>
            <a:chOff x="2667058" y="1500293"/>
            <a:chExt cx="330231" cy="359015"/>
          </a:xfrm>
        </p:grpSpPr>
        <p:sp>
          <p:nvSpPr>
            <p:cNvPr id="17807" name="Google Shape;17807;p7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77"/>
          <p:cNvGrpSpPr/>
          <p:nvPr/>
        </p:nvGrpSpPr>
        <p:grpSpPr>
          <a:xfrm>
            <a:off x="3567553" y="1499912"/>
            <a:ext cx="320022" cy="359778"/>
            <a:chOff x="3567553" y="1499912"/>
            <a:chExt cx="320022" cy="359778"/>
          </a:xfrm>
        </p:grpSpPr>
        <p:sp>
          <p:nvSpPr>
            <p:cNvPr id="17826" name="Google Shape;17826;p7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2" name="Google Shape;17832;p77"/>
          <p:cNvGrpSpPr/>
          <p:nvPr/>
        </p:nvGrpSpPr>
        <p:grpSpPr>
          <a:xfrm>
            <a:off x="1309875" y="1499912"/>
            <a:ext cx="359015" cy="358633"/>
            <a:chOff x="1309875" y="1499912"/>
            <a:chExt cx="359015" cy="358633"/>
          </a:xfrm>
        </p:grpSpPr>
        <p:sp>
          <p:nvSpPr>
            <p:cNvPr id="17833" name="Google Shape;17833;p7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7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2" name="Google Shape;17842;p77"/>
          <p:cNvGrpSpPr/>
          <p:nvPr/>
        </p:nvGrpSpPr>
        <p:grpSpPr>
          <a:xfrm>
            <a:off x="2219466" y="1500293"/>
            <a:ext cx="330613" cy="359015"/>
            <a:chOff x="2219466" y="1500293"/>
            <a:chExt cx="330613" cy="359015"/>
          </a:xfrm>
        </p:grpSpPr>
        <p:sp>
          <p:nvSpPr>
            <p:cNvPr id="17843" name="Google Shape;17843;p7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5" name="Google Shape;17845;p77"/>
          <p:cNvGrpSpPr/>
          <p:nvPr/>
        </p:nvGrpSpPr>
        <p:grpSpPr>
          <a:xfrm>
            <a:off x="5343544" y="1509358"/>
            <a:ext cx="244676" cy="351095"/>
            <a:chOff x="5343544" y="1509358"/>
            <a:chExt cx="244676" cy="351095"/>
          </a:xfrm>
        </p:grpSpPr>
        <p:sp>
          <p:nvSpPr>
            <p:cNvPr id="17846" name="Google Shape;17846;p7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9" name="Google Shape;17849;p77"/>
          <p:cNvGrpSpPr/>
          <p:nvPr/>
        </p:nvGrpSpPr>
        <p:grpSpPr>
          <a:xfrm>
            <a:off x="4882340" y="1509358"/>
            <a:ext cx="246171" cy="351095"/>
            <a:chOff x="4882340" y="1509358"/>
            <a:chExt cx="246171" cy="351095"/>
          </a:xfrm>
        </p:grpSpPr>
        <p:sp>
          <p:nvSpPr>
            <p:cNvPr id="17850" name="Google Shape;17850;p7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5" name="Google Shape;17855;p77"/>
          <p:cNvGrpSpPr/>
          <p:nvPr/>
        </p:nvGrpSpPr>
        <p:grpSpPr>
          <a:xfrm>
            <a:off x="6273204" y="1509008"/>
            <a:ext cx="236343" cy="351445"/>
            <a:chOff x="6273204" y="1509008"/>
            <a:chExt cx="236343" cy="351445"/>
          </a:xfrm>
        </p:grpSpPr>
        <p:sp>
          <p:nvSpPr>
            <p:cNvPr id="17856" name="Google Shape;17856;p7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8" name="Google Shape;17858;p77"/>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9" name="Google Shape;17859;p77"/>
          <p:cNvGrpSpPr/>
          <p:nvPr/>
        </p:nvGrpSpPr>
        <p:grpSpPr>
          <a:xfrm>
            <a:off x="7219530" y="1508244"/>
            <a:ext cx="191625" cy="352209"/>
            <a:chOff x="7219530" y="1508244"/>
            <a:chExt cx="191625" cy="352209"/>
          </a:xfrm>
        </p:grpSpPr>
        <p:sp>
          <p:nvSpPr>
            <p:cNvPr id="17860" name="Google Shape;17860;p7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2" name="Google Shape;17862;p77"/>
          <p:cNvGrpSpPr/>
          <p:nvPr/>
        </p:nvGrpSpPr>
        <p:grpSpPr>
          <a:xfrm>
            <a:off x="7699309" y="1508626"/>
            <a:ext cx="154922" cy="351827"/>
            <a:chOff x="7699309" y="1508626"/>
            <a:chExt cx="154922" cy="351827"/>
          </a:xfrm>
        </p:grpSpPr>
        <p:sp>
          <p:nvSpPr>
            <p:cNvPr id="17863" name="Google Shape;17863;p7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0" name="Google Shape;17870;p77"/>
          <p:cNvGrpSpPr/>
          <p:nvPr/>
        </p:nvGrpSpPr>
        <p:grpSpPr>
          <a:xfrm>
            <a:off x="8161690" y="1509008"/>
            <a:ext cx="153396" cy="351064"/>
            <a:chOff x="8161690" y="1509008"/>
            <a:chExt cx="153396" cy="351064"/>
          </a:xfrm>
        </p:grpSpPr>
        <p:sp>
          <p:nvSpPr>
            <p:cNvPr id="17871" name="Google Shape;17871;p7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5" name="Google Shape;17875;p77"/>
          <p:cNvGrpSpPr/>
          <p:nvPr/>
        </p:nvGrpSpPr>
        <p:grpSpPr>
          <a:xfrm>
            <a:off x="6746940" y="1508881"/>
            <a:ext cx="213221" cy="352304"/>
            <a:chOff x="6746940" y="1508881"/>
            <a:chExt cx="213221" cy="352304"/>
          </a:xfrm>
        </p:grpSpPr>
        <p:sp>
          <p:nvSpPr>
            <p:cNvPr id="17876" name="Google Shape;17876;p7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0" name="Google Shape;17880;p77"/>
          <p:cNvGrpSpPr/>
          <p:nvPr/>
        </p:nvGrpSpPr>
        <p:grpSpPr>
          <a:xfrm>
            <a:off x="5770336" y="2007615"/>
            <a:ext cx="350682" cy="292097"/>
            <a:chOff x="5770336" y="2007615"/>
            <a:chExt cx="350682" cy="292097"/>
          </a:xfrm>
        </p:grpSpPr>
        <p:sp>
          <p:nvSpPr>
            <p:cNvPr id="17881" name="Google Shape;17881;p7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77"/>
          <p:cNvGrpSpPr/>
          <p:nvPr/>
        </p:nvGrpSpPr>
        <p:grpSpPr>
          <a:xfrm>
            <a:off x="5326878" y="1980358"/>
            <a:ext cx="350332" cy="346229"/>
            <a:chOff x="5326878" y="1980358"/>
            <a:chExt cx="350332" cy="346229"/>
          </a:xfrm>
        </p:grpSpPr>
        <p:sp>
          <p:nvSpPr>
            <p:cNvPr id="17886" name="Google Shape;17886;p7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0" name="Google Shape;17890;p77"/>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1" name="Google Shape;17891;p77"/>
          <p:cNvGrpSpPr/>
          <p:nvPr/>
        </p:nvGrpSpPr>
        <p:grpSpPr>
          <a:xfrm>
            <a:off x="4883835" y="1992571"/>
            <a:ext cx="350300" cy="323043"/>
            <a:chOff x="4883835" y="1992571"/>
            <a:chExt cx="350300" cy="323043"/>
          </a:xfrm>
        </p:grpSpPr>
        <p:sp>
          <p:nvSpPr>
            <p:cNvPr id="17892" name="Google Shape;17892;p7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8" name="Google Shape;17898;p77"/>
          <p:cNvGrpSpPr/>
          <p:nvPr/>
        </p:nvGrpSpPr>
        <p:grpSpPr>
          <a:xfrm>
            <a:off x="7548967" y="1978927"/>
            <a:ext cx="333285" cy="349950"/>
            <a:chOff x="7548967" y="1978927"/>
            <a:chExt cx="333285" cy="349950"/>
          </a:xfrm>
        </p:grpSpPr>
        <p:sp>
          <p:nvSpPr>
            <p:cNvPr id="17899" name="Google Shape;17899;p7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6" name="Google Shape;17906;p77"/>
          <p:cNvGrpSpPr/>
          <p:nvPr/>
        </p:nvGrpSpPr>
        <p:grpSpPr>
          <a:xfrm>
            <a:off x="6214142" y="1978927"/>
            <a:ext cx="346515" cy="350300"/>
            <a:chOff x="6214142" y="1978927"/>
            <a:chExt cx="346515" cy="350300"/>
          </a:xfrm>
        </p:grpSpPr>
        <p:sp>
          <p:nvSpPr>
            <p:cNvPr id="17907" name="Google Shape;17907;p7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9" name="Google Shape;17909;p77"/>
          <p:cNvGrpSpPr/>
          <p:nvPr/>
        </p:nvGrpSpPr>
        <p:grpSpPr>
          <a:xfrm>
            <a:off x="7105923" y="1978545"/>
            <a:ext cx="333285" cy="350682"/>
            <a:chOff x="7105923" y="1978545"/>
            <a:chExt cx="333285" cy="350682"/>
          </a:xfrm>
        </p:grpSpPr>
        <p:sp>
          <p:nvSpPr>
            <p:cNvPr id="17910" name="Google Shape;17910;p7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7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7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17" name="Google Shape;17917;p77"/>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7"/>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9" name="Google Shape;17919;p77"/>
          <p:cNvGrpSpPr/>
          <p:nvPr/>
        </p:nvGrpSpPr>
        <p:grpSpPr>
          <a:xfrm>
            <a:off x="3616406" y="2422352"/>
            <a:ext cx="203393" cy="351827"/>
            <a:chOff x="3616406" y="2422352"/>
            <a:chExt cx="203393" cy="351827"/>
          </a:xfrm>
        </p:grpSpPr>
        <p:sp>
          <p:nvSpPr>
            <p:cNvPr id="17920" name="Google Shape;17920;p7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2" name="Google Shape;17922;p77"/>
          <p:cNvGrpSpPr/>
          <p:nvPr/>
        </p:nvGrpSpPr>
        <p:grpSpPr>
          <a:xfrm>
            <a:off x="878187" y="2421970"/>
            <a:ext cx="272696" cy="351827"/>
            <a:chOff x="913012" y="2421970"/>
            <a:chExt cx="272696" cy="351827"/>
          </a:xfrm>
        </p:grpSpPr>
        <p:sp>
          <p:nvSpPr>
            <p:cNvPr id="17923" name="Google Shape;17923;p7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7" name="Google Shape;17927;p77"/>
          <p:cNvGrpSpPr/>
          <p:nvPr/>
        </p:nvGrpSpPr>
        <p:grpSpPr>
          <a:xfrm>
            <a:off x="2274743" y="2422352"/>
            <a:ext cx="255649" cy="351445"/>
            <a:chOff x="2274743" y="2422352"/>
            <a:chExt cx="255649" cy="351445"/>
          </a:xfrm>
        </p:grpSpPr>
        <p:sp>
          <p:nvSpPr>
            <p:cNvPr id="17928" name="Google Shape;17928;p7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1" name="Google Shape;17931;p77"/>
          <p:cNvGrpSpPr/>
          <p:nvPr/>
        </p:nvGrpSpPr>
        <p:grpSpPr>
          <a:xfrm>
            <a:off x="2708723" y="2421239"/>
            <a:ext cx="246552" cy="352558"/>
            <a:chOff x="2708723" y="2421239"/>
            <a:chExt cx="246552" cy="352558"/>
          </a:xfrm>
        </p:grpSpPr>
        <p:sp>
          <p:nvSpPr>
            <p:cNvPr id="17932" name="Google Shape;17932;p7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77"/>
          <p:cNvGrpSpPr/>
          <p:nvPr/>
        </p:nvGrpSpPr>
        <p:grpSpPr>
          <a:xfrm>
            <a:off x="1835485" y="2422352"/>
            <a:ext cx="259433" cy="350714"/>
            <a:chOff x="1835485" y="2422352"/>
            <a:chExt cx="259433" cy="350714"/>
          </a:xfrm>
        </p:grpSpPr>
        <p:sp>
          <p:nvSpPr>
            <p:cNvPr id="17935" name="Google Shape;17935;p7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77"/>
          <p:cNvGrpSpPr/>
          <p:nvPr/>
        </p:nvGrpSpPr>
        <p:grpSpPr>
          <a:xfrm>
            <a:off x="3150240" y="2422352"/>
            <a:ext cx="212489" cy="351445"/>
            <a:chOff x="3150240" y="2422352"/>
            <a:chExt cx="212489" cy="351445"/>
          </a:xfrm>
        </p:grpSpPr>
        <p:sp>
          <p:nvSpPr>
            <p:cNvPr id="17943" name="Google Shape;17943;p7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5" name="Google Shape;17945;p77"/>
          <p:cNvGrpSpPr/>
          <p:nvPr/>
        </p:nvGrpSpPr>
        <p:grpSpPr>
          <a:xfrm>
            <a:off x="1367060" y="2422129"/>
            <a:ext cx="269261" cy="352050"/>
            <a:chOff x="1367060" y="2422129"/>
            <a:chExt cx="269261" cy="352050"/>
          </a:xfrm>
        </p:grpSpPr>
        <p:sp>
          <p:nvSpPr>
            <p:cNvPr id="17946" name="Google Shape;17946;p7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60" name="Google Shape;17960;p77"/>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1" name="Google Shape;17961;p77"/>
          <p:cNvGrpSpPr/>
          <p:nvPr/>
        </p:nvGrpSpPr>
        <p:grpSpPr>
          <a:xfrm>
            <a:off x="4882690" y="2425405"/>
            <a:ext cx="274573" cy="350682"/>
            <a:chOff x="4882690" y="2425405"/>
            <a:chExt cx="274573" cy="350682"/>
          </a:xfrm>
        </p:grpSpPr>
        <p:sp>
          <p:nvSpPr>
            <p:cNvPr id="17962" name="Google Shape;17962;p7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4" name="Google Shape;17964;p77"/>
          <p:cNvGrpSpPr/>
          <p:nvPr/>
        </p:nvGrpSpPr>
        <p:grpSpPr>
          <a:xfrm>
            <a:off x="6627639" y="2443884"/>
            <a:ext cx="355993" cy="313247"/>
            <a:chOff x="6627639" y="2443884"/>
            <a:chExt cx="355993" cy="313247"/>
          </a:xfrm>
        </p:grpSpPr>
        <p:sp>
          <p:nvSpPr>
            <p:cNvPr id="17965" name="Google Shape;17965;p7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8" name="Google Shape;17968;p77"/>
          <p:cNvGrpSpPr/>
          <p:nvPr/>
        </p:nvGrpSpPr>
        <p:grpSpPr>
          <a:xfrm>
            <a:off x="6183451" y="2462140"/>
            <a:ext cx="351445" cy="277976"/>
            <a:chOff x="6183451" y="2462140"/>
            <a:chExt cx="351445" cy="277976"/>
          </a:xfrm>
        </p:grpSpPr>
        <p:sp>
          <p:nvSpPr>
            <p:cNvPr id="17969" name="Google Shape;17969;p7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6" name="Google Shape;17976;p77"/>
          <p:cNvGrpSpPr/>
          <p:nvPr/>
        </p:nvGrpSpPr>
        <p:grpSpPr>
          <a:xfrm>
            <a:off x="5735477" y="2429858"/>
            <a:ext cx="353354" cy="341299"/>
            <a:chOff x="5735477" y="2429858"/>
            <a:chExt cx="353354" cy="341299"/>
          </a:xfrm>
        </p:grpSpPr>
        <p:sp>
          <p:nvSpPr>
            <p:cNvPr id="17977" name="Google Shape;17977;p7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3" name="Google Shape;17983;p77"/>
          <p:cNvGrpSpPr/>
          <p:nvPr/>
        </p:nvGrpSpPr>
        <p:grpSpPr>
          <a:xfrm>
            <a:off x="5243735" y="2446973"/>
            <a:ext cx="405255" cy="275499"/>
            <a:chOff x="5283337" y="2478774"/>
            <a:chExt cx="358633" cy="243913"/>
          </a:xfrm>
        </p:grpSpPr>
        <p:sp>
          <p:nvSpPr>
            <p:cNvPr id="17984" name="Google Shape;17984;p7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1" name="Google Shape;18001;p77"/>
          <p:cNvGrpSpPr/>
          <p:nvPr/>
        </p:nvGrpSpPr>
        <p:grpSpPr>
          <a:xfrm>
            <a:off x="7964753" y="2470823"/>
            <a:ext cx="362068" cy="258670"/>
            <a:chOff x="7964753" y="2470823"/>
            <a:chExt cx="362068" cy="258670"/>
          </a:xfrm>
        </p:grpSpPr>
        <p:sp>
          <p:nvSpPr>
            <p:cNvPr id="18002" name="Google Shape;18002;p7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1" name="Google Shape;18011;p77"/>
          <p:cNvGrpSpPr/>
          <p:nvPr/>
        </p:nvGrpSpPr>
        <p:grpSpPr>
          <a:xfrm>
            <a:off x="7524349" y="2456447"/>
            <a:ext cx="350332" cy="288948"/>
            <a:chOff x="7524349" y="2456447"/>
            <a:chExt cx="350332" cy="288948"/>
          </a:xfrm>
        </p:grpSpPr>
        <p:sp>
          <p:nvSpPr>
            <p:cNvPr id="18012" name="Google Shape;18012;p7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7" name="Google Shape;18017;p77"/>
          <p:cNvGrpSpPr/>
          <p:nvPr/>
        </p:nvGrpSpPr>
        <p:grpSpPr>
          <a:xfrm>
            <a:off x="3972749" y="2894211"/>
            <a:ext cx="355230" cy="356725"/>
            <a:chOff x="3972749" y="2894211"/>
            <a:chExt cx="355230" cy="356725"/>
          </a:xfrm>
        </p:grpSpPr>
        <p:sp>
          <p:nvSpPr>
            <p:cNvPr id="18018" name="Google Shape;18018;p7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3" name="Google Shape;18023;p77"/>
          <p:cNvGrpSpPr/>
          <p:nvPr/>
        </p:nvGrpSpPr>
        <p:grpSpPr>
          <a:xfrm>
            <a:off x="3527797" y="2918796"/>
            <a:ext cx="355993" cy="307904"/>
            <a:chOff x="3527797" y="2918796"/>
            <a:chExt cx="355993" cy="307904"/>
          </a:xfrm>
        </p:grpSpPr>
        <p:sp>
          <p:nvSpPr>
            <p:cNvPr id="18024" name="Google Shape;18024;p7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7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4" name="Google Shape;18034;p77"/>
          <p:cNvGrpSpPr/>
          <p:nvPr/>
        </p:nvGrpSpPr>
        <p:grpSpPr>
          <a:xfrm>
            <a:off x="3082845" y="2920959"/>
            <a:ext cx="356375" cy="302338"/>
            <a:chOff x="3082845" y="2920959"/>
            <a:chExt cx="356375" cy="302338"/>
          </a:xfrm>
        </p:grpSpPr>
        <p:sp>
          <p:nvSpPr>
            <p:cNvPr id="18035" name="Google Shape;18035;p7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77"/>
          <p:cNvGrpSpPr/>
          <p:nvPr/>
        </p:nvGrpSpPr>
        <p:grpSpPr>
          <a:xfrm>
            <a:off x="2639038" y="2894942"/>
            <a:ext cx="355612" cy="355612"/>
            <a:chOff x="2639038" y="2894942"/>
            <a:chExt cx="355612" cy="355612"/>
          </a:xfrm>
        </p:grpSpPr>
        <p:sp>
          <p:nvSpPr>
            <p:cNvPr id="18038" name="Google Shape;18038;p7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0" name="Google Shape;18040;p77"/>
          <p:cNvGrpSpPr/>
          <p:nvPr/>
        </p:nvGrpSpPr>
        <p:grpSpPr>
          <a:xfrm>
            <a:off x="2194468" y="2938865"/>
            <a:ext cx="355993" cy="267766"/>
            <a:chOff x="2194468" y="2938865"/>
            <a:chExt cx="355993" cy="267766"/>
          </a:xfrm>
        </p:grpSpPr>
        <p:sp>
          <p:nvSpPr>
            <p:cNvPr id="18041" name="Google Shape;18041;p7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1" name="Google Shape;18061;p77"/>
          <p:cNvGrpSpPr/>
          <p:nvPr/>
        </p:nvGrpSpPr>
        <p:grpSpPr>
          <a:xfrm>
            <a:off x="1749897" y="2894561"/>
            <a:ext cx="355993" cy="355612"/>
            <a:chOff x="1749897" y="2894561"/>
            <a:chExt cx="355993" cy="355612"/>
          </a:xfrm>
        </p:grpSpPr>
        <p:sp>
          <p:nvSpPr>
            <p:cNvPr id="18062" name="Google Shape;18062;p7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3" name="Google Shape;18073;p77"/>
          <p:cNvGrpSpPr/>
          <p:nvPr/>
        </p:nvGrpSpPr>
        <p:grpSpPr>
          <a:xfrm>
            <a:off x="1305327" y="2894211"/>
            <a:ext cx="357520" cy="357488"/>
            <a:chOff x="1305327" y="2894211"/>
            <a:chExt cx="357520" cy="357488"/>
          </a:xfrm>
        </p:grpSpPr>
        <p:sp>
          <p:nvSpPr>
            <p:cNvPr id="18074" name="Google Shape;18074;p7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9" name="Google Shape;18079;p77"/>
          <p:cNvGrpSpPr/>
          <p:nvPr/>
        </p:nvGrpSpPr>
        <p:grpSpPr>
          <a:xfrm>
            <a:off x="853950" y="2894720"/>
            <a:ext cx="364104" cy="353290"/>
            <a:chOff x="853950" y="2894720"/>
            <a:chExt cx="364104" cy="353290"/>
          </a:xfrm>
        </p:grpSpPr>
        <p:sp>
          <p:nvSpPr>
            <p:cNvPr id="18080" name="Google Shape;18080;p7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77"/>
          <p:cNvGrpSpPr/>
          <p:nvPr/>
        </p:nvGrpSpPr>
        <p:grpSpPr>
          <a:xfrm>
            <a:off x="7066548" y="2912594"/>
            <a:ext cx="352209" cy="334938"/>
            <a:chOff x="7066548" y="2912594"/>
            <a:chExt cx="352209" cy="334938"/>
          </a:xfrm>
        </p:grpSpPr>
        <p:sp>
          <p:nvSpPr>
            <p:cNvPr id="18088" name="Google Shape;18088;p7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4" name="Google Shape;18094;p77"/>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7"/>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6" name="Google Shape;18096;p77"/>
          <p:cNvGrpSpPr/>
          <p:nvPr/>
        </p:nvGrpSpPr>
        <p:grpSpPr>
          <a:xfrm>
            <a:off x="7541397" y="2904802"/>
            <a:ext cx="318495" cy="352209"/>
            <a:chOff x="7541397" y="2904802"/>
            <a:chExt cx="318495" cy="352209"/>
          </a:xfrm>
        </p:grpSpPr>
        <p:sp>
          <p:nvSpPr>
            <p:cNvPr id="18097" name="Google Shape;18097;p7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9" name="Google Shape;18099;p77"/>
          <p:cNvGrpSpPr/>
          <p:nvPr/>
        </p:nvGrpSpPr>
        <p:grpSpPr>
          <a:xfrm>
            <a:off x="8003015" y="2904039"/>
            <a:ext cx="306759" cy="351445"/>
            <a:chOff x="8003015" y="2904039"/>
            <a:chExt cx="306759" cy="351445"/>
          </a:xfrm>
        </p:grpSpPr>
        <p:sp>
          <p:nvSpPr>
            <p:cNvPr id="18100" name="Google Shape;18100;p7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6" name="Google Shape;18106;p77"/>
          <p:cNvGrpSpPr/>
          <p:nvPr/>
        </p:nvGrpSpPr>
        <p:grpSpPr>
          <a:xfrm>
            <a:off x="5687770" y="2885496"/>
            <a:ext cx="369638" cy="369606"/>
            <a:chOff x="5687770" y="2885496"/>
            <a:chExt cx="369638" cy="369606"/>
          </a:xfrm>
        </p:grpSpPr>
        <p:sp>
          <p:nvSpPr>
            <p:cNvPr id="18107" name="Google Shape;18107;p7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7" name="Google Shape;18117;p77"/>
          <p:cNvGrpSpPr/>
          <p:nvPr/>
        </p:nvGrpSpPr>
        <p:grpSpPr>
          <a:xfrm>
            <a:off x="4881958" y="2904802"/>
            <a:ext cx="156417" cy="349537"/>
            <a:chOff x="4881958" y="2904802"/>
            <a:chExt cx="156417" cy="349537"/>
          </a:xfrm>
        </p:grpSpPr>
        <p:sp>
          <p:nvSpPr>
            <p:cNvPr id="18118" name="Google Shape;18118;p7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7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5" name="Google Shape;18125;p77"/>
          <p:cNvGrpSpPr/>
          <p:nvPr/>
        </p:nvGrpSpPr>
        <p:grpSpPr>
          <a:xfrm>
            <a:off x="5230318" y="2886514"/>
            <a:ext cx="371133" cy="367443"/>
            <a:chOff x="5230318" y="2886514"/>
            <a:chExt cx="371133" cy="367443"/>
          </a:xfrm>
        </p:grpSpPr>
        <p:sp>
          <p:nvSpPr>
            <p:cNvPr id="18126" name="Google Shape;18126;p7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5" name="Google Shape;18135;p77"/>
          <p:cNvGrpSpPr/>
          <p:nvPr/>
        </p:nvGrpSpPr>
        <p:grpSpPr>
          <a:xfrm>
            <a:off x="5748358" y="3434578"/>
            <a:ext cx="352590" cy="182561"/>
            <a:chOff x="5748358" y="3434578"/>
            <a:chExt cx="352590" cy="182561"/>
          </a:xfrm>
        </p:grpSpPr>
        <p:sp>
          <p:nvSpPr>
            <p:cNvPr id="18136" name="Google Shape;18136;p7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2" name="Google Shape;18142;p77"/>
          <p:cNvGrpSpPr/>
          <p:nvPr/>
        </p:nvGrpSpPr>
        <p:grpSpPr>
          <a:xfrm>
            <a:off x="862283" y="4274771"/>
            <a:ext cx="341204" cy="359301"/>
            <a:chOff x="862283" y="4274771"/>
            <a:chExt cx="341204" cy="359301"/>
          </a:xfrm>
        </p:grpSpPr>
        <p:sp>
          <p:nvSpPr>
            <p:cNvPr id="18143" name="Google Shape;18143;p7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6" name="Google Shape;18146;p77"/>
          <p:cNvGrpSpPr/>
          <p:nvPr/>
        </p:nvGrpSpPr>
        <p:grpSpPr>
          <a:xfrm>
            <a:off x="1396957" y="4287365"/>
            <a:ext cx="301861" cy="332871"/>
            <a:chOff x="1396957" y="4287365"/>
            <a:chExt cx="301861" cy="332871"/>
          </a:xfrm>
        </p:grpSpPr>
        <p:sp>
          <p:nvSpPr>
            <p:cNvPr id="18147" name="Google Shape;18147;p7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77"/>
          <p:cNvGrpSpPr/>
          <p:nvPr/>
        </p:nvGrpSpPr>
        <p:grpSpPr>
          <a:xfrm>
            <a:off x="1865381" y="4277506"/>
            <a:ext cx="396131" cy="355612"/>
            <a:chOff x="1865381" y="4277506"/>
            <a:chExt cx="396131" cy="355612"/>
          </a:xfrm>
        </p:grpSpPr>
        <p:sp>
          <p:nvSpPr>
            <p:cNvPr id="18163" name="Google Shape;18163;p7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77"/>
          <p:cNvGrpSpPr/>
          <p:nvPr/>
        </p:nvGrpSpPr>
        <p:grpSpPr>
          <a:xfrm>
            <a:off x="2411823" y="4303999"/>
            <a:ext cx="334398" cy="299953"/>
            <a:chOff x="2411823" y="4303999"/>
            <a:chExt cx="334398" cy="299953"/>
          </a:xfrm>
        </p:grpSpPr>
        <p:sp>
          <p:nvSpPr>
            <p:cNvPr id="18170" name="Google Shape;18170;p7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7" name="Google Shape;18177;p77"/>
          <p:cNvGrpSpPr/>
          <p:nvPr/>
        </p:nvGrpSpPr>
        <p:grpSpPr>
          <a:xfrm>
            <a:off x="2903337" y="4279032"/>
            <a:ext cx="382519" cy="350682"/>
            <a:chOff x="2903337" y="4279032"/>
            <a:chExt cx="382519" cy="350682"/>
          </a:xfrm>
        </p:grpSpPr>
        <p:sp>
          <p:nvSpPr>
            <p:cNvPr id="18178" name="Google Shape;18178;p7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77"/>
          <p:cNvGrpSpPr/>
          <p:nvPr/>
        </p:nvGrpSpPr>
        <p:grpSpPr>
          <a:xfrm>
            <a:off x="3933342" y="4315767"/>
            <a:ext cx="383632" cy="276449"/>
            <a:chOff x="3933342" y="4315767"/>
            <a:chExt cx="383632" cy="276449"/>
          </a:xfrm>
        </p:grpSpPr>
        <p:sp>
          <p:nvSpPr>
            <p:cNvPr id="18194" name="Google Shape;18194;p7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0" name="Google Shape;18200;p77"/>
          <p:cNvGrpSpPr/>
          <p:nvPr/>
        </p:nvGrpSpPr>
        <p:grpSpPr>
          <a:xfrm>
            <a:off x="3441065" y="4302505"/>
            <a:ext cx="337069" cy="302593"/>
            <a:chOff x="3441065" y="4302505"/>
            <a:chExt cx="337069" cy="302593"/>
          </a:xfrm>
        </p:grpSpPr>
        <p:sp>
          <p:nvSpPr>
            <p:cNvPr id="18201" name="Google Shape;18201;p7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4" name="Google Shape;18214;p77"/>
          <p:cNvGrpSpPr/>
          <p:nvPr/>
        </p:nvGrpSpPr>
        <p:grpSpPr>
          <a:xfrm>
            <a:off x="3532345" y="3362635"/>
            <a:ext cx="339328" cy="336274"/>
            <a:chOff x="3532345" y="3362635"/>
            <a:chExt cx="339328" cy="336274"/>
          </a:xfrm>
        </p:grpSpPr>
        <p:sp>
          <p:nvSpPr>
            <p:cNvPr id="18215" name="Google Shape;18215;p7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20" name="Google Shape;18220;p77"/>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21" name="Google Shape;18221;p77"/>
          <p:cNvGrpSpPr/>
          <p:nvPr/>
        </p:nvGrpSpPr>
        <p:grpSpPr>
          <a:xfrm>
            <a:off x="1883955" y="3808700"/>
            <a:ext cx="162873" cy="351445"/>
            <a:chOff x="1883955" y="3808700"/>
            <a:chExt cx="162873" cy="351445"/>
          </a:xfrm>
        </p:grpSpPr>
        <p:sp>
          <p:nvSpPr>
            <p:cNvPr id="18222" name="Google Shape;18222;p7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4" name="Google Shape;18224;p77"/>
          <p:cNvGrpSpPr/>
          <p:nvPr/>
        </p:nvGrpSpPr>
        <p:grpSpPr>
          <a:xfrm>
            <a:off x="939156" y="3809209"/>
            <a:ext cx="192007" cy="351318"/>
            <a:chOff x="939156" y="3809209"/>
            <a:chExt cx="192007" cy="351318"/>
          </a:xfrm>
        </p:grpSpPr>
        <p:sp>
          <p:nvSpPr>
            <p:cNvPr id="18225" name="Google Shape;18225;p7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7" name="Google Shape;18227;p77"/>
          <p:cNvGrpSpPr/>
          <p:nvPr/>
        </p:nvGrpSpPr>
        <p:grpSpPr>
          <a:xfrm>
            <a:off x="2306167" y="3809845"/>
            <a:ext cx="193915" cy="349155"/>
            <a:chOff x="2306167" y="3809845"/>
            <a:chExt cx="193915" cy="349155"/>
          </a:xfrm>
        </p:grpSpPr>
        <p:sp>
          <p:nvSpPr>
            <p:cNvPr id="18228" name="Google Shape;18228;p7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5" name="Google Shape;18235;p77"/>
          <p:cNvGrpSpPr/>
          <p:nvPr/>
        </p:nvGrpSpPr>
        <p:grpSpPr>
          <a:xfrm>
            <a:off x="1323901" y="3807173"/>
            <a:ext cx="356343" cy="356757"/>
            <a:chOff x="1323901" y="3807173"/>
            <a:chExt cx="356343" cy="356757"/>
          </a:xfrm>
        </p:grpSpPr>
        <p:sp>
          <p:nvSpPr>
            <p:cNvPr id="18236" name="Google Shape;18236;p7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7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0" name="Google Shape;18260;p77"/>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1" name="Google Shape;18261;p77"/>
          <p:cNvGrpSpPr/>
          <p:nvPr/>
        </p:nvGrpSpPr>
        <p:grpSpPr>
          <a:xfrm>
            <a:off x="859262" y="3353920"/>
            <a:ext cx="306759" cy="351445"/>
            <a:chOff x="859262" y="3353920"/>
            <a:chExt cx="306759" cy="351445"/>
          </a:xfrm>
        </p:grpSpPr>
        <p:sp>
          <p:nvSpPr>
            <p:cNvPr id="18262" name="Google Shape;18262;p7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7" name="Google Shape;18267;p77"/>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8" name="Google Shape;18268;p77"/>
          <p:cNvGrpSpPr/>
          <p:nvPr/>
        </p:nvGrpSpPr>
        <p:grpSpPr>
          <a:xfrm>
            <a:off x="3967437" y="3837102"/>
            <a:ext cx="364708" cy="295405"/>
            <a:chOff x="3967437" y="3837102"/>
            <a:chExt cx="364708" cy="295405"/>
          </a:xfrm>
        </p:grpSpPr>
        <p:sp>
          <p:nvSpPr>
            <p:cNvPr id="18269" name="Google Shape;18269;p7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4" name="Google Shape;18274;p77"/>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7"/>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7"/>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7" name="Google Shape;18277;p77"/>
          <p:cNvGrpSpPr/>
          <p:nvPr/>
        </p:nvGrpSpPr>
        <p:grpSpPr>
          <a:xfrm>
            <a:off x="5811827" y="3806451"/>
            <a:ext cx="283743" cy="308444"/>
            <a:chOff x="5964227" y="3858701"/>
            <a:chExt cx="283743" cy="308444"/>
          </a:xfrm>
        </p:grpSpPr>
        <p:sp>
          <p:nvSpPr>
            <p:cNvPr id="18278" name="Google Shape;18278;p7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2" name="Google Shape;18282;p77"/>
          <p:cNvGrpSpPr/>
          <p:nvPr/>
        </p:nvGrpSpPr>
        <p:grpSpPr>
          <a:xfrm>
            <a:off x="6243508" y="3873073"/>
            <a:ext cx="320372" cy="213602"/>
            <a:chOff x="6395908" y="3873073"/>
            <a:chExt cx="320372" cy="213602"/>
          </a:xfrm>
        </p:grpSpPr>
        <p:sp>
          <p:nvSpPr>
            <p:cNvPr id="18283" name="Google Shape;18283;p7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77"/>
          <p:cNvGrpSpPr/>
          <p:nvPr/>
        </p:nvGrpSpPr>
        <p:grpSpPr>
          <a:xfrm>
            <a:off x="7262890" y="3802816"/>
            <a:ext cx="357138" cy="352018"/>
            <a:chOff x="7415290" y="3802816"/>
            <a:chExt cx="357138" cy="352018"/>
          </a:xfrm>
        </p:grpSpPr>
        <p:sp>
          <p:nvSpPr>
            <p:cNvPr id="18294" name="Google Shape;18294;p7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77"/>
          <p:cNvGrpSpPr/>
          <p:nvPr/>
        </p:nvGrpSpPr>
        <p:grpSpPr>
          <a:xfrm>
            <a:off x="6737312" y="3833413"/>
            <a:ext cx="355230" cy="293401"/>
            <a:chOff x="6889712" y="3833413"/>
            <a:chExt cx="355230" cy="293401"/>
          </a:xfrm>
        </p:grpSpPr>
        <p:sp>
          <p:nvSpPr>
            <p:cNvPr id="18303" name="Google Shape;18303;p7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8" name="Google Shape;18308;p77"/>
          <p:cNvGrpSpPr/>
          <p:nvPr/>
        </p:nvGrpSpPr>
        <p:grpSpPr>
          <a:xfrm>
            <a:off x="7707152" y="3835870"/>
            <a:ext cx="282318" cy="337168"/>
            <a:chOff x="1635875" y="237775"/>
            <a:chExt cx="4370250" cy="5219325"/>
          </a:xfrm>
        </p:grpSpPr>
        <p:sp>
          <p:nvSpPr>
            <p:cNvPr id="18309" name="Google Shape;18309;p7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1" name="Google Shape;18311;p77"/>
          <p:cNvGrpSpPr/>
          <p:nvPr/>
        </p:nvGrpSpPr>
        <p:grpSpPr>
          <a:xfrm>
            <a:off x="3103963" y="3361140"/>
            <a:ext cx="297886" cy="337578"/>
            <a:chOff x="3103963" y="3361140"/>
            <a:chExt cx="297886" cy="337578"/>
          </a:xfrm>
        </p:grpSpPr>
        <p:sp>
          <p:nvSpPr>
            <p:cNvPr id="18312" name="Google Shape;18312;p7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7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6" name="Google Shape;18336;p77"/>
          <p:cNvGrpSpPr/>
          <p:nvPr/>
        </p:nvGrpSpPr>
        <p:grpSpPr>
          <a:xfrm>
            <a:off x="2667821" y="3361108"/>
            <a:ext cx="273046" cy="337801"/>
            <a:chOff x="2667821" y="3361108"/>
            <a:chExt cx="273046" cy="337801"/>
          </a:xfrm>
        </p:grpSpPr>
        <p:sp>
          <p:nvSpPr>
            <p:cNvPr id="18337" name="Google Shape;18337;p7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6" name="Google Shape;18356;p77"/>
          <p:cNvGrpSpPr/>
          <p:nvPr/>
        </p:nvGrpSpPr>
        <p:grpSpPr>
          <a:xfrm>
            <a:off x="2212469" y="3360313"/>
            <a:ext cx="282715" cy="338660"/>
            <a:chOff x="2212469" y="3360313"/>
            <a:chExt cx="282715" cy="338660"/>
          </a:xfrm>
        </p:grpSpPr>
        <p:sp>
          <p:nvSpPr>
            <p:cNvPr id="18357" name="Google Shape;18357;p7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0" name="Google Shape;18360;p77"/>
          <p:cNvGrpSpPr/>
          <p:nvPr/>
        </p:nvGrpSpPr>
        <p:grpSpPr>
          <a:xfrm>
            <a:off x="1768821" y="3361108"/>
            <a:ext cx="278739" cy="339073"/>
            <a:chOff x="1768821" y="3361108"/>
            <a:chExt cx="278739" cy="339073"/>
          </a:xfrm>
        </p:grpSpPr>
        <p:sp>
          <p:nvSpPr>
            <p:cNvPr id="18361" name="Google Shape;18361;p7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2" name="Google Shape;18372;p77"/>
          <p:cNvGrpSpPr/>
          <p:nvPr/>
        </p:nvGrpSpPr>
        <p:grpSpPr>
          <a:xfrm>
            <a:off x="5337883" y="3336873"/>
            <a:ext cx="307141" cy="376826"/>
            <a:chOff x="5337883" y="3336873"/>
            <a:chExt cx="307141" cy="376826"/>
          </a:xfrm>
        </p:grpSpPr>
        <p:sp>
          <p:nvSpPr>
            <p:cNvPr id="18373" name="Google Shape;18373;p7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5" name="Google Shape;18375;p77"/>
          <p:cNvGrpSpPr/>
          <p:nvPr/>
        </p:nvGrpSpPr>
        <p:grpSpPr>
          <a:xfrm>
            <a:off x="4883835" y="3337255"/>
            <a:ext cx="323425" cy="377557"/>
            <a:chOff x="4883835" y="3337255"/>
            <a:chExt cx="323425" cy="377557"/>
          </a:xfrm>
        </p:grpSpPr>
        <p:sp>
          <p:nvSpPr>
            <p:cNvPr id="18376" name="Google Shape;18376;p7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9" name="Google Shape;18379;p77"/>
          <p:cNvGrpSpPr/>
          <p:nvPr/>
        </p:nvGrpSpPr>
        <p:grpSpPr>
          <a:xfrm>
            <a:off x="6193310" y="3407289"/>
            <a:ext cx="352590" cy="237488"/>
            <a:chOff x="6193310" y="3407289"/>
            <a:chExt cx="352590" cy="237488"/>
          </a:xfrm>
        </p:grpSpPr>
        <p:sp>
          <p:nvSpPr>
            <p:cNvPr id="18380" name="Google Shape;18380;p7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5" name="Google Shape;18385;p77"/>
          <p:cNvGrpSpPr/>
          <p:nvPr/>
        </p:nvGrpSpPr>
        <p:grpSpPr>
          <a:xfrm>
            <a:off x="6637117" y="3397843"/>
            <a:ext cx="353735" cy="254504"/>
            <a:chOff x="6637117" y="3397843"/>
            <a:chExt cx="353735" cy="254504"/>
          </a:xfrm>
        </p:grpSpPr>
        <p:sp>
          <p:nvSpPr>
            <p:cNvPr id="18386" name="Google Shape;18386;p7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2" name="Google Shape;18392;p77"/>
          <p:cNvGrpSpPr/>
          <p:nvPr/>
        </p:nvGrpSpPr>
        <p:grpSpPr>
          <a:xfrm>
            <a:off x="7075994" y="3349531"/>
            <a:ext cx="360637" cy="352336"/>
            <a:chOff x="7075994" y="3349531"/>
            <a:chExt cx="360637" cy="352336"/>
          </a:xfrm>
        </p:grpSpPr>
        <p:sp>
          <p:nvSpPr>
            <p:cNvPr id="18393" name="Google Shape;18393;p7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0" name="Google Shape;18400;p77"/>
          <p:cNvGrpSpPr/>
          <p:nvPr/>
        </p:nvGrpSpPr>
        <p:grpSpPr>
          <a:xfrm>
            <a:off x="7651983" y="3349181"/>
            <a:ext cx="107183" cy="352399"/>
            <a:chOff x="7651983" y="3349181"/>
            <a:chExt cx="107183" cy="352399"/>
          </a:xfrm>
        </p:grpSpPr>
        <p:sp>
          <p:nvSpPr>
            <p:cNvPr id="18401" name="Google Shape;18401;p7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77"/>
          <p:cNvGrpSpPr/>
          <p:nvPr/>
        </p:nvGrpSpPr>
        <p:grpSpPr>
          <a:xfrm>
            <a:off x="7973468" y="3382322"/>
            <a:ext cx="352590" cy="287072"/>
            <a:chOff x="7973468" y="3382322"/>
            <a:chExt cx="352590" cy="287072"/>
          </a:xfrm>
        </p:grpSpPr>
        <p:sp>
          <p:nvSpPr>
            <p:cNvPr id="18404" name="Google Shape;18404;p7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19"/>
        <p:cNvGrpSpPr/>
        <p:nvPr/>
      </p:nvGrpSpPr>
      <p:grpSpPr>
        <a:xfrm>
          <a:off x="0" y="0"/>
          <a:ext cx="0" cy="0"/>
          <a:chOff x="0" y="0"/>
          <a:chExt cx="0" cy="0"/>
        </a:xfrm>
      </p:grpSpPr>
      <p:sp>
        <p:nvSpPr>
          <p:cNvPr id="18420" name="Google Shape;18420;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8421" name="Google Shape;18421;p78"/>
          <p:cNvGrpSpPr/>
          <p:nvPr/>
        </p:nvGrpSpPr>
        <p:grpSpPr>
          <a:xfrm>
            <a:off x="849677" y="1500658"/>
            <a:ext cx="347872" cy="347488"/>
            <a:chOff x="849677" y="1500658"/>
            <a:chExt cx="347872" cy="347488"/>
          </a:xfrm>
        </p:grpSpPr>
        <p:sp>
          <p:nvSpPr>
            <p:cNvPr id="18422" name="Google Shape;18422;p7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8" name="Google Shape;18428;p78"/>
          <p:cNvGrpSpPr/>
          <p:nvPr/>
        </p:nvGrpSpPr>
        <p:grpSpPr>
          <a:xfrm>
            <a:off x="1415853" y="1500658"/>
            <a:ext cx="315872" cy="347488"/>
            <a:chOff x="1415853" y="1500658"/>
            <a:chExt cx="315872" cy="347488"/>
          </a:xfrm>
        </p:grpSpPr>
        <p:sp>
          <p:nvSpPr>
            <p:cNvPr id="18429" name="Google Shape;18429;p7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78"/>
          <p:cNvGrpSpPr/>
          <p:nvPr/>
        </p:nvGrpSpPr>
        <p:grpSpPr>
          <a:xfrm>
            <a:off x="4697389" y="1500658"/>
            <a:ext cx="347520" cy="347104"/>
            <a:chOff x="4697389" y="1500658"/>
            <a:chExt cx="347520" cy="347104"/>
          </a:xfrm>
        </p:grpSpPr>
        <p:sp>
          <p:nvSpPr>
            <p:cNvPr id="18434" name="Google Shape;18434;p7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7" name="Google Shape;18437;p78"/>
          <p:cNvGrpSpPr/>
          <p:nvPr/>
        </p:nvGrpSpPr>
        <p:grpSpPr>
          <a:xfrm>
            <a:off x="3603533" y="1964946"/>
            <a:ext cx="347520" cy="353760"/>
            <a:chOff x="3603533" y="1964946"/>
            <a:chExt cx="347520" cy="353760"/>
          </a:xfrm>
        </p:grpSpPr>
        <p:sp>
          <p:nvSpPr>
            <p:cNvPr id="18438" name="Google Shape;18438;p7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1" name="Google Shape;18441;p78"/>
          <p:cNvGrpSpPr/>
          <p:nvPr/>
        </p:nvGrpSpPr>
        <p:grpSpPr>
          <a:xfrm>
            <a:off x="1950765" y="1964338"/>
            <a:ext cx="357792" cy="352448"/>
            <a:chOff x="1950765" y="1964338"/>
            <a:chExt cx="357792" cy="352448"/>
          </a:xfrm>
        </p:grpSpPr>
        <p:sp>
          <p:nvSpPr>
            <p:cNvPr id="18442" name="Google Shape;18442;p7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6" name="Google Shape;18446;p78"/>
          <p:cNvGrpSpPr/>
          <p:nvPr/>
        </p:nvGrpSpPr>
        <p:grpSpPr>
          <a:xfrm>
            <a:off x="7435629" y="1964690"/>
            <a:ext cx="367712" cy="353248"/>
            <a:chOff x="7435629" y="1964690"/>
            <a:chExt cx="367712" cy="353248"/>
          </a:xfrm>
        </p:grpSpPr>
        <p:sp>
          <p:nvSpPr>
            <p:cNvPr id="18447" name="Google Shape;18447;p7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1" name="Google Shape;18451;p78"/>
          <p:cNvGrpSpPr/>
          <p:nvPr/>
        </p:nvGrpSpPr>
        <p:grpSpPr>
          <a:xfrm>
            <a:off x="2512749" y="1965042"/>
            <a:ext cx="333024" cy="352896"/>
            <a:chOff x="2512749" y="1965042"/>
            <a:chExt cx="333024" cy="352896"/>
          </a:xfrm>
        </p:grpSpPr>
        <p:sp>
          <p:nvSpPr>
            <p:cNvPr id="18452" name="Google Shape;18452;p7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7" name="Google Shape;18457;p78"/>
          <p:cNvGrpSpPr/>
          <p:nvPr/>
        </p:nvGrpSpPr>
        <p:grpSpPr>
          <a:xfrm>
            <a:off x="1398317" y="1981778"/>
            <a:ext cx="365792" cy="335392"/>
            <a:chOff x="1398317" y="1981778"/>
            <a:chExt cx="365792" cy="335392"/>
          </a:xfrm>
        </p:grpSpPr>
        <p:sp>
          <p:nvSpPr>
            <p:cNvPr id="18458" name="Google Shape;18458;p7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4" name="Google Shape;18464;p78"/>
          <p:cNvGrpSpPr/>
          <p:nvPr/>
        </p:nvGrpSpPr>
        <p:grpSpPr>
          <a:xfrm>
            <a:off x="3052237" y="2003570"/>
            <a:ext cx="353600" cy="314752"/>
            <a:chOff x="3052237" y="2003570"/>
            <a:chExt cx="353600" cy="314752"/>
          </a:xfrm>
        </p:grpSpPr>
        <p:sp>
          <p:nvSpPr>
            <p:cNvPr id="18465" name="Google Shape;18465;p7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8" name="Google Shape;18468;p78"/>
          <p:cNvGrpSpPr/>
          <p:nvPr/>
        </p:nvGrpSpPr>
        <p:grpSpPr>
          <a:xfrm>
            <a:off x="1404013" y="2958066"/>
            <a:ext cx="368096" cy="223968"/>
            <a:chOff x="1404013" y="2958066"/>
            <a:chExt cx="368096" cy="223968"/>
          </a:xfrm>
        </p:grpSpPr>
        <p:sp>
          <p:nvSpPr>
            <p:cNvPr id="18469" name="Google Shape;18469;p7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7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71" name="Google Shape;18471;p78"/>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8"/>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3" name="Google Shape;18473;p78"/>
          <p:cNvGrpSpPr/>
          <p:nvPr/>
        </p:nvGrpSpPr>
        <p:grpSpPr>
          <a:xfrm>
            <a:off x="1951149" y="2885202"/>
            <a:ext cx="370368" cy="367328"/>
            <a:chOff x="1951149" y="2885202"/>
            <a:chExt cx="370368" cy="367328"/>
          </a:xfrm>
        </p:grpSpPr>
        <p:sp>
          <p:nvSpPr>
            <p:cNvPr id="18474" name="Google Shape;18474;p7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7" name="Google Shape;18477;p78"/>
          <p:cNvGrpSpPr/>
          <p:nvPr/>
        </p:nvGrpSpPr>
        <p:grpSpPr>
          <a:xfrm>
            <a:off x="2501677" y="2906162"/>
            <a:ext cx="367328" cy="327296"/>
            <a:chOff x="2501677" y="2906162"/>
            <a:chExt cx="367328" cy="327296"/>
          </a:xfrm>
        </p:grpSpPr>
        <p:sp>
          <p:nvSpPr>
            <p:cNvPr id="18478" name="Google Shape;18478;p7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1" name="Google Shape;18481;p78"/>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2" name="Google Shape;18482;p78"/>
          <p:cNvGrpSpPr/>
          <p:nvPr/>
        </p:nvGrpSpPr>
        <p:grpSpPr>
          <a:xfrm>
            <a:off x="3050317" y="2893714"/>
            <a:ext cx="367712" cy="354240"/>
            <a:chOff x="3050317" y="2893714"/>
            <a:chExt cx="367712" cy="354240"/>
          </a:xfrm>
        </p:grpSpPr>
        <p:sp>
          <p:nvSpPr>
            <p:cNvPr id="18483" name="Google Shape;18483;p7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7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5" name="Google Shape;18485;p78"/>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8"/>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7" name="Google Shape;18487;p78"/>
          <p:cNvGrpSpPr/>
          <p:nvPr/>
        </p:nvGrpSpPr>
        <p:grpSpPr>
          <a:xfrm>
            <a:off x="7531277" y="2886354"/>
            <a:ext cx="185184" cy="367296"/>
            <a:chOff x="7531277" y="2886354"/>
            <a:chExt cx="185184" cy="367296"/>
          </a:xfrm>
        </p:grpSpPr>
        <p:sp>
          <p:nvSpPr>
            <p:cNvPr id="18488" name="Google Shape;18488;p7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1" name="Google Shape;18491;p78"/>
          <p:cNvGrpSpPr/>
          <p:nvPr/>
        </p:nvGrpSpPr>
        <p:grpSpPr>
          <a:xfrm>
            <a:off x="6926637" y="2886738"/>
            <a:ext cx="297184" cy="367296"/>
            <a:chOff x="6926637" y="2886738"/>
            <a:chExt cx="297184" cy="367296"/>
          </a:xfrm>
        </p:grpSpPr>
        <p:sp>
          <p:nvSpPr>
            <p:cNvPr id="18492" name="Google Shape;18492;p7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5" name="Google Shape;18495;p78"/>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8"/>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97" name="Google Shape;18497;p78"/>
          <p:cNvGrpSpPr/>
          <p:nvPr/>
        </p:nvGrpSpPr>
        <p:grpSpPr>
          <a:xfrm>
            <a:off x="6340653" y="2886354"/>
            <a:ext cx="370368" cy="368064"/>
            <a:chOff x="6340653" y="2886354"/>
            <a:chExt cx="370368" cy="368064"/>
          </a:xfrm>
        </p:grpSpPr>
        <p:sp>
          <p:nvSpPr>
            <p:cNvPr id="18498" name="Google Shape;18498;p7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78"/>
          <p:cNvGrpSpPr/>
          <p:nvPr/>
        </p:nvGrpSpPr>
        <p:grpSpPr>
          <a:xfrm>
            <a:off x="5246797" y="1981426"/>
            <a:ext cx="354752" cy="336512"/>
            <a:chOff x="5246797" y="1981426"/>
            <a:chExt cx="354752" cy="336512"/>
          </a:xfrm>
        </p:grpSpPr>
        <p:sp>
          <p:nvSpPr>
            <p:cNvPr id="18505" name="Google Shape;18505;p7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7" name="Google Shape;18507;p78"/>
          <p:cNvGrpSpPr/>
          <p:nvPr/>
        </p:nvGrpSpPr>
        <p:grpSpPr>
          <a:xfrm>
            <a:off x="4148749" y="2102066"/>
            <a:ext cx="355136" cy="216256"/>
            <a:chOff x="4148749" y="2102066"/>
            <a:chExt cx="355136" cy="216256"/>
          </a:xfrm>
        </p:grpSpPr>
        <p:sp>
          <p:nvSpPr>
            <p:cNvPr id="18508" name="Google Shape;18508;p7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0" name="Google Shape;18510;p78"/>
          <p:cNvGrpSpPr/>
          <p:nvPr/>
        </p:nvGrpSpPr>
        <p:grpSpPr>
          <a:xfrm>
            <a:off x="5794669" y="2001426"/>
            <a:ext cx="354752" cy="315360"/>
            <a:chOff x="5794669" y="2001426"/>
            <a:chExt cx="354752" cy="315360"/>
          </a:xfrm>
        </p:grpSpPr>
        <p:sp>
          <p:nvSpPr>
            <p:cNvPr id="18511" name="Google Shape;18511;p7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3" name="Google Shape;18513;p78"/>
          <p:cNvGrpSpPr/>
          <p:nvPr/>
        </p:nvGrpSpPr>
        <p:grpSpPr>
          <a:xfrm>
            <a:off x="6345229" y="2029842"/>
            <a:ext cx="352832" cy="289216"/>
            <a:chOff x="6345229" y="2029842"/>
            <a:chExt cx="352832" cy="289216"/>
          </a:xfrm>
        </p:grpSpPr>
        <p:sp>
          <p:nvSpPr>
            <p:cNvPr id="18514" name="Google Shape;18514;p7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7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6" name="Google Shape;18516;p78"/>
          <p:cNvGrpSpPr/>
          <p:nvPr/>
        </p:nvGrpSpPr>
        <p:grpSpPr>
          <a:xfrm>
            <a:off x="4697389" y="2036338"/>
            <a:ext cx="354752" cy="281984"/>
            <a:chOff x="4697389" y="2036338"/>
            <a:chExt cx="354752" cy="281984"/>
          </a:xfrm>
        </p:grpSpPr>
        <p:sp>
          <p:nvSpPr>
            <p:cNvPr id="18517" name="Google Shape;18517;p7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9" name="Google Shape;18519;p78"/>
          <p:cNvGrpSpPr/>
          <p:nvPr/>
        </p:nvGrpSpPr>
        <p:grpSpPr>
          <a:xfrm>
            <a:off x="1404013" y="2424754"/>
            <a:ext cx="353600" cy="354944"/>
            <a:chOff x="1404013" y="2424754"/>
            <a:chExt cx="353600" cy="354944"/>
          </a:xfrm>
        </p:grpSpPr>
        <p:sp>
          <p:nvSpPr>
            <p:cNvPr id="18520" name="Google Shape;18520;p7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78"/>
          <p:cNvGrpSpPr/>
          <p:nvPr/>
        </p:nvGrpSpPr>
        <p:grpSpPr>
          <a:xfrm>
            <a:off x="854253" y="2428274"/>
            <a:ext cx="355104" cy="351040"/>
            <a:chOff x="854253" y="2428274"/>
            <a:chExt cx="355104" cy="351040"/>
          </a:xfrm>
        </p:grpSpPr>
        <p:sp>
          <p:nvSpPr>
            <p:cNvPr id="18526" name="Google Shape;18526;p7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8" name="Google Shape;18528;p78"/>
          <p:cNvGrpSpPr/>
          <p:nvPr/>
        </p:nvGrpSpPr>
        <p:grpSpPr>
          <a:xfrm>
            <a:off x="6896909" y="2440946"/>
            <a:ext cx="354752" cy="275904"/>
            <a:chOff x="6896909" y="2440946"/>
            <a:chExt cx="354752" cy="275904"/>
          </a:xfrm>
        </p:grpSpPr>
        <p:sp>
          <p:nvSpPr>
            <p:cNvPr id="18529" name="Google Shape;18529;p7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1" name="Google Shape;18531;p78"/>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2" name="Google Shape;18532;p78"/>
          <p:cNvGrpSpPr/>
          <p:nvPr/>
        </p:nvGrpSpPr>
        <p:grpSpPr>
          <a:xfrm>
            <a:off x="5265069" y="2424754"/>
            <a:ext cx="321984" cy="354560"/>
            <a:chOff x="5265069" y="2424754"/>
            <a:chExt cx="321984" cy="354560"/>
          </a:xfrm>
        </p:grpSpPr>
        <p:sp>
          <p:nvSpPr>
            <p:cNvPr id="18533" name="Google Shape;18533;p7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5" name="Google Shape;18535;p78"/>
          <p:cNvGrpSpPr/>
          <p:nvPr/>
        </p:nvGrpSpPr>
        <p:grpSpPr>
          <a:xfrm>
            <a:off x="4150669" y="2466770"/>
            <a:ext cx="355104" cy="259584"/>
            <a:chOff x="4150669" y="2466770"/>
            <a:chExt cx="355104" cy="259584"/>
          </a:xfrm>
        </p:grpSpPr>
        <p:sp>
          <p:nvSpPr>
            <p:cNvPr id="18536" name="Google Shape;18536;p7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0" name="Google Shape;18540;p78"/>
          <p:cNvGrpSpPr/>
          <p:nvPr/>
        </p:nvGrpSpPr>
        <p:grpSpPr>
          <a:xfrm>
            <a:off x="4699693" y="2424946"/>
            <a:ext cx="354336" cy="353984"/>
            <a:chOff x="4699693" y="2424946"/>
            <a:chExt cx="354336" cy="353984"/>
          </a:xfrm>
        </p:grpSpPr>
        <p:sp>
          <p:nvSpPr>
            <p:cNvPr id="18541" name="Google Shape;18541;p7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3" name="Google Shape;18543;p78"/>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8"/>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5" name="Google Shape;18545;p78"/>
          <p:cNvGrpSpPr/>
          <p:nvPr/>
        </p:nvGrpSpPr>
        <p:grpSpPr>
          <a:xfrm>
            <a:off x="1953037" y="2552242"/>
            <a:ext cx="355136" cy="227072"/>
            <a:chOff x="1953037" y="2552242"/>
            <a:chExt cx="355136" cy="227072"/>
          </a:xfrm>
        </p:grpSpPr>
        <p:sp>
          <p:nvSpPr>
            <p:cNvPr id="18546" name="Google Shape;18546;p7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8" name="Google Shape;18548;p78"/>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9" name="Google Shape;18549;p78"/>
          <p:cNvGrpSpPr/>
          <p:nvPr/>
        </p:nvGrpSpPr>
        <p:grpSpPr>
          <a:xfrm>
            <a:off x="2500941" y="2527218"/>
            <a:ext cx="355104" cy="250944"/>
            <a:chOff x="2500941" y="2527218"/>
            <a:chExt cx="355104" cy="250944"/>
          </a:xfrm>
        </p:grpSpPr>
        <p:sp>
          <p:nvSpPr>
            <p:cNvPr id="18550" name="Google Shape;18550;p7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5" name="Google Shape;18555;p78"/>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6" name="Google Shape;18556;p78"/>
          <p:cNvGrpSpPr/>
          <p:nvPr/>
        </p:nvGrpSpPr>
        <p:grpSpPr>
          <a:xfrm>
            <a:off x="7993805" y="2427122"/>
            <a:ext cx="356256" cy="351808"/>
            <a:chOff x="7993805" y="2427122"/>
            <a:chExt cx="356256" cy="351808"/>
          </a:xfrm>
        </p:grpSpPr>
        <p:sp>
          <p:nvSpPr>
            <p:cNvPr id="18557" name="Google Shape;18557;p7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8"/>
          <p:cNvGrpSpPr/>
          <p:nvPr/>
        </p:nvGrpSpPr>
        <p:grpSpPr>
          <a:xfrm>
            <a:off x="878637" y="1965010"/>
            <a:ext cx="308640" cy="353312"/>
            <a:chOff x="878637" y="1965010"/>
            <a:chExt cx="308640" cy="353312"/>
          </a:xfrm>
        </p:grpSpPr>
        <p:sp>
          <p:nvSpPr>
            <p:cNvPr id="18561" name="Google Shape;18561;p7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4" name="Google Shape;18564;p78"/>
          <p:cNvGrpSpPr/>
          <p:nvPr/>
        </p:nvGrpSpPr>
        <p:grpSpPr>
          <a:xfrm>
            <a:off x="6896141" y="1964722"/>
            <a:ext cx="348256" cy="352448"/>
            <a:chOff x="6896141" y="1964722"/>
            <a:chExt cx="348256" cy="352448"/>
          </a:xfrm>
        </p:grpSpPr>
        <p:sp>
          <p:nvSpPr>
            <p:cNvPr id="18565" name="Google Shape;18565;p7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8" name="Google Shape;18568;p78"/>
          <p:cNvGrpSpPr/>
          <p:nvPr/>
        </p:nvGrpSpPr>
        <p:grpSpPr>
          <a:xfrm>
            <a:off x="7989997" y="2015378"/>
            <a:ext cx="355136" cy="303328"/>
            <a:chOff x="7989997" y="2015378"/>
            <a:chExt cx="355136" cy="303328"/>
          </a:xfrm>
        </p:grpSpPr>
        <p:sp>
          <p:nvSpPr>
            <p:cNvPr id="18569" name="Google Shape;18569;p7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2" name="Google Shape;18572;p78"/>
          <p:cNvGrpSpPr/>
          <p:nvPr/>
        </p:nvGrpSpPr>
        <p:grpSpPr>
          <a:xfrm>
            <a:off x="3598221" y="1509362"/>
            <a:ext cx="348640" cy="330784"/>
            <a:chOff x="3598221" y="1509362"/>
            <a:chExt cx="348640" cy="330784"/>
          </a:xfrm>
        </p:grpSpPr>
        <p:sp>
          <p:nvSpPr>
            <p:cNvPr id="18573" name="Google Shape;18573;p7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7" name="Google Shape;18577;p78"/>
          <p:cNvGrpSpPr/>
          <p:nvPr/>
        </p:nvGrpSpPr>
        <p:grpSpPr>
          <a:xfrm>
            <a:off x="5246797" y="1500658"/>
            <a:ext cx="347872" cy="347488"/>
            <a:chOff x="5246797" y="1500658"/>
            <a:chExt cx="347872" cy="347488"/>
          </a:xfrm>
        </p:grpSpPr>
        <p:sp>
          <p:nvSpPr>
            <p:cNvPr id="18578" name="Google Shape;18578;p7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2" name="Google Shape;18582;p78"/>
          <p:cNvGrpSpPr/>
          <p:nvPr/>
        </p:nvGrpSpPr>
        <p:grpSpPr>
          <a:xfrm>
            <a:off x="5796589" y="1500658"/>
            <a:ext cx="349024" cy="346752"/>
            <a:chOff x="5796589" y="1500658"/>
            <a:chExt cx="349024" cy="346752"/>
          </a:xfrm>
        </p:grpSpPr>
        <p:sp>
          <p:nvSpPr>
            <p:cNvPr id="18583" name="Google Shape;18583;p7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4" name="Google Shape;18584;p78"/>
            <p:cNvGrpSpPr/>
            <p:nvPr/>
          </p:nvGrpSpPr>
          <p:grpSpPr>
            <a:xfrm>
              <a:off x="5796589" y="1500658"/>
              <a:ext cx="349024" cy="346752"/>
              <a:chOff x="5796589" y="1500658"/>
              <a:chExt cx="349024" cy="346752"/>
            </a:xfrm>
          </p:grpSpPr>
          <p:sp>
            <p:nvSpPr>
              <p:cNvPr id="18585" name="Google Shape;18585;p7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89" name="Google Shape;18589;p78"/>
          <p:cNvGrpSpPr/>
          <p:nvPr/>
        </p:nvGrpSpPr>
        <p:grpSpPr>
          <a:xfrm>
            <a:off x="6895373" y="1502578"/>
            <a:ext cx="348640" cy="343296"/>
            <a:chOff x="6895373" y="1502578"/>
            <a:chExt cx="348640" cy="343296"/>
          </a:xfrm>
        </p:grpSpPr>
        <p:sp>
          <p:nvSpPr>
            <p:cNvPr id="18590" name="Google Shape;18590;p7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3" name="Google Shape;18593;p78"/>
          <p:cNvGrpSpPr/>
          <p:nvPr/>
        </p:nvGrpSpPr>
        <p:grpSpPr>
          <a:xfrm>
            <a:off x="4147597" y="1505458"/>
            <a:ext cx="347904" cy="336992"/>
            <a:chOff x="4147597" y="1505458"/>
            <a:chExt cx="347904" cy="336992"/>
          </a:xfrm>
        </p:grpSpPr>
        <p:sp>
          <p:nvSpPr>
            <p:cNvPr id="18594" name="Google Shape;18594;p7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1" name="Google Shape;18601;p78"/>
          <p:cNvGrpSpPr/>
          <p:nvPr/>
        </p:nvGrpSpPr>
        <p:grpSpPr>
          <a:xfrm>
            <a:off x="2499405" y="1499890"/>
            <a:ext cx="347488" cy="348256"/>
            <a:chOff x="2499405" y="1499890"/>
            <a:chExt cx="347488" cy="348256"/>
          </a:xfrm>
        </p:grpSpPr>
        <p:sp>
          <p:nvSpPr>
            <p:cNvPr id="18602" name="Google Shape;18602;p7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7" name="Google Shape;18607;p78"/>
          <p:cNvGrpSpPr/>
          <p:nvPr/>
        </p:nvGrpSpPr>
        <p:grpSpPr>
          <a:xfrm>
            <a:off x="1956845" y="1500498"/>
            <a:ext cx="331520" cy="348032"/>
            <a:chOff x="1956845" y="1500498"/>
            <a:chExt cx="331520" cy="348032"/>
          </a:xfrm>
        </p:grpSpPr>
        <p:sp>
          <p:nvSpPr>
            <p:cNvPr id="18608" name="Google Shape;18608;p7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78"/>
          <p:cNvGrpSpPr/>
          <p:nvPr/>
        </p:nvGrpSpPr>
        <p:grpSpPr>
          <a:xfrm>
            <a:off x="6345613" y="1549874"/>
            <a:ext cx="348640" cy="250656"/>
            <a:chOff x="6345613" y="1549874"/>
            <a:chExt cx="348640" cy="250656"/>
          </a:xfrm>
        </p:grpSpPr>
        <p:sp>
          <p:nvSpPr>
            <p:cNvPr id="18621" name="Google Shape;18621;p7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7" name="Google Shape;18627;p78"/>
          <p:cNvGrpSpPr/>
          <p:nvPr/>
        </p:nvGrpSpPr>
        <p:grpSpPr>
          <a:xfrm>
            <a:off x="7444781" y="1507026"/>
            <a:ext cx="348640" cy="334272"/>
            <a:chOff x="7444781" y="1507026"/>
            <a:chExt cx="348640" cy="334272"/>
          </a:xfrm>
        </p:grpSpPr>
        <p:sp>
          <p:nvSpPr>
            <p:cNvPr id="18628" name="Google Shape;18628;p7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3" name="Google Shape;18633;p78"/>
          <p:cNvGrpSpPr/>
          <p:nvPr/>
        </p:nvGrpSpPr>
        <p:grpSpPr>
          <a:xfrm>
            <a:off x="7995341" y="1506738"/>
            <a:ext cx="347872" cy="334944"/>
            <a:chOff x="7995341" y="1506738"/>
            <a:chExt cx="347872" cy="334944"/>
          </a:xfrm>
        </p:grpSpPr>
        <p:sp>
          <p:nvSpPr>
            <p:cNvPr id="18634" name="Google Shape;18634;p7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0" name="Google Shape;18640;p78"/>
          <p:cNvGrpSpPr/>
          <p:nvPr/>
        </p:nvGrpSpPr>
        <p:grpSpPr>
          <a:xfrm>
            <a:off x="3048045" y="1522930"/>
            <a:ext cx="347872" cy="303904"/>
            <a:chOff x="3048045" y="1522930"/>
            <a:chExt cx="347872" cy="303904"/>
          </a:xfrm>
        </p:grpSpPr>
        <p:sp>
          <p:nvSpPr>
            <p:cNvPr id="18641" name="Google Shape;18641;p7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2" name="Google Shape;18642;p78"/>
            <p:cNvGrpSpPr/>
            <p:nvPr/>
          </p:nvGrpSpPr>
          <p:grpSpPr>
            <a:xfrm>
              <a:off x="3048045" y="1522930"/>
              <a:ext cx="347872" cy="303904"/>
              <a:chOff x="3048045" y="1522930"/>
              <a:chExt cx="347872" cy="303904"/>
            </a:xfrm>
          </p:grpSpPr>
          <p:sp>
            <p:nvSpPr>
              <p:cNvPr id="18643" name="Google Shape;18643;p7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45" name="Google Shape;18645;p78"/>
          <p:cNvGrpSpPr/>
          <p:nvPr/>
        </p:nvGrpSpPr>
        <p:grpSpPr>
          <a:xfrm>
            <a:off x="1133133" y="3351922"/>
            <a:ext cx="313984" cy="358560"/>
            <a:chOff x="1133133" y="3351922"/>
            <a:chExt cx="313984" cy="358560"/>
          </a:xfrm>
        </p:grpSpPr>
        <p:sp>
          <p:nvSpPr>
            <p:cNvPr id="18646" name="Google Shape;18646;p7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62" name="Google Shape;18662;p78"/>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63" name="Google Shape;18663;p78"/>
          <p:cNvGrpSpPr/>
          <p:nvPr/>
        </p:nvGrpSpPr>
        <p:grpSpPr>
          <a:xfrm>
            <a:off x="2795053" y="3352594"/>
            <a:ext cx="288448" cy="357120"/>
            <a:chOff x="2795053" y="3352594"/>
            <a:chExt cx="288448" cy="357120"/>
          </a:xfrm>
        </p:grpSpPr>
        <p:sp>
          <p:nvSpPr>
            <p:cNvPr id="18664" name="Google Shape;18664;p7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3" name="Google Shape;18673;p78"/>
          <p:cNvGrpSpPr/>
          <p:nvPr/>
        </p:nvGrpSpPr>
        <p:grpSpPr>
          <a:xfrm>
            <a:off x="2236525" y="3353202"/>
            <a:ext cx="304832" cy="356512"/>
            <a:chOff x="2236525" y="3353202"/>
            <a:chExt cx="304832" cy="356512"/>
          </a:xfrm>
        </p:grpSpPr>
        <p:sp>
          <p:nvSpPr>
            <p:cNvPr id="18674" name="Google Shape;18674;p7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7" name="Google Shape;18677;p78"/>
          <p:cNvGrpSpPr/>
          <p:nvPr/>
        </p:nvGrpSpPr>
        <p:grpSpPr>
          <a:xfrm>
            <a:off x="3910637" y="3352690"/>
            <a:ext cx="256800" cy="357024"/>
            <a:chOff x="3910637" y="3352690"/>
            <a:chExt cx="256800" cy="357024"/>
          </a:xfrm>
        </p:grpSpPr>
        <p:sp>
          <p:nvSpPr>
            <p:cNvPr id="18678" name="Google Shape;18678;p7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1" name="Google Shape;18681;p78"/>
          <p:cNvGrpSpPr/>
          <p:nvPr/>
        </p:nvGrpSpPr>
        <p:grpSpPr>
          <a:xfrm>
            <a:off x="6056429" y="3351922"/>
            <a:ext cx="360064" cy="360096"/>
            <a:chOff x="6056429" y="3351922"/>
            <a:chExt cx="360064" cy="360096"/>
          </a:xfrm>
        </p:grpSpPr>
        <p:sp>
          <p:nvSpPr>
            <p:cNvPr id="18682" name="Google Shape;18682;p7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5" name="Google Shape;18685;p78"/>
          <p:cNvGrpSpPr/>
          <p:nvPr/>
        </p:nvGrpSpPr>
        <p:grpSpPr>
          <a:xfrm>
            <a:off x="6608877" y="3353074"/>
            <a:ext cx="357408" cy="357408"/>
            <a:chOff x="6608877" y="3353074"/>
            <a:chExt cx="357408" cy="357408"/>
          </a:xfrm>
        </p:grpSpPr>
        <p:sp>
          <p:nvSpPr>
            <p:cNvPr id="18686" name="Google Shape;18686;p7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3" name="Google Shape;18693;p78"/>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94" name="Google Shape;18694;p78"/>
          <p:cNvGrpSpPr/>
          <p:nvPr/>
        </p:nvGrpSpPr>
        <p:grpSpPr>
          <a:xfrm>
            <a:off x="3316269" y="3352402"/>
            <a:ext cx="344832" cy="356544"/>
            <a:chOff x="3316269" y="3352402"/>
            <a:chExt cx="344832" cy="356544"/>
          </a:xfrm>
        </p:grpSpPr>
        <p:sp>
          <p:nvSpPr>
            <p:cNvPr id="18695" name="Google Shape;18695;p7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8" name="Google Shape;18698;p78"/>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99" name="Google Shape;18699;p78"/>
          <p:cNvGrpSpPr/>
          <p:nvPr/>
        </p:nvGrpSpPr>
        <p:grpSpPr>
          <a:xfrm>
            <a:off x="4959533" y="3370226"/>
            <a:ext cx="357408" cy="323488"/>
            <a:chOff x="4959533" y="3370226"/>
            <a:chExt cx="357408" cy="323488"/>
          </a:xfrm>
        </p:grpSpPr>
        <p:sp>
          <p:nvSpPr>
            <p:cNvPr id="18700" name="Google Shape;18700;p7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2" name="Google Shape;18702;p78"/>
          <p:cNvGrpSpPr/>
          <p:nvPr/>
        </p:nvGrpSpPr>
        <p:grpSpPr>
          <a:xfrm>
            <a:off x="7158637" y="3353074"/>
            <a:ext cx="357056" cy="357408"/>
            <a:chOff x="7158637" y="3353074"/>
            <a:chExt cx="357056" cy="357408"/>
          </a:xfrm>
        </p:grpSpPr>
        <p:sp>
          <p:nvSpPr>
            <p:cNvPr id="18703" name="Google Shape;18703;p7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7" name="Google Shape;18707;p78"/>
          <p:cNvGrpSpPr/>
          <p:nvPr/>
        </p:nvGrpSpPr>
        <p:grpSpPr>
          <a:xfrm>
            <a:off x="5508909" y="3371506"/>
            <a:ext cx="358560" cy="319552"/>
            <a:chOff x="5508909" y="3371506"/>
            <a:chExt cx="358560" cy="319552"/>
          </a:xfrm>
        </p:grpSpPr>
        <p:sp>
          <p:nvSpPr>
            <p:cNvPr id="18708" name="Google Shape;18708;p7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21"/>
        <p:cNvGrpSpPr/>
        <p:nvPr/>
      </p:nvGrpSpPr>
      <p:grpSpPr>
        <a:xfrm>
          <a:off x="0" y="0"/>
          <a:ext cx="0" cy="0"/>
          <a:chOff x="0" y="0"/>
          <a:chExt cx="0" cy="0"/>
        </a:xfrm>
      </p:grpSpPr>
      <p:sp>
        <p:nvSpPr>
          <p:cNvPr id="18722" name="Google Shape;18722;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8723" name="Google Shape;18723;p79"/>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24" name="Google Shape;18724;p79"/>
          <p:cNvGrpSpPr/>
          <p:nvPr/>
        </p:nvGrpSpPr>
        <p:grpSpPr>
          <a:xfrm>
            <a:off x="3303268" y="3817349"/>
            <a:ext cx="346056" cy="345674"/>
            <a:chOff x="3303268" y="3817349"/>
            <a:chExt cx="346056" cy="345674"/>
          </a:xfrm>
        </p:grpSpPr>
        <p:sp>
          <p:nvSpPr>
            <p:cNvPr id="18725" name="Google Shape;18725;p7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9" name="Google Shape;18729;p79"/>
          <p:cNvGrpSpPr/>
          <p:nvPr/>
        </p:nvGrpSpPr>
        <p:grpSpPr>
          <a:xfrm>
            <a:off x="3752358" y="3817349"/>
            <a:ext cx="346056" cy="345674"/>
            <a:chOff x="3752358" y="3817349"/>
            <a:chExt cx="346056" cy="345674"/>
          </a:xfrm>
        </p:grpSpPr>
        <p:sp>
          <p:nvSpPr>
            <p:cNvPr id="18730" name="Google Shape;18730;p7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4" name="Google Shape;18734;p79"/>
          <p:cNvGrpSpPr/>
          <p:nvPr/>
        </p:nvGrpSpPr>
        <p:grpSpPr>
          <a:xfrm>
            <a:off x="5100008" y="3817349"/>
            <a:ext cx="346024" cy="345674"/>
            <a:chOff x="5100008" y="3817349"/>
            <a:chExt cx="346024" cy="345674"/>
          </a:xfrm>
        </p:grpSpPr>
        <p:sp>
          <p:nvSpPr>
            <p:cNvPr id="18735" name="Google Shape;18735;p7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9"/>
          <p:cNvGrpSpPr/>
          <p:nvPr/>
        </p:nvGrpSpPr>
        <p:grpSpPr>
          <a:xfrm>
            <a:off x="5998919" y="3817349"/>
            <a:ext cx="345674" cy="345674"/>
            <a:chOff x="5998919" y="3817349"/>
            <a:chExt cx="345674" cy="345674"/>
          </a:xfrm>
        </p:grpSpPr>
        <p:sp>
          <p:nvSpPr>
            <p:cNvPr id="18739" name="Google Shape;18739;p7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2" name="Google Shape;18742;p79"/>
          <p:cNvGrpSpPr/>
          <p:nvPr/>
        </p:nvGrpSpPr>
        <p:grpSpPr>
          <a:xfrm>
            <a:off x="4201447" y="3817349"/>
            <a:ext cx="346024" cy="345674"/>
            <a:chOff x="4201447" y="3817349"/>
            <a:chExt cx="346024" cy="345674"/>
          </a:xfrm>
        </p:grpSpPr>
        <p:sp>
          <p:nvSpPr>
            <p:cNvPr id="18743" name="Google Shape;18743;p7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5" name="Google Shape;18745;p79"/>
          <p:cNvGrpSpPr/>
          <p:nvPr/>
        </p:nvGrpSpPr>
        <p:grpSpPr>
          <a:xfrm>
            <a:off x="4650919" y="3817349"/>
            <a:ext cx="346024" cy="345674"/>
            <a:chOff x="4650919" y="3817349"/>
            <a:chExt cx="346024" cy="345674"/>
          </a:xfrm>
        </p:grpSpPr>
        <p:sp>
          <p:nvSpPr>
            <p:cNvPr id="18746" name="Google Shape;18746;p7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9" name="Google Shape;18749;p79"/>
          <p:cNvGrpSpPr/>
          <p:nvPr/>
        </p:nvGrpSpPr>
        <p:grpSpPr>
          <a:xfrm>
            <a:off x="5549861" y="3817349"/>
            <a:ext cx="345642" cy="345674"/>
            <a:chOff x="5549861" y="3817349"/>
            <a:chExt cx="345642" cy="345674"/>
          </a:xfrm>
        </p:grpSpPr>
        <p:sp>
          <p:nvSpPr>
            <p:cNvPr id="18750" name="Google Shape;18750;p7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3" name="Google Shape;18753;p79"/>
          <p:cNvGrpSpPr/>
          <p:nvPr/>
        </p:nvGrpSpPr>
        <p:grpSpPr>
          <a:xfrm>
            <a:off x="1306445" y="3397829"/>
            <a:ext cx="367255" cy="269855"/>
            <a:chOff x="1306445" y="3397829"/>
            <a:chExt cx="367255" cy="269855"/>
          </a:xfrm>
        </p:grpSpPr>
        <p:sp>
          <p:nvSpPr>
            <p:cNvPr id="18754" name="Google Shape;18754;p7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79"/>
          <p:cNvGrpSpPr/>
          <p:nvPr/>
        </p:nvGrpSpPr>
        <p:grpSpPr>
          <a:xfrm>
            <a:off x="1781317" y="3391400"/>
            <a:ext cx="367255" cy="282364"/>
            <a:chOff x="1781317" y="3391400"/>
            <a:chExt cx="367255" cy="282364"/>
          </a:xfrm>
        </p:grpSpPr>
        <p:sp>
          <p:nvSpPr>
            <p:cNvPr id="18761" name="Google Shape;18761;p7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7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7" name="Google Shape;18767;p79"/>
          <p:cNvGrpSpPr/>
          <p:nvPr/>
        </p:nvGrpSpPr>
        <p:grpSpPr>
          <a:xfrm>
            <a:off x="3678830" y="3370933"/>
            <a:ext cx="369164" cy="323297"/>
            <a:chOff x="3678830" y="3370933"/>
            <a:chExt cx="369164" cy="323297"/>
          </a:xfrm>
        </p:grpSpPr>
        <p:sp>
          <p:nvSpPr>
            <p:cNvPr id="18768" name="Google Shape;18768;p7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79"/>
          <p:cNvGrpSpPr/>
          <p:nvPr/>
        </p:nvGrpSpPr>
        <p:grpSpPr>
          <a:xfrm>
            <a:off x="859265" y="3348175"/>
            <a:ext cx="312316" cy="368400"/>
            <a:chOff x="859265" y="3348175"/>
            <a:chExt cx="312316" cy="368400"/>
          </a:xfrm>
        </p:grpSpPr>
        <p:sp>
          <p:nvSpPr>
            <p:cNvPr id="18780" name="Google Shape;18780;p7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5" name="Google Shape;18785;p79"/>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6" name="Google Shape;18786;p79"/>
          <p:cNvGrpSpPr/>
          <p:nvPr/>
        </p:nvGrpSpPr>
        <p:grpSpPr>
          <a:xfrm>
            <a:off x="2766374" y="3361013"/>
            <a:ext cx="330110" cy="308908"/>
            <a:chOff x="2766264" y="3394042"/>
            <a:chExt cx="294873" cy="275934"/>
          </a:xfrm>
        </p:grpSpPr>
        <p:sp>
          <p:nvSpPr>
            <p:cNvPr id="18787" name="Google Shape;18787;p7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79"/>
          <p:cNvGrpSpPr/>
          <p:nvPr/>
        </p:nvGrpSpPr>
        <p:grpSpPr>
          <a:xfrm>
            <a:off x="3214972" y="3359188"/>
            <a:ext cx="346406" cy="347552"/>
            <a:chOff x="3214972" y="3359188"/>
            <a:chExt cx="346406" cy="347552"/>
          </a:xfrm>
        </p:grpSpPr>
        <p:sp>
          <p:nvSpPr>
            <p:cNvPr id="18792" name="Google Shape;18792;p7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7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6" name="Google Shape;18806;p79"/>
          <p:cNvGrpSpPr/>
          <p:nvPr/>
        </p:nvGrpSpPr>
        <p:grpSpPr>
          <a:xfrm>
            <a:off x="4629306" y="3409193"/>
            <a:ext cx="367255" cy="244486"/>
            <a:chOff x="4629306" y="3409193"/>
            <a:chExt cx="367255" cy="244486"/>
          </a:xfrm>
        </p:grpSpPr>
        <p:sp>
          <p:nvSpPr>
            <p:cNvPr id="18807" name="Google Shape;18807;p7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7" name="Google Shape;18817;p79"/>
          <p:cNvGrpSpPr/>
          <p:nvPr/>
        </p:nvGrpSpPr>
        <p:grpSpPr>
          <a:xfrm>
            <a:off x="4193490" y="3350084"/>
            <a:ext cx="289939" cy="334661"/>
            <a:chOff x="4193490" y="3350084"/>
            <a:chExt cx="289939" cy="334661"/>
          </a:xfrm>
        </p:grpSpPr>
        <p:sp>
          <p:nvSpPr>
            <p:cNvPr id="18818" name="Google Shape;18818;p7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79"/>
          <p:cNvGrpSpPr/>
          <p:nvPr/>
        </p:nvGrpSpPr>
        <p:grpSpPr>
          <a:xfrm>
            <a:off x="6533281" y="3351230"/>
            <a:ext cx="357037" cy="357005"/>
            <a:chOff x="6533281" y="3351230"/>
            <a:chExt cx="357037" cy="357005"/>
          </a:xfrm>
        </p:grpSpPr>
        <p:sp>
          <p:nvSpPr>
            <p:cNvPr id="18829" name="Google Shape;18829;p7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2" name="Google Shape;18832;p79"/>
          <p:cNvGrpSpPr/>
          <p:nvPr/>
        </p:nvGrpSpPr>
        <p:grpSpPr>
          <a:xfrm>
            <a:off x="6058441" y="3351230"/>
            <a:ext cx="357387" cy="357005"/>
            <a:chOff x="6058441" y="3351230"/>
            <a:chExt cx="357387" cy="357005"/>
          </a:xfrm>
        </p:grpSpPr>
        <p:sp>
          <p:nvSpPr>
            <p:cNvPr id="18833" name="Google Shape;18833;p7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5" name="Google Shape;18835;p79"/>
          <p:cNvGrpSpPr/>
          <p:nvPr/>
        </p:nvGrpSpPr>
        <p:grpSpPr>
          <a:xfrm>
            <a:off x="7957483" y="3350848"/>
            <a:ext cx="357387" cy="357387"/>
            <a:chOff x="7957483" y="3350848"/>
            <a:chExt cx="357387" cy="357387"/>
          </a:xfrm>
        </p:grpSpPr>
        <p:sp>
          <p:nvSpPr>
            <p:cNvPr id="18836" name="Google Shape;18836;p7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9" name="Google Shape;18839;p79"/>
          <p:cNvGrpSpPr/>
          <p:nvPr/>
        </p:nvGrpSpPr>
        <p:grpSpPr>
          <a:xfrm>
            <a:off x="7007771" y="3351230"/>
            <a:ext cx="357387" cy="357005"/>
            <a:chOff x="7007771" y="3351230"/>
            <a:chExt cx="357387" cy="357005"/>
          </a:xfrm>
        </p:grpSpPr>
        <p:sp>
          <p:nvSpPr>
            <p:cNvPr id="18840" name="Google Shape;18840;p7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79"/>
          <p:cNvGrpSpPr/>
          <p:nvPr/>
        </p:nvGrpSpPr>
        <p:grpSpPr>
          <a:xfrm>
            <a:off x="5108729" y="3351230"/>
            <a:ext cx="357005" cy="357005"/>
            <a:chOff x="5108729" y="3351230"/>
            <a:chExt cx="357005" cy="357005"/>
          </a:xfrm>
        </p:grpSpPr>
        <p:sp>
          <p:nvSpPr>
            <p:cNvPr id="18846" name="Google Shape;18846;p7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8" name="Google Shape;18848;p79"/>
          <p:cNvGrpSpPr/>
          <p:nvPr/>
        </p:nvGrpSpPr>
        <p:grpSpPr>
          <a:xfrm>
            <a:off x="5583569" y="3351230"/>
            <a:ext cx="357419" cy="357005"/>
            <a:chOff x="5583569" y="3351230"/>
            <a:chExt cx="357419" cy="357005"/>
          </a:xfrm>
        </p:grpSpPr>
        <p:sp>
          <p:nvSpPr>
            <p:cNvPr id="18849" name="Google Shape;18849;p7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1" name="Google Shape;18851;p79"/>
          <p:cNvGrpSpPr/>
          <p:nvPr/>
        </p:nvGrpSpPr>
        <p:grpSpPr>
          <a:xfrm>
            <a:off x="7482229" y="3351230"/>
            <a:ext cx="357419" cy="357005"/>
            <a:chOff x="7482229" y="3351230"/>
            <a:chExt cx="357419" cy="357005"/>
          </a:xfrm>
        </p:grpSpPr>
        <p:sp>
          <p:nvSpPr>
            <p:cNvPr id="18852" name="Google Shape;18852;p7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7" name="Google Shape;18857;p79"/>
          <p:cNvGrpSpPr/>
          <p:nvPr/>
        </p:nvGrpSpPr>
        <p:grpSpPr>
          <a:xfrm>
            <a:off x="3764485" y="2890682"/>
            <a:ext cx="222874" cy="345737"/>
            <a:chOff x="3764485" y="2890682"/>
            <a:chExt cx="222874" cy="345737"/>
          </a:xfrm>
        </p:grpSpPr>
        <p:sp>
          <p:nvSpPr>
            <p:cNvPr id="18858" name="Google Shape;18858;p7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1" name="Google Shape;18861;p79"/>
          <p:cNvGrpSpPr/>
          <p:nvPr/>
        </p:nvGrpSpPr>
        <p:grpSpPr>
          <a:xfrm>
            <a:off x="2238616" y="2908131"/>
            <a:ext cx="422596" cy="310382"/>
            <a:chOff x="2278533" y="2937377"/>
            <a:chExt cx="346788" cy="254704"/>
          </a:xfrm>
        </p:grpSpPr>
        <p:sp>
          <p:nvSpPr>
            <p:cNvPr id="18862" name="Google Shape;18862;p7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4" name="Google Shape;18864;p79"/>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5" name="Google Shape;18865;p79"/>
          <p:cNvGrpSpPr/>
          <p:nvPr/>
        </p:nvGrpSpPr>
        <p:grpSpPr>
          <a:xfrm>
            <a:off x="1836637" y="2891510"/>
            <a:ext cx="286152" cy="346438"/>
            <a:chOff x="1836637" y="2891510"/>
            <a:chExt cx="286152" cy="346438"/>
          </a:xfrm>
        </p:grpSpPr>
        <p:sp>
          <p:nvSpPr>
            <p:cNvPr id="18866" name="Google Shape;18866;p7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9" name="Google Shape;18869;p79"/>
          <p:cNvGrpSpPr/>
          <p:nvPr/>
        </p:nvGrpSpPr>
        <p:grpSpPr>
          <a:xfrm>
            <a:off x="5585861" y="2905929"/>
            <a:ext cx="379764" cy="337684"/>
            <a:chOff x="5585861" y="2905929"/>
            <a:chExt cx="379764" cy="337684"/>
          </a:xfrm>
        </p:grpSpPr>
        <p:sp>
          <p:nvSpPr>
            <p:cNvPr id="18870" name="Google Shape;18870;p7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4" name="Google Shape;18874;p79"/>
          <p:cNvGrpSpPr/>
          <p:nvPr/>
        </p:nvGrpSpPr>
        <p:grpSpPr>
          <a:xfrm>
            <a:off x="1327676" y="2910480"/>
            <a:ext cx="347934" cy="310024"/>
            <a:chOff x="1327676" y="2910480"/>
            <a:chExt cx="347934" cy="310024"/>
          </a:xfrm>
        </p:grpSpPr>
        <p:sp>
          <p:nvSpPr>
            <p:cNvPr id="18875" name="Google Shape;18875;p7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80" name="Google Shape;18880;p79"/>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1" name="Google Shape;18881;p79"/>
          <p:cNvGrpSpPr/>
          <p:nvPr/>
        </p:nvGrpSpPr>
        <p:grpSpPr>
          <a:xfrm>
            <a:off x="2753401" y="2869564"/>
            <a:ext cx="382828" cy="358601"/>
            <a:chOff x="2753373" y="2902523"/>
            <a:chExt cx="347552" cy="325557"/>
          </a:xfrm>
        </p:grpSpPr>
        <p:sp>
          <p:nvSpPr>
            <p:cNvPr id="18882" name="Google Shape;18882;p7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79"/>
          <p:cNvGrpSpPr/>
          <p:nvPr/>
        </p:nvGrpSpPr>
        <p:grpSpPr>
          <a:xfrm>
            <a:off x="849016" y="2903255"/>
            <a:ext cx="356655" cy="335425"/>
            <a:chOff x="849016" y="2903255"/>
            <a:chExt cx="356655" cy="335425"/>
          </a:xfrm>
        </p:grpSpPr>
        <p:sp>
          <p:nvSpPr>
            <p:cNvPr id="18889" name="Google Shape;18889;p7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7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0" name="Google Shape;18900;p79"/>
          <p:cNvGrpSpPr/>
          <p:nvPr/>
        </p:nvGrpSpPr>
        <p:grpSpPr>
          <a:xfrm>
            <a:off x="4210933" y="2926777"/>
            <a:ext cx="280072" cy="275520"/>
            <a:chOff x="4210933" y="2926777"/>
            <a:chExt cx="280072" cy="275520"/>
          </a:xfrm>
        </p:grpSpPr>
        <p:sp>
          <p:nvSpPr>
            <p:cNvPr id="18901" name="Google Shape;18901;p7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4" name="Google Shape;18914;p79"/>
          <p:cNvGrpSpPr/>
          <p:nvPr/>
        </p:nvGrpSpPr>
        <p:grpSpPr>
          <a:xfrm>
            <a:off x="4667216" y="2915382"/>
            <a:ext cx="320273" cy="318395"/>
            <a:chOff x="4667216" y="2915382"/>
            <a:chExt cx="320273" cy="318395"/>
          </a:xfrm>
        </p:grpSpPr>
        <p:sp>
          <p:nvSpPr>
            <p:cNvPr id="18915" name="Google Shape;18915;p7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79"/>
          <p:cNvGrpSpPr/>
          <p:nvPr/>
        </p:nvGrpSpPr>
        <p:grpSpPr>
          <a:xfrm>
            <a:off x="5170480" y="2934639"/>
            <a:ext cx="261929" cy="280550"/>
            <a:chOff x="5170480" y="2934639"/>
            <a:chExt cx="261929" cy="280550"/>
          </a:xfrm>
        </p:grpSpPr>
        <p:sp>
          <p:nvSpPr>
            <p:cNvPr id="18920" name="Google Shape;18920;p7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7" name="Google Shape;18927;p79"/>
          <p:cNvGrpSpPr/>
          <p:nvPr/>
        </p:nvGrpSpPr>
        <p:grpSpPr>
          <a:xfrm>
            <a:off x="6069423" y="2891892"/>
            <a:ext cx="362321" cy="364231"/>
            <a:chOff x="6069423" y="2891892"/>
            <a:chExt cx="362321" cy="364231"/>
          </a:xfrm>
        </p:grpSpPr>
        <p:sp>
          <p:nvSpPr>
            <p:cNvPr id="18928" name="Google Shape;18928;p7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4" name="Google Shape;18934;p79"/>
          <p:cNvGrpSpPr/>
          <p:nvPr/>
        </p:nvGrpSpPr>
        <p:grpSpPr>
          <a:xfrm>
            <a:off x="6571955" y="2919170"/>
            <a:ext cx="308878" cy="311170"/>
            <a:chOff x="6571955" y="2919170"/>
            <a:chExt cx="308878" cy="311170"/>
          </a:xfrm>
        </p:grpSpPr>
        <p:sp>
          <p:nvSpPr>
            <p:cNvPr id="18935" name="Google Shape;18935;p7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5" name="Google Shape;18945;p79"/>
          <p:cNvGrpSpPr/>
          <p:nvPr/>
        </p:nvGrpSpPr>
        <p:grpSpPr>
          <a:xfrm>
            <a:off x="7500054" y="2934735"/>
            <a:ext cx="350576" cy="280454"/>
            <a:chOff x="7500054" y="2934735"/>
            <a:chExt cx="350576" cy="280454"/>
          </a:xfrm>
        </p:grpSpPr>
        <p:sp>
          <p:nvSpPr>
            <p:cNvPr id="18946" name="Google Shape;18946;p7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4" name="Google Shape;18954;p79"/>
          <p:cNvGrpSpPr/>
          <p:nvPr/>
        </p:nvGrpSpPr>
        <p:grpSpPr>
          <a:xfrm>
            <a:off x="7024430" y="2874662"/>
            <a:ext cx="332012" cy="355454"/>
            <a:chOff x="7055134" y="2919170"/>
            <a:chExt cx="290321" cy="310820"/>
          </a:xfrm>
        </p:grpSpPr>
        <p:sp>
          <p:nvSpPr>
            <p:cNvPr id="18955" name="Google Shape;18955;p7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9" name="Google Shape;18969;p79"/>
          <p:cNvGrpSpPr/>
          <p:nvPr/>
        </p:nvGrpSpPr>
        <p:grpSpPr>
          <a:xfrm>
            <a:off x="7985143" y="2900613"/>
            <a:ext cx="330109" cy="347552"/>
            <a:chOff x="7985143" y="2900613"/>
            <a:chExt cx="330109" cy="347552"/>
          </a:xfrm>
        </p:grpSpPr>
        <p:sp>
          <p:nvSpPr>
            <p:cNvPr id="18970" name="Google Shape;18970;p7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8" name="Google Shape;18978;p79"/>
          <p:cNvGrpSpPr/>
          <p:nvPr/>
        </p:nvGrpSpPr>
        <p:grpSpPr>
          <a:xfrm>
            <a:off x="7990840" y="2435226"/>
            <a:ext cx="354363" cy="353631"/>
            <a:chOff x="7990840" y="2435226"/>
            <a:chExt cx="354363" cy="353631"/>
          </a:xfrm>
        </p:grpSpPr>
        <p:sp>
          <p:nvSpPr>
            <p:cNvPr id="18979" name="Google Shape;18979;p7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2" name="Google Shape;18982;p79"/>
          <p:cNvGrpSpPr/>
          <p:nvPr/>
        </p:nvGrpSpPr>
        <p:grpSpPr>
          <a:xfrm>
            <a:off x="1817317" y="2480330"/>
            <a:ext cx="350958" cy="263043"/>
            <a:chOff x="1817317" y="2480330"/>
            <a:chExt cx="350958" cy="263043"/>
          </a:xfrm>
        </p:grpSpPr>
        <p:sp>
          <p:nvSpPr>
            <p:cNvPr id="18983" name="Google Shape;18983;p7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8" name="Google Shape;18988;p79"/>
          <p:cNvGrpSpPr/>
          <p:nvPr/>
        </p:nvGrpSpPr>
        <p:grpSpPr>
          <a:xfrm>
            <a:off x="1341727" y="2483349"/>
            <a:ext cx="419913" cy="308109"/>
            <a:chOff x="1341727" y="2483349"/>
            <a:chExt cx="419913" cy="308109"/>
          </a:xfrm>
        </p:grpSpPr>
        <p:sp>
          <p:nvSpPr>
            <p:cNvPr id="18989" name="Google Shape;18989;p7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2" name="Google Shape;18992;p79"/>
          <p:cNvGrpSpPr/>
          <p:nvPr/>
        </p:nvGrpSpPr>
        <p:grpSpPr>
          <a:xfrm>
            <a:off x="854332" y="2447736"/>
            <a:ext cx="376358" cy="330109"/>
            <a:chOff x="854332" y="2447736"/>
            <a:chExt cx="376358" cy="330109"/>
          </a:xfrm>
        </p:grpSpPr>
        <p:sp>
          <p:nvSpPr>
            <p:cNvPr id="18993" name="Google Shape;18993;p7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1" name="Google Shape;19001;p79"/>
          <p:cNvGrpSpPr/>
          <p:nvPr/>
        </p:nvGrpSpPr>
        <p:grpSpPr>
          <a:xfrm>
            <a:off x="4206763" y="2450951"/>
            <a:ext cx="322151" cy="322374"/>
            <a:chOff x="4206763" y="2450951"/>
            <a:chExt cx="322151" cy="322374"/>
          </a:xfrm>
        </p:grpSpPr>
        <p:sp>
          <p:nvSpPr>
            <p:cNvPr id="19002" name="Google Shape;19002;p7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4" name="Google Shape;19004;p79"/>
          <p:cNvGrpSpPr/>
          <p:nvPr/>
        </p:nvGrpSpPr>
        <p:grpSpPr>
          <a:xfrm>
            <a:off x="7528096" y="2450059"/>
            <a:ext cx="327976" cy="324316"/>
            <a:chOff x="7528096" y="2450059"/>
            <a:chExt cx="327976" cy="324316"/>
          </a:xfrm>
        </p:grpSpPr>
        <p:sp>
          <p:nvSpPr>
            <p:cNvPr id="19005" name="Google Shape;19005;p7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0" name="Google Shape;19010;p79"/>
          <p:cNvGrpSpPr/>
          <p:nvPr/>
        </p:nvGrpSpPr>
        <p:grpSpPr>
          <a:xfrm>
            <a:off x="7077129" y="2512542"/>
            <a:ext cx="282364" cy="198619"/>
            <a:chOff x="7077129" y="2512542"/>
            <a:chExt cx="282364" cy="198619"/>
          </a:xfrm>
        </p:grpSpPr>
        <p:sp>
          <p:nvSpPr>
            <p:cNvPr id="19011" name="Google Shape;19011;p7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7" name="Google Shape;19017;p79"/>
          <p:cNvGrpSpPr/>
          <p:nvPr/>
        </p:nvGrpSpPr>
        <p:grpSpPr>
          <a:xfrm>
            <a:off x="3725461" y="2444712"/>
            <a:ext cx="334279" cy="334661"/>
            <a:chOff x="3725461" y="2444712"/>
            <a:chExt cx="334279" cy="334661"/>
          </a:xfrm>
        </p:grpSpPr>
        <p:sp>
          <p:nvSpPr>
            <p:cNvPr id="19018" name="Google Shape;19018;p7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5" name="Google Shape;19025;p79"/>
          <p:cNvGrpSpPr/>
          <p:nvPr/>
        </p:nvGrpSpPr>
        <p:grpSpPr>
          <a:xfrm>
            <a:off x="6577238" y="2457221"/>
            <a:ext cx="332019" cy="310788"/>
            <a:chOff x="6577238" y="2457221"/>
            <a:chExt cx="332019" cy="310788"/>
          </a:xfrm>
        </p:grpSpPr>
        <p:sp>
          <p:nvSpPr>
            <p:cNvPr id="19026" name="Google Shape;19026;p7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7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2" name="Google Shape;19032;p79"/>
          <p:cNvGrpSpPr/>
          <p:nvPr/>
        </p:nvGrpSpPr>
        <p:grpSpPr>
          <a:xfrm>
            <a:off x="2818561" y="2439778"/>
            <a:ext cx="247892" cy="346024"/>
            <a:chOff x="2818561" y="2439778"/>
            <a:chExt cx="247892" cy="346024"/>
          </a:xfrm>
        </p:grpSpPr>
        <p:sp>
          <p:nvSpPr>
            <p:cNvPr id="19033" name="Google Shape;19033;p7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79"/>
          <p:cNvGrpSpPr/>
          <p:nvPr/>
        </p:nvGrpSpPr>
        <p:grpSpPr>
          <a:xfrm>
            <a:off x="3207778" y="2474632"/>
            <a:ext cx="419933" cy="275170"/>
            <a:chOff x="3207778" y="2474632"/>
            <a:chExt cx="419933" cy="275170"/>
          </a:xfrm>
        </p:grpSpPr>
        <p:sp>
          <p:nvSpPr>
            <p:cNvPr id="19046" name="Google Shape;19046;p7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0" name="Google Shape;19060;p79"/>
          <p:cNvGrpSpPr/>
          <p:nvPr/>
        </p:nvGrpSpPr>
        <p:grpSpPr>
          <a:xfrm>
            <a:off x="6099375" y="2456075"/>
            <a:ext cx="337684" cy="314194"/>
            <a:chOff x="6099375" y="2456075"/>
            <a:chExt cx="337684" cy="314194"/>
          </a:xfrm>
        </p:grpSpPr>
        <p:sp>
          <p:nvSpPr>
            <p:cNvPr id="19061" name="Google Shape;19061;p7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3" name="Google Shape;19063;p79"/>
          <p:cNvGrpSpPr/>
          <p:nvPr/>
        </p:nvGrpSpPr>
        <p:grpSpPr>
          <a:xfrm>
            <a:off x="2312623" y="2468584"/>
            <a:ext cx="312698" cy="286534"/>
            <a:chOff x="2312623" y="2468584"/>
            <a:chExt cx="312698" cy="286534"/>
          </a:xfrm>
        </p:grpSpPr>
        <p:sp>
          <p:nvSpPr>
            <p:cNvPr id="19064" name="Google Shape;19064;p7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7" name="Google Shape;19067;p79"/>
          <p:cNvGrpSpPr/>
          <p:nvPr/>
        </p:nvGrpSpPr>
        <p:grpSpPr>
          <a:xfrm>
            <a:off x="5618805" y="2440924"/>
            <a:ext cx="345292" cy="342618"/>
            <a:chOff x="5618805" y="2440924"/>
            <a:chExt cx="345292" cy="342618"/>
          </a:xfrm>
        </p:grpSpPr>
        <p:sp>
          <p:nvSpPr>
            <p:cNvPr id="19068" name="Google Shape;19068;p7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3" name="Google Shape;19073;p79"/>
          <p:cNvGrpSpPr/>
          <p:nvPr/>
        </p:nvGrpSpPr>
        <p:grpSpPr>
          <a:xfrm>
            <a:off x="4653179" y="2446590"/>
            <a:ext cx="377886" cy="331255"/>
            <a:chOff x="4653179" y="2446590"/>
            <a:chExt cx="377886" cy="331255"/>
          </a:xfrm>
        </p:grpSpPr>
        <p:sp>
          <p:nvSpPr>
            <p:cNvPr id="19074" name="Google Shape;19074;p7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8" name="Google Shape;19078;p79"/>
          <p:cNvGrpSpPr/>
          <p:nvPr/>
        </p:nvGrpSpPr>
        <p:grpSpPr>
          <a:xfrm>
            <a:off x="5184517" y="2459481"/>
            <a:ext cx="252062" cy="305122"/>
            <a:chOff x="5184517" y="2459481"/>
            <a:chExt cx="252062" cy="305122"/>
          </a:xfrm>
        </p:grpSpPr>
        <p:sp>
          <p:nvSpPr>
            <p:cNvPr id="19079" name="Google Shape;19079;p7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5" name="Google Shape;19085;p79"/>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86" name="Google Shape;19086;p79"/>
          <p:cNvGrpSpPr/>
          <p:nvPr/>
        </p:nvGrpSpPr>
        <p:grpSpPr>
          <a:xfrm>
            <a:off x="6155459" y="1969108"/>
            <a:ext cx="249770" cy="363849"/>
            <a:chOff x="6155459" y="1969108"/>
            <a:chExt cx="249770" cy="363849"/>
          </a:xfrm>
        </p:grpSpPr>
        <p:sp>
          <p:nvSpPr>
            <p:cNvPr id="19087" name="Google Shape;19087;p7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6" name="Google Shape;19096;p79"/>
          <p:cNvGrpSpPr/>
          <p:nvPr/>
        </p:nvGrpSpPr>
        <p:grpSpPr>
          <a:xfrm>
            <a:off x="2280029" y="1970604"/>
            <a:ext cx="353631" cy="354395"/>
            <a:chOff x="2280029" y="1970604"/>
            <a:chExt cx="353631" cy="354395"/>
          </a:xfrm>
        </p:grpSpPr>
        <p:sp>
          <p:nvSpPr>
            <p:cNvPr id="19097" name="Google Shape;19097;p7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1" name="Google Shape;19101;p79"/>
          <p:cNvGrpSpPr/>
          <p:nvPr/>
        </p:nvGrpSpPr>
        <p:grpSpPr>
          <a:xfrm>
            <a:off x="8065100" y="2000174"/>
            <a:ext cx="255086" cy="301685"/>
            <a:chOff x="8065100" y="2000174"/>
            <a:chExt cx="255086" cy="301685"/>
          </a:xfrm>
        </p:grpSpPr>
        <p:sp>
          <p:nvSpPr>
            <p:cNvPr id="19102" name="Google Shape;19102;p7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6" name="Google Shape;19106;p79"/>
          <p:cNvGrpSpPr/>
          <p:nvPr/>
        </p:nvGrpSpPr>
        <p:grpSpPr>
          <a:xfrm>
            <a:off x="6633705" y="1969108"/>
            <a:ext cx="249420" cy="363849"/>
            <a:chOff x="6633705" y="1969108"/>
            <a:chExt cx="249420" cy="363849"/>
          </a:xfrm>
        </p:grpSpPr>
        <p:sp>
          <p:nvSpPr>
            <p:cNvPr id="19107" name="Google Shape;19107;p7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5" name="Google Shape;19115;p79"/>
          <p:cNvGrpSpPr/>
          <p:nvPr/>
        </p:nvGrpSpPr>
        <p:grpSpPr>
          <a:xfrm>
            <a:off x="5211031" y="1969108"/>
            <a:ext cx="226661" cy="363467"/>
            <a:chOff x="5211031" y="1969108"/>
            <a:chExt cx="226661" cy="363467"/>
          </a:xfrm>
        </p:grpSpPr>
        <p:sp>
          <p:nvSpPr>
            <p:cNvPr id="19116" name="Google Shape;19116;p7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8" name="Google Shape;19118;p79"/>
          <p:cNvGrpSpPr/>
          <p:nvPr/>
        </p:nvGrpSpPr>
        <p:grpSpPr>
          <a:xfrm>
            <a:off x="3712952" y="1970604"/>
            <a:ext cx="354363" cy="354395"/>
            <a:chOff x="3712952" y="1970604"/>
            <a:chExt cx="354363" cy="354395"/>
          </a:xfrm>
        </p:grpSpPr>
        <p:sp>
          <p:nvSpPr>
            <p:cNvPr id="19119" name="Google Shape;19119;p7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7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79"/>
          <p:cNvGrpSpPr/>
          <p:nvPr/>
        </p:nvGrpSpPr>
        <p:grpSpPr>
          <a:xfrm>
            <a:off x="3235438" y="1970604"/>
            <a:ext cx="354363" cy="354745"/>
            <a:chOff x="3235438" y="1970604"/>
            <a:chExt cx="354363" cy="354745"/>
          </a:xfrm>
        </p:grpSpPr>
        <p:sp>
          <p:nvSpPr>
            <p:cNvPr id="19129" name="Google Shape;19129;p7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2" name="Google Shape;19142;p79"/>
          <p:cNvGrpSpPr/>
          <p:nvPr/>
        </p:nvGrpSpPr>
        <p:grpSpPr>
          <a:xfrm>
            <a:off x="1329585" y="1989925"/>
            <a:ext cx="341472" cy="335074"/>
            <a:chOff x="1329585" y="1989925"/>
            <a:chExt cx="341472" cy="335074"/>
          </a:xfrm>
        </p:grpSpPr>
        <p:sp>
          <p:nvSpPr>
            <p:cNvPr id="19143" name="Google Shape;19143;p7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79"/>
          <p:cNvGrpSpPr/>
          <p:nvPr/>
        </p:nvGrpSpPr>
        <p:grpSpPr>
          <a:xfrm>
            <a:off x="5591871" y="1989906"/>
            <a:ext cx="416649" cy="325597"/>
            <a:chOff x="5626763" y="2013829"/>
            <a:chExt cx="351722" cy="274788"/>
          </a:xfrm>
        </p:grpSpPr>
        <p:sp>
          <p:nvSpPr>
            <p:cNvPr id="19147" name="Google Shape;19147;p7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7" name="Google Shape;19157;p79"/>
          <p:cNvGrpSpPr/>
          <p:nvPr/>
        </p:nvGrpSpPr>
        <p:grpSpPr>
          <a:xfrm>
            <a:off x="7576605" y="1983877"/>
            <a:ext cx="276698" cy="333133"/>
            <a:chOff x="7576605" y="1983877"/>
            <a:chExt cx="276698" cy="333133"/>
          </a:xfrm>
        </p:grpSpPr>
        <p:sp>
          <p:nvSpPr>
            <p:cNvPr id="19158" name="Google Shape;19158;p7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79"/>
          <p:cNvGrpSpPr/>
          <p:nvPr/>
        </p:nvGrpSpPr>
        <p:grpSpPr>
          <a:xfrm>
            <a:off x="853568" y="1975538"/>
            <a:ext cx="337334" cy="353599"/>
            <a:chOff x="853568" y="1975538"/>
            <a:chExt cx="337334" cy="353599"/>
          </a:xfrm>
        </p:grpSpPr>
        <p:sp>
          <p:nvSpPr>
            <p:cNvPr id="19161" name="Google Shape;19161;p7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79"/>
          <p:cNvGrpSpPr/>
          <p:nvPr/>
        </p:nvGrpSpPr>
        <p:grpSpPr>
          <a:xfrm>
            <a:off x="2770052" y="2009628"/>
            <a:ext cx="327085" cy="277080"/>
            <a:chOff x="2770052" y="2009628"/>
            <a:chExt cx="327085" cy="277080"/>
          </a:xfrm>
        </p:grpSpPr>
        <p:sp>
          <p:nvSpPr>
            <p:cNvPr id="19166" name="Google Shape;19166;p7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8" name="Google Shape;19168;p79"/>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9" name="Google Shape;19169;p79"/>
          <p:cNvGrpSpPr/>
          <p:nvPr/>
        </p:nvGrpSpPr>
        <p:grpSpPr>
          <a:xfrm>
            <a:off x="4195399" y="1970604"/>
            <a:ext cx="344878" cy="343573"/>
            <a:chOff x="4195399" y="1970604"/>
            <a:chExt cx="344878" cy="343573"/>
          </a:xfrm>
        </p:grpSpPr>
        <p:sp>
          <p:nvSpPr>
            <p:cNvPr id="19170" name="Google Shape;19170;p7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4" name="Google Shape;19174;p79"/>
          <p:cNvGrpSpPr/>
          <p:nvPr/>
        </p:nvGrpSpPr>
        <p:grpSpPr>
          <a:xfrm>
            <a:off x="4674791" y="1977447"/>
            <a:ext cx="344528" cy="344114"/>
            <a:chOff x="4674791" y="1977447"/>
            <a:chExt cx="344528" cy="344114"/>
          </a:xfrm>
        </p:grpSpPr>
        <p:sp>
          <p:nvSpPr>
            <p:cNvPr id="19175" name="Google Shape;19175;p7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7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1" name="Google Shape;19201;p79"/>
          <p:cNvGrpSpPr/>
          <p:nvPr/>
        </p:nvGrpSpPr>
        <p:grpSpPr>
          <a:xfrm>
            <a:off x="6083810" y="1547297"/>
            <a:ext cx="382819" cy="310788"/>
            <a:chOff x="6083810" y="1547297"/>
            <a:chExt cx="382819" cy="310788"/>
          </a:xfrm>
        </p:grpSpPr>
        <p:sp>
          <p:nvSpPr>
            <p:cNvPr id="19202" name="Google Shape;19202;p7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79"/>
          <p:cNvGrpSpPr/>
          <p:nvPr/>
        </p:nvGrpSpPr>
        <p:grpSpPr>
          <a:xfrm>
            <a:off x="6558300" y="1538193"/>
            <a:ext cx="382788" cy="328613"/>
            <a:chOff x="6558300" y="1538193"/>
            <a:chExt cx="382788" cy="328613"/>
          </a:xfrm>
        </p:grpSpPr>
        <p:sp>
          <p:nvSpPr>
            <p:cNvPr id="19221" name="Google Shape;19221;p7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3" name="Google Shape;19223;p79"/>
          <p:cNvGrpSpPr/>
          <p:nvPr/>
        </p:nvGrpSpPr>
        <p:grpSpPr>
          <a:xfrm>
            <a:off x="5194002" y="1511297"/>
            <a:ext cx="259605" cy="346024"/>
            <a:chOff x="5194002" y="1511297"/>
            <a:chExt cx="259605" cy="346024"/>
          </a:xfrm>
        </p:grpSpPr>
        <p:sp>
          <p:nvSpPr>
            <p:cNvPr id="19224" name="Google Shape;19224;p7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8" name="Google Shape;19228;p79"/>
          <p:cNvGrpSpPr/>
          <p:nvPr/>
        </p:nvGrpSpPr>
        <p:grpSpPr>
          <a:xfrm>
            <a:off x="1394741" y="1512061"/>
            <a:ext cx="252444" cy="351722"/>
            <a:chOff x="1394741" y="1512061"/>
            <a:chExt cx="252444" cy="351722"/>
          </a:xfrm>
        </p:grpSpPr>
        <p:sp>
          <p:nvSpPr>
            <p:cNvPr id="19229" name="Google Shape;19229;p7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7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6" name="Google Shape;19246;p79"/>
          <p:cNvGrpSpPr/>
          <p:nvPr/>
        </p:nvGrpSpPr>
        <p:grpSpPr>
          <a:xfrm>
            <a:off x="855096" y="1504485"/>
            <a:ext cx="380910" cy="339594"/>
            <a:chOff x="855096" y="1504485"/>
            <a:chExt cx="380910" cy="339594"/>
          </a:xfrm>
        </p:grpSpPr>
        <p:sp>
          <p:nvSpPr>
            <p:cNvPr id="19247" name="Google Shape;19247;p7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2" name="Google Shape;19252;p79"/>
          <p:cNvGrpSpPr/>
          <p:nvPr/>
        </p:nvGrpSpPr>
        <p:grpSpPr>
          <a:xfrm>
            <a:off x="1819576" y="1511679"/>
            <a:ext cx="352103" cy="352103"/>
            <a:chOff x="1819576" y="1511679"/>
            <a:chExt cx="352103" cy="352103"/>
          </a:xfrm>
        </p:grpSpPr>
        <p:sp>
          <p:nvSpPr>
            <p:cNvPr id="19253" name="Google Shape;19253;p7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7" name="Google Shape;19257;p79"/>
          <p:cNvGrpSpPr/>
          <p:nvPr/>
        </p:nvGrpSpPr>
        <p:grpSpPr>
          <a:xfrm>
            <a:off x="5621097" y="1500761"/>
            <a:ext cx="371424" cy="355446"/>
            <a:chOff x="5621097" y="1500761"/>
            <a:chExt cx="371424" cy="355446"/>
          </a:xfrm>
        </p:grpSpPr>
        <p:sp>
          <p:nvSpPr>
            <p:cNvPr id="19258" name="Google Shape;19258;p7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0" name="Google Shape;19260;p79"/>
          <p:cNvGrpSpPr/>
          <p:nvPr/>
        </p:nvGrpSpPr>
        <p:grpSpPr>
          <a:xfrm>
            <a:off x="4670239" y="1541599"/>
            <a:ext cx="359679" cy="321833"/>
            <a:chOff x="4670239" y="1541599"/>
            <a:chExt cx="359679" cy="321833"/>
          </a:xfrm>
        </p:grpSpPr>
        <p:sp>
          <p:nvSpPr>
            <p:cNvPr id="19261" name="Google Shape;19261;p7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6" name="Google Shape;19266;p79"/>
          <p:cNvGrpSpPr/>
          <p:nvPr/>
        </p:nvGrpSpPr>
        <p:grpSpPr>
          <a:xfrm>
            <a:off x="4212429" y="1502385"/>
            <a:ext cx="321037" cy="353822"/>
            <a:chOff x="4212429" y="1502385"/>
            <a:chExt cx="321037" cy="353822"/>
          </a:xfrm>
        </p:grpSpPr>
        <p:sp>
          <p:nvSpPr>
            <p:cNvPr id="19267" name="Google Shape;19267;p7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79"/>
          <p:cNvGrpSpPr/>
          <p:nvPr/>
        </p:nvGrpSpPr>
        <p:grpSpPr>
          <a:xfrm>
            <a:off x="2302788" y="1505981"/>
            <a:ext cx="336188" cy="335425"/>
            <a:chOff x="2302788" y="1505981"/>
            <a:chExt cx="336188" cy="335425"/>
          </a:xfrm>
        </p:grpSpPr>
        <p:sp>
          <p:nvSpPr>
            <p:cNvPr id="19272" name="Google Shape;19272;p7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9" name="Google Shape;19289;p79"/>
          <p:cNvGrpSpPr/>
          <p:nvPr/>
        </p:nvGrpSpPr>
        <p:grpSpPr>
          <a:xfrm>
            <a:off x="2780301" y="1521896"/>
            <a:ext cx="333133" cy="321037"/>
            <a:chOff x="2780301" y="1521896"/>
            <a:chExt cx="333133" cy="321037"/>
          </a:xfrm>
        </p:grpSpPr>
        <p:sp>
          <p:nvSpPr>
            <p:cNvPr id="19290" name="Google Shape;19290;p7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7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10" name="Google Shape;19310;p7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13" name="Google Shape;19313;p79"/>
          <p:cNvGrpSpPr/>
          <p:nvPr/>
        </p:nvGrpSpPr>
        <p:grpSpPr>
          <a:xfrm>
            <a:off x="3316159" y="1515085"/>
            <a:ext cx="211892" cy="339594"/>
            <a:chOff x="3316159" y="1515085"/>
            <a:chExt cx="211892" cy="339594"/>
          </a:xfrm>
        </p:grpSpPr>
        <p:sp>
          <p:nvSpPr>
            <p:cNvPr id="19314" name="Google Shape;19314;p7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0" name="Google Shape;19320;p79"/>
          <p:cNvGrpSpPr/>
          <p:nvPr/>
        </p:nvGrpSpPr>
        <p:grpSpPr>
          <a:xfrm>
            <a:off x="3716358" y="1544655"/>
            <a:ext cx="361971" cy="314958"/>
            <a:chOff x="3716358" y="1544655"/>
            <a:chExt cx="361971" cy="314958"/>
          </a:xfrm>
        </p:grpSpPr>
        <p:sp>
          <p:nvSpPr>
            <p:cNvPr id="19321" name="Google Shape;19321;p7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26" name="Google Shape;19326;p79"/>
            <p:cNvGrpSpPr/>
            <p:nvPr/>
          </p:nvGrpSpPr>
          <p:grpSpPr>
            <a:xfrm>
              <a:off x="3716358" y="1544655"/>
              <a:ext cx="361971" cy="314958"/>
              <a:chOff x="3716358" y="1544655"/>
              <a:chExt cx="361971" cy="314958"/>
            </a:xfrm>
          </p:grpSpPr>
          <p:sp>
            <p:nvSpPr>
              <p:cNvPr id="19327" name="Google Shape;19327;p7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32" name="Google Shape;19332;p79"/>
          <p:cNvGrpSpPr/>
          <p:nvPr/>
        </p:nvGrpSpPr>
        <p:grpSpPr>
          <a:xfrm>
            <a:off x="7011924" y="1557552"/>
            <a:ext cx="499533" cy="305136"/>
            <a:chOff x="7009649" y="1541981"/>
            <a:chExt cx="524940" cy="320655"/>
          </a:xfrm>
        </p:grpSpPr>
        <p:sp>
          <p:nvSpPr>
            <p:cNvPr id="19333" name="Google Shape;19333;p7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7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1" name="Google Shape;19341;p79"/>
          <p:cNvGrpSpPr/>
          <p:nvPr/>
        </p:nvGrpSpPr>
        <p:grpSpPr>
          <a:xfrm>
            <a:off x="8034034" y="1518109"/>
            <a:ext cx="282746" cy="340358"/>
            <a:chOff x="8034034" y="1518109"/>
            <a:chExt cx="282746" cy="340358"/>
          </a:xfrm>
        </p:grpSpPr>
        <p:sp>
          <p:nvSpPr>
            <p:cNvPr id="19342" name="Google Shape;19342;p7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6" name="Google Shape;19346;p79"/>
          <p:cNvGrpSpPr/>
          <p:nvPr/>
        </p:nvGrpSpPr>
        <p:grpSpPr>
          <a:xfrm>
            <a:off x="7582302" y="1499934"/>
            <a:ext cx="369133" cy="360411"/>
            <a:chOff x="7582302" y="1499934"/>
            <a:chExt cx="369133" cy="360411"/>
          </a:xfrm>
        </p:grpSpPr>
        <p:sp>
          <p:nvSpPr>
            <p:cNvPr id="19347" name="Google Shape;19347;p7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55"/>
        <p:cNvGrpSpPr/>
        <p:nvPr/>
      </p:nvGrpSpPr>
      <p:grpSpPr>
        <a:xfrm>
          <a:off x="0" y="0"/>
          <a:ext cx="0" cy="0"/>
          <a:chOff x="0" y="0"/>
          <a:chExt cx="0" cy="0"/>
        </a:xfrm>
      </p:grpSpPr>
      <p:pic>
        <p:nvPicPr>
          <p:cNvPr id="19356" name="Google Shape;19356;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18" name="Google Shape;518;p34"/>
          <p:cNvGrpSpPr/>
          <p:nvPr/>
        </p:nvGrpSpPr>
        <p:grpSpPr>
          <a:xfrm>
            <a:off x="1105530" y="1214480"/>
            <a:ext cx="757755" cy="672247"/>
            <a:chOff x="2392808" y="880573"/>
            <a:chExt cx="757755" cy="672247"/>
          </a:xfrm>
        </p:grpSpPr>
        <p:sp>
          <p:nvSpPr>
            <p:cNvPr id="519" name="Google Shape;519;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34"/>
          <p:cNvSpPr txBox="1">
            <a:spLocks noGrp="1"/>
          </p:cNvSpPr>
          <p:nvPr>
            <p:ph type="title"/>
          </p:nvPr>
        </p:nvSpPr>
        <p:spPr>
          <a:xfrm>
            <a:off x="1434358" y="-19080"/>
            <a:ext cx="532319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CONCEPTS EXECUTED</a:t>
            </a:r>
            <a:endParaRPr dirty="0"/>
          </a:p>
        </p:txBody>
      </p:sp>
      <p:sp>
        <p:nvSpPr>
          <p:cNvPr id="522" name="Google Shape;522;p34"/>
          <p:cNvSpPr txBox="1">
            <a:spLocks noGrp="1"/>
          </p:cNvSpPr>
          <p:nvPr>
            <p:ph type="title" idx="2"/>
          </p:nvPr>
        </p:nvSpPr>
        <p:spPr>
          <a:xfrm>
            <a:off x="1986187" y="1342910"/>
            <a:ext cx="258580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dirty="0"/>
              <a:t>STORED PROCEDURES</a:t>
            </a:r>
            <a:endParaRPr sz="1900" dirty="0"/>
          </a:p>
        </p:txBody>
      </p:sp>
      <p:sp>
        <p:nvSpPr>
          <p:cNvPr id="524" name="Google Shape;524;p34"/>
          <p:cNvSpPr txBox="1">
            <a:spLocks noGrp="1"/>
          </p:cNvSpPr>
          <p:nvPr>
            <p:ph type="title" idx="3"/>
          </p:nvPr>
        </p:nvSpPr>
        <p:spPr>
          <a:xfrm>
            <a:off x="1084717" y="1270216"/>
            <a:ext cx="671485" cy="64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rgbClr val="D98A23"/>
                </a:solidFill>
              </a:rPr>
              <a:t>01</a:t>
            </a:r>
            <a:endParaRPr dirty="0">
              <a:solidFill>
                <a:srgbClr val="D98A23"/>
              </a:solidFill>
            </a:endParaRPr>
          </a:p>
        </p:txBody>
      </p:sp>
      <p:grpSp>
        <p:nvGrpSpPr>
          <p:cNvPr id="16" name="Google Shape;518;p34">
            <a:extLst>
              <a:ext uri="{FF2B5EF4-FFF2-40B4-BE49-F238E27FC236}">
                <a16:creationId xmlns:a16="http://schemas.microsoft.com/office/drawing/2014/main" id="{3E5AB0D4-18BA-769E-5B21-DD8FE372B531}"/>
              </a:ext>
            </a:extLst>
          </p:cNvPr>
          <p:cNvGrpSpPr/>
          <p:nvPr/>
        </p:nvGrpSpPr>
        <p:grpSpPr>
          <a:xfrm>
            <a:off x="1084717" y="2074824"/>
            <a:ext cx="757755" cy="672247"/>
            <a:chOff x="2392808" y="880573"/>
            <a:chExt cx="757755" cy="672247"/>
          </a:xfrm>
        </p:grpSpPr>
        <p:sp>
          <p:nvSpPr>
            <p:cNvPr id="17" name="Google Shape;519;p34">
              <a:extLst>
                <a:ext uri="{FF2B5EF4-FFF2-40B4-BE49-F238E27FC236}">
                  <a16:creationId xmlns:a16="http://schemas.microsoft.com/office/drawing/2014/main" id="{625AFCAE-DD18-0669-B073-6D6954E71A18}"/>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20;p34">
              <a:extLst>
                <a:ext uri="{FF2B5EF4-FFF2-40B4-BE49-F238E27FC236}">
                  <a16:creationId xmlns:a16="http://schemas.microsoft.com/office/drawing/2014/main" id="{3ACDCE9A-6739-0FED-03B5-CB03BC5224AE}"/>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524;p34">
            <a:extLst>
              <a:ext uri="{FF2B5EF4-FFF2-40B4-BE49-F238E27FC236}">
                <a16:creationId xmlns:a16="http://schemas.microsoft.com/office/drawing/2014/main" id="{EDA4C320-6755-57BF-8A9B-1601D1C9AC0A}"/>
              </a:ext>
            </a:extLst>
          </p:cNvPr>
          <p:cNvSpPr txBox="1">
            <a:spLocks/>
          </p:cNvSpPr>
          <p:nvPr/>
        </p:nvSpPr>
        <p:spPr>
          <a:xfrm>
            <a:off x="1063904" y="2130560"/>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02</a:t>
            </a:r>
          </a:p>
        </p:txBody>
      </p:sp>
      <p:grpSp>
        <p:nvGrpSpPr>
          <p:cNvPr id="20" name="Google Shape;518;p34">
            <a:extLst>
              <a:ext uri="{FF2B5EF4-FFF2-40B4-BE49-F238E27FC236}">
                <a16:creationId xmlns:a16="http://schemas.microsoft.com/office/drawing/2014/main" id="{105B064F-3B03-0C6F-A2C1-E5F37765F366}"/>
              </a:ext>
            </a:extLst>
          </p:cNvPr>
          <p:cNvGrpSpPr/>
          <p:nvPr/>
        </p:nvGrpSpPr>
        <p:grpSpPr>
          <a:xfrm>
            <a:off x="1112413" y="2968702"/>
            <a:ext cx="757755" cy="672247"/>
            <a:chOff x="2392808" y="880573"/>
            <a:chExt cx="757755" cy="672247"/>
          </a:xfrm>
        </p:grpSpPr>
        <p:sp>
          <p:nvSpPr>
            <p:cNvPr id="21" name="Google Shape;519;p34">
              <a:extLst>
                <a:ext uri="{FF2B5EF4-FFF2-40B4-BE49-F238E27FC236}">
                  <a16:creationId xmlns:a16="http://schemas.microsoft.com/office/drawing/2014/main" id="{069E2023-A9DA-8F1C-D3EF-3BDD113F9F75}"/>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20;p34">
              <a:extLst>
                <a:ext uri="{FF2B5EF4-FFF2-40B4-BE49-F238E27FC236}">
                  <a16:creationId xmlns:a16="http://schemas.microsoft.com/office/drawing/2014/main" id="{9118A951-B7F2-96D3-F978-145D9791FE00}"/>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524;p34">
            <a:extLst>
              <a:ext uri="{FF2B5EF4-FFF2-40B4-BE49-F238E27FC236}">
                <a16:creationId xmlns:a16="http://schemas.microsoft.com/office/drawing/2014/main" id="{74C6CE89-3212-6198-BB7A-6630E9188875}"/>
              </a:ext>
            </a:extLst>
          </p:cNvPr>
          <p:cNvSpPr txBox="1">
            <a:spLocks/>
          </p:cNvSpPr>
          <p:nvPr/>
        </p:nvSpPr>
        <p:spPr>
          <a:xfrm>
            <a:off x="1091600" y="3024438"/>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03</a:t>
            </a:r>
          </a:p>
        </p:txBody>
      </p:sp>
      <p:grpSp>
        <p:nvGrpSpPr>
          <p:cNvPr id="30" name="Google Shape;518;p34">
            <a:extLst>
              <a:ext uri="{FF2B5EF4-FFF2-40B4-BE49-F238E27FC236}">
                <a16:creationId xmlns:a16="http://schemas.microsoft.com/office/drawing/2014/main" id="{01F1A499-200B-E588-BAC6-526C7AEF95DB}"/>
              </a:ext>
            </a:extLst>
          </p:cNvPr>
          <p:cNvGrpSpPr/>
          <p:nvPr/>
        </p:nvGrpSpPr>
        <p:grpSpPr>
          <a:xfrm>
            <a:off x="1164052" y="3869241"/>
            <a:ext cx="757755" cy="672247"/>
            <a:chOff x="2392808" y="880573"/>
            <a:chExt cx="757755" cy="672247"/>
          </a:xfrm>
        </p:grpSpPr>
        <p:sp>
          <p:nvSpPr>
            <p:cNvPr id="31" name="Google Shape;519;p34">
              <a:extLst>
                <a:ext uri="{FF2B5EF4-FFF2-40B4-BE49-F238E27FC236}">
                  <a16:creationId xmlns:a16="http://schemas.microsoft.com/office/drawing/2014/main" id="{DB57CE5C-A5E5-7EE1-AC62-A7105918BCB1}"/>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0;p34">
              <a:extLst>
                <a:ext uri="{FF2B5EF4-FFF2-40B4-BE49-F238E27FC236}">
                  <a16:creationId xmlns:a16="http://schemas.microsoft.com/office/drawing/2014/main" id="{E8FC7FBC-F137-12BA-4755-24C5FEB0A6FE}"/>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524;p34">
            <a:extLst>
              <a:ext uri="{FF2B5EF4-FFF2-40B4-BE49-F238E27FC236}">
                <a16:creationId xmlns:a16="http://schemas.microsoft.com/office/drawing/2014/main" id="{8CAB427F-F1F1-7A50-C37D-11D2BD167AE3}"/>
              </a:ext>
            </a:extLst>
          </p:cNvPr>
          <p:cNvSpPr txBox="1">
            <a:spLocks/>
          </p:cNvSpPr>
          <p:nvPr/>
        </p:nvSpPr>
        <p:spPr>
          <a:xfrm>
            <a:off x="1143239" y="3924977"/>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04</a:t>
            </a:r>
          </a:p>
        </p:txBody>
      </p:sp>
      <p:grpSp>
        <p:nvGrpSpPr>
          <p:cNvPr id="34" name="Google Shape;518;p34">
            <a:extLst>
              <a:ext uri="{FF2B5EF4-FFF2-40B4-BE49-F238E27FC236}">
                <a16:creationId xmlns:a16="http://schemas.microsoft.com/office/drawing/2014/main" id="{F073F80E-7F8C-A16E-9004-F34BC7943CB0}"/>
              </a:ext>
            </a:extLst>
          </p:cNvPr>
          <p:cNvGrpSpPr/>
          <p:nvPr/>
        </p:nvGrpSpPr>
        <p:grpSpPr>
          <a:xfrm>
            <a:off x="5046282" y="825476"/>
            <a:ext cx="757755" cy="672247"/>
            <a:chOff x="2392808" y="880573"/>
            <a:chExt cx="757755" cy="672247"/>
          </a:xfrm>
        </p:grpSpPr>
        <p:sp>
          <p:nvSpPr>
            <p:cNvPr id="35" name="Google Shape;519;p34">
              <a:extLst>
                <a:ext uri="{FF2B5EF4-FFF2-40B4-BE49-F238E27FC236}">
                  <a16:creationId xmlns:a16="http://schemas.microsoft.com/office/drawing/2014/main" id="{85BAE318-6AF7-ED13-40F3-75174C6C2C1F}"/>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20;p34">
              <a:extLst>
                <a:ext uri="{FF2B5EF4-FFF2-40B4-BE49-F238E27FC236}">
                  <a16:creationId xmlns:a16="http://schemas.microsoft.com/office/drawing/2014/main" id="{959BEDB1-55E8-AEC4-28E0-BA01CD91156C}"/>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524;p34">
            <a:extLst>
              <a:ext uri="{FF2B5EF4-FFF2-40B4-BE49-F238E27FC236}">
                <a16:creationId xmlns:a16="http://schemas.microsoft.com/office/drawing/2014/main" id="{1EE4E664-6426-3A77-CF12-DE10B5EF49EA}"/>
              </a:ext>
            </a:extLst>
          </p:cNvPr>
          <p:cNvSpPr txBox="1">
            <a:spLocks/>
          </p:cNvSpPr>
          <p:nvPr/>
        </p:nvSpPr>
        <p:spPr>
          <a:xfrm>
            <a:off x="5025469" y="881212"/>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05</a:t>
            </a:r>
          </a:p>
        </p:txBody>
      </p:sp>
      <p:grpSp>
        <p:nvGrpSpPr>
          <p:cNvPr id="38" name="Google Shape;518;p34">
            <a:extLst>
              <a:ext uri="{FF2B5EF4-FFF2-40B4-BE49-F238E27FC236}">
                <a16:creationId xmlns:a16="http://schemas.microsoft.com/office/drawing/2014/main" id="{03557A1C-AD2E-8BE3-3D41-544F702C0F66}"/>
              </a:ext>
            </a:extLst>
          </p:cNvPr>
          <p:cNvGrpSpPr/>
          <p:nvPr/>
        </p:nvGrpSpPr>
        <p:grpSpPr>
          <a:xfrm>
            <a:off x="5059699" y="1664282"/>
            <a:ext cx="757755" cy="672247"/>
            <a:chOff x="2392808" y="880573"/>
            <a:chExt cx="757755" cy="672247"/>
          </a:xfrm>
        </p:grpSpPr>
        <p:sp>
          <p:nvSpPr>
            <p:cNvPr id="39" name="Google Shape;519;p34">
              <a:extLst>
                <a:ext uri="{FF2B5EF4-FFF2-40B4-BE49-F238E27FC236}">
                  <a16:creationId xmlns:a16="http://schemas.microsoft.com/office/drawing/2014/main" id="{A10190A3-5A72-9741-1880-58C95323F1AE}"/>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20;p34">
              <a:extLst>
                <a:ext uri="{FF2B5EF4-FFF2-40B4-BE49-F238E27FC236}">
                  <a16:creationId xmlns:a16="http://schemas.microsoft.com/office/drawing/2014/main" id="{7E7C0EDD-59C9-4DCE-EDD6-205EAE1EEE22}"/>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524;p34">
            <a:extLst>
              <a:ext uri="{FF2B5EF4-FFF2-40B4-BE49-F238E27FC236}">
                <a16:creationId xmlns:a16="http://schemas.microsoft.com/office/drawing/2014/main" id="{83C1E784-0A1C-B384-904C-74FAD3159058}"/>
              </a:ext>
            </a:extLst>
          </p:cNvPr>
          <p:cNvSpPr txBox="1">
            <a:spLocks/>
          </p:cNvSpPr>
          <p:nvPr/>
        </p:nvSpPr>
        <p:spPr>
          <a:xfrm>
            <a:off x="5038886" y="1720018"/>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06</a:t>
            </a:r>
          </a:p>
        </p:txBody>
      </p:sp>
      <p:grpSp>
        <p:nvGrpSpPr>
          <p:cNvPr id="42" name="Google Shape;518;p34">
            <a:extLst>
              <a:ext uri="{FF2B5EF4-FFF2-40B4-BE49-F238E27FC236}">
                <a16:creationId xmlns:a16="http://schemas.microsoft.com/office/drawing/2014/main" id="{CFDDF9E2-8926-6AC3-EB65-4281B47D7569}"/>
              </a:ext>
            </a:extLst>
          </p:cNvPr>
          <p:cNvGrpSpPr/>
          <p:nvPr/>
        </p:nvGrpSpPr>
        <p:grpSpPr>
          <a:xfrm>
            <a:off x="5080512" y="2465507"/>
            <a:ext cx="757755" cy="672247"/>
            <a:chOff x="2392808" y="880573"/>
            <a:chExt cx="757755" cy="672247"/>
          </a:xfrm>
        </p:grpSpPr>
        <p:sp>
          <p:nvSpPr>
            <p:cNvPr id="43" name="Google Shape;519;p34">
              <a:extLst>
                <a:ext uri="{FF2B5EF4-FFF2-40B4-BE49-F238E27FC236}">
                  <a16:creationId xmlns:a16="http://schemas.microsoft.com/office/drawing/2014/main" id="{B5018179-BC7E-5279-3784-F7BD5F0188F5}"/>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20;p34">
              <a:extLst>
                <a:ext uri="{FF2B5EF4-FFF2-40B4-BE49-F238E27FC236}">
                  <a16:creationId xmlns:a16="http://schemas.microsoft.com/office/drawing/2014/main" id="{B68381A8-AC2B-EC8E-2FD0-1118C903A4C1}"/>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524;p34">
            <a:extLst>
              <a:ext uri="{FF2B5EF4-FFF2-40B4-BE49-F238E27FC236}">
                <a16:creationId xmlns:a16="http://schemas.microsoft.com/office/drawing/2014/main" id="{077257E2-59F2-7AAE-23CD-6DC4A51CC998}"/>
              </a:ext>
            </a:extLst>
          </p:cNvPr>
          <p:cNvSpPr txBox="1">
            <a:spLocks/>
          </p:cNvSpPr>
          <p:nvPr/>
        </p:nvSpPr>
        <p:spPr>
          <a:xfrm>
            <a:off x="5059699" y="2521243"/>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07</a:t>
            </a:r>
          </a:p>
        </p:txBody>
      </p:sp>
      <p:grpSp>
        <p:nvGrpSpPr>
          <p:cNvPr id="46" name="Google Shape;518;p34">
            <a:extLst>
              <a:ext uri="{FF2B5EF4-FFF2-40B4-BE49-F238E27FC236}">
                <a16:creationId xmlns:a16="http://schemas.microsoft.com/office/drawing/2014/main" id="{48703004-C3B5-F940-581D-049540F851FE}"/>
              </a:ext>
            </a:extLst>
          </p:cNvPr>
          <p:cNvGrpSpPr/>
          <p:nvPr/>
        </p:nvGrpSpPr>
        <p:grpSpPr>
          <a:xfrm>
            <a:off x="5140026" y="3338786"/>
            <a:ext cx="757755" cy="672247"/>
            <a:chOff x="2392808" y="880573"/>
            <a:chExt cx="757755" cy="672247"/>
          </a:xfrm>
        </p:grpSpPr>
        <p:sp>
          <p:nvSpPr>
            <p:cNvPr id="47" name="Google Shape;519;p34">
              <a:extLst>
                <a:ext uri="{FF2B5EF4-FFF2-40B4-BE49-F238E27FC236}">
                  <a16:creationId xmlns:a16="http://schemas.microsoft.com/office/drawing/2014/main" id="{EF828E1C-3AF1-7CFA-11E8-E94BC1428D81}"/>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20;p34">
              <a:extLst>
                <a:ext uri="{FF2B5EF4-FFF2-40B4-BE49-F238E27FC236}">
                  <a16:creationId xmlns:a16="http://schemas.microsoft.com/office/drawing/2014/main" id="{F45D64AA-B30C-E775-A3AF-9E617A0821E6}"/>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524;p34">
            <a:extLst>
              <a:ext uri="{FF2B5EF4-FFF2-40B4-BE49-F238E27FC236}">
                <a16:creationId xmlns:a16="http://schemas.microsoft.com/office/drawing/2014/main" id="{70646440-ECE7-1764-136F-A166E94DA908}"/>
              </a:ext>
            </a:extLst>
          </p:cNvPr>
          <p:cNvSpPr txBox="1">
            <a:spLocks/>
          </p:cNvSpPr>
          <p:nvPr/>
        </p:nvSpPr>
        <p:spPr>
          <a:xfrm>
            <a:off x="5119213" y="3394522"/>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08</a:t>
            </a:r>
          </a:p>
        </p:txBody>
      </p:sp>
      <p:grpSp>
        <p:nvGrpSpPr>
          <p:cNvPr id="50" name="Google Shape;518;p34">
            <a:extLst>
              <a:ext uri="{FF2B5EF4-FFF2-40B4-BE49-F238E27FC236}">
                <a16:creationId xmlns:a16="http://schemas.microsoft.com/office/drawing/2014/main" id="{FBAB6129-6E76-9782-929A-74E7621989E5}"/>
              </a:ext>
            </a:extLst>
          </p:cNvPr>
          <p:cNvGrpSpPr/>
          <p:nvPr/>
        </p:nvGrpSpPr>
        <p:grpSpPr>
          <a:xfrm>
            <a:off x="5187595" y="4186318"/>
            <a:ext cx="757755" cy="672247"/>
            <a:chOff x="2392808" y="880573"/>
            <a:chExt cx="757755" cy="672247"/>
          </a:xfrm>
        </p:grpSpPr>
        <p:sp>
          <p:nvSpPr>
            <p:cNvPr id="51" name="Google Shape;519;p34">
              <a:extLst>
                <a:ext uri="{FF2B5EF4-FFF2-40B4-BE49-F238E27FC236}">
                  <a16:creationId xmlns:a16="http://schemas.microsoft.com/office/drawing/2014/main" id="{380129A8-84C8-50CD-7ADA-106F828DF8C5}"/>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0;p34">
              <a:extLst>
                <a:ext uri="{FF2B5EF4-FFF2-40B4-BE49-F238E27FC236}">
                  <a16:creationId xmlns:a16="http://schemas.microsoft.com/office/drawing/2014/main" id="{23606E6A-410E-8460-52E8-CB1E195F5A77}"/>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24;p34">
            <a:extLst>
              <a:ext uri="{FF2B5EF4-FFF2-40B4-BE49-F238E27FC236}">
                <a16:creationId xmlns:a16="http://schemas.microsoft.com/office/drawing/2014/main" id="{5790840D-5E8F-658D-FEF2-1DAAEE3F56E2}"/>
              </a:ext>
            </a:extLst>
          </p:cNvPr>
          <p:cNvSpPr txBox="1">
            <a:spLocks/>
          </p:cNvSpPr>
          <p:nvPr/>
        </p:nvSpPr>
        <p:spPr>
          <a:xfrm>
            <a:off x="5166782" y="4242054"/>
            <a:ext cx="671485" cy="646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800"/>
              <a:buFont typeface="Alegreya Sans SC"/>
              <a:buNone/>
              <a:defRPr sz="3600" b="1" i="0" u="none" strike="noStrike" cap="none">
                <a:solidFill>
                  <a:srgbClr val="D99740"/>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r>
              <a:rPr lang="en" dirty="0">
                <a:solidFill>
                  <a:srgbClr val="D98A23"/>
                </a:solidFill>
              </a:rPr>
              <a:t>09</a:t>
            </a:r>
          </a:p>
        </p:txBody>
      </p:sp>
      <p:sp>
        <p:nvSpPr>
          <p:cNvPr id="456" name="Google Shape;522;p34">
            <a:extLst>
              <a:ext uri="{FF2B5EF4-FFF2-40B4-BE49-F238E27FC236}">
                <a16:creationId xmlns:a16="http://schemas.microsoft.com/office/drawing/2014/main" id="{92D06236-F86B-7E09-FDEA-395229122ABF}"/>
              </a:ext>
            </a:extLst>
          </p:cNvPr>
          <p:cNvSpPr txBox="1">
            <a:spLocks/>
          </p:cNvSpPr>
          <p:nvPr/>
        </p:nvSpPr>
        <p:spPr>
          <a:xfrm>
            <a:off x="1986187" y="2154586"/>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FUNCTIONS</a:t>
            </a:r>
          </a:p>
        </p:txBody>
      </p:sp>
      <p:sp>
        <p:nvSpPr>
          <p:cNvPr id="458" name="Google Shape;522;p34">
            <a:extLst>
              <a:ext uri="{FF2B5EF4-FFF2-40B4-BE49-F238E27FC236}">
                <a16:creationId xmlns:a16="http://schemas.microsoft.com/office/drawing/2014/main" id="{392BB19C-9D31-A601-546B-6C2F304903C2}"/>
              </a:ext>
            </a:extLst>
          </p:cNvPr>
          <p:cNvSpPr txBox="1">
            <a:spLocks/>
          </p:cNvSpPr>
          <p:nvPr/>
        </p:nvSpPr>
        <p:spPr>
          <a:xfrm>
            <a:off x="1986187" y="2966262"/>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PACKAGES</a:t>
            </a:r>
          </a:p>
        </p:txBody>
      </p:sp>
      <p:sp>
        <p:nvSpPr>
          <p:cNvPr id="459" name="Google Shape;522;p34">
            <a:extLst>
              <a:ext uri="{FF2B5EF4-FFF2-40B4-BE49-F238E27FC236}">
                <a16:creationId xmlns:a16="http://schemas.microsoft.com/office/drawing/2014/main" id="{1B6183AC-6203-ACCC-8A5A-B7AE25AF1613}"/>
              </a:ext>
            </a:extLst>
          </p:cNvPr>
          <p:cNvSpPr txBox="1">
            <a:spLocks/>
          </p:cNvSpPr>
          <p:nvPr/>
        </p:nvSpPr>
        <p:spPr>
          <a:xfrm>
            <a:off x="5973393" y="3376670"/>
            <a:ext cx="263219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EXCEPTION HANDLING</a:t>
            </a:r>
          </a:p>
        </p:txBody>
      </p:sp>
      <p:sp>
        <p:nvSpPr>
          <p:cNvPr id="460" name="Google Shape;522;p34">
            <a:extLst>
              <a:ext uri="{FF2B5EF4-FFF2-40B4-BE49-F238E27FC236}">
                <a16:creationId xmlns:a16="http://schemas.microsoft.com/office/drawing/2014/main" id="{6404FBB1-306D-02AB-FC14-BA9AED091E07}"/>
              </a:ext>
            </a:extLst>
          </p:cNvPr>
          <p:cNvSpPr txBox="1">
            <a:spLocks/>
          </p:cNvSpPr>
          <p:nvPr/>
        </p:nvSpPr>
        <p:spPr>
          <a:xfrm>
            <a:off x="5939032" y="904459"/>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VIEWS</a:t>
            </a:r>
          </a:p>
        </p:txBody>
      </p:sp>
      <p:sp>
        <p:nvSpPr>
          <p:cNvPr id="461" name="Google Shape;522;p34">
            <a:extLst>
              <a:ext uri="{FF2B5EF4-FFF2-40B4-BE49-F238E27FC236}">
                <a16:creationId xmlns:a16="http://schemas.microsoft.com/office/drawing/2014/main" id="{3294F018-C4AE-78F0-2F08-611C3ADF91D4}"/>
              </a:ext>
            </a:extLst>
          </p:cNvPr>
          <p:cNvSpPr txBox="1">
            <a:spLocks/>
          </p:cNvSpPr>
          <p:nvPr/>
        </p:nvSpPr>
        <p:spPr>
          <a:xfrm>
            <a:off x="5957412" y="1751356"/>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TRIGGERS</a:t>
            </a:r>
          </a:p>
        </p:txBody>
      </p:sp>
      <p:sp>
        <p:nvSpPr>
          <p:cNvPr id="462" name="Google Shape;522;p34">
            <a:extLst>
              <a:ext uri="{FF2B5EF4-FFF2-40B4-BE49-F238E27FC236}">
                <a16:creationId xmlns:a16="http://schemas.microsoft.com/office/drawing/2014/main" id="{90DA237A-F0C2-45DC-451C-27C0D226C74F}"/>
              </a:ext>
            </a:extLst>
          </p:cNvPr>
          <p:cNvSpPr txBox="1">
            <a:spLocks/>
          </p:cNvSpPr>
          <p:nvPr/>
        </p:nvSpPr>
        <p:spPr>
          <a:xfrm>
            <a:off x="5978038" y="2515280"/>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SEQUENCE</a:t>
            </a:r>
          </a:p>
        </p:txBody>
      </p:sp>
      <p:sp>
        <p:nvSpPr>
          <p:cNvPr id="463" name="Google Shape;522;p34">
            <a:extLst>
              <a:ext uri="{FF2B5EF4-FFF2-40B4-BE49-F238E27FC236}">
                <a16:creationId xmlns:a16="http://schemas.microsoft.com/office/drawing/2014/main" id="{80FE461B-3ED3-9E7C-8C66-78A48BCED2B3}"/>
              </a:ext>
            </a:extLst>
          </p:cNvPr>
          <p:cNvSpPr txBox="1">
            <a:spLocks/>
          </p:cNvSpPr>
          <p:nvPr/>
        </p:nvSpPr>
        <p:spPr>
          <a:xfrm>
            <a:off x="1997419" y="3871552"/>
            <a:ext cx="144338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GRANTS</a:t>
            </a:r>
          </a:p>
        </p:txBody>
      </p:sp>
      <p:sp>
        <p:nvSpPr>
          <p:cNvPr id="464" name="Google Shape;522;p34">
            <a:extLst>
              <a:ext uri="{FF2B5EF4-FFF2-40B4-BE49-F238E27FC236}">
                <a16:creationId xmlns:a16="http://schemas.microsoft.com/office/drawing/2014/main" id="{7B6A5AC8-6E2C-1083-04E6-11F99461C3AF}"/>
              </a:ext>
            </a:extLst>
          </p:cNvPr>
          <p:cNvSpPr txBox="1">
            <a:spLocks/>
          </p:cNvSpPr>
          <p:nvPr/>
        </p:nvSpPr>
        <p:spPr>
          <a:xfrm>
            <a:off x="6028801" y="4237303"/>
            <a:ext cx="16370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42524"/>
              </a:buClr>
              <a:buSzPts val="2400"/>
              <a:buFont typeface="Alegreya Sans SC"/>
              <a:buNone/>
              <a:defRPr sz="2100" b="1" i="0" u="none" strike="noStrike" cap="none">
                <a:solidFill>
                  <a:srgbClr val="342524"/>
                </a:solidFill>
                <a:latin typeface="Alegreya Sans SC"/>
                <a:ea typeface="Alegreya Sans SC"/>
                <a:cs typeface="Alegreya Sans SC"/>
                <a:sym typeface="Alegreya Sans SC"/>
              </a:defRPr>
            </a:lvl1pPr>
            <a:lvl2pPr marR="0" lvl="1"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2pPr>
            <a:lvl3pPr marR="0" lvl="2"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3pPr>
            <a:lvl4pPr marR="0" lvl="3"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4pPr>
            <a:lvl5pPr marR="0" lvl="4"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5pPr>
            <a:lvl6pPr marR="0" lvl="5"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6pPr>
            <a:lvl7pPr marR="0" lvl="6"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7pPr>
            <a:lvl8pPr marR="0" lvl="7"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8pPr>
            <a:lvl9pPr marR="0" lvl="8" algn="l" rtl="0">
              <a:lnSpc>
                <a:spcPct val="100000"/>
              </a:lnSpc>
              <a:spcBef>
                <a:spcPts val="0"/>
              </a:spcBef>
              <a:spcAft>
                <a:spcPts val="0"/>
              </a:spcAft>
              <a:buClr>
                <a:schemeClr val="dk1"/>
              </a:buClr>
              <a:buSzPts val="2800"/>
              <a:buFont typeface="Alegreya Sans SC"/>
              <a:buNone/>
              <a:defRPr sz="2800" b="0" i="0" u="none" strike="noStrike" cap="none">
                <a:solidFill>
                  <a:schemeClr val="dk1"/>
                </a:solidFill>
                <a:latin typeface="Alegreya Sans SC"/>
                <a:ea typeface="Alegreya Sans SC"/>
                <a:cs typeface="Alegreya Sans SC"/>
                <a:sym typeface="Alegreya Sans SC"/>
              </a:defRPr>
            </a:lvl9pPr>
          </a:lstStyle>
          <a:p>
            <a:pPr algn="l"/>
            <a:r>
              <a:rPr lang="en-US" sz="1900" dirty="0"/>
              <a:t>REPORTS</a:t>
            </a:r>
          </a:p>
        </p:txBody>
      </p:sp>
    </p:spTree>
    <p:extLst>
      <p:ext uri="{BB962C8B-B14F-4D97-AF65-F5344CB8AC3E}">
        <p14:creationId xmlns:p14="http://schemas.microsoft.com/office/powerpoint/2010/main" val="2795175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CONTRIBUTIONS</a:t>
            </a:r>
            <a:endParaRPr dirty="0"/>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accent4"/>
                </a:solidFill>
              </a:rPr>
              <a:t>Here’s what you’ll find in this </a:t>
            </a:r>
            <a:r>
              <a:rPr lang="en-US" b="1" dirty="0" err="1">
                <a:solidFill>
                  <a:schemeClr val="accent4"/>
                </a:solidFill>
                <a:uFill>
                  <a:noFill/>
                </a:uFill>
                <a:hlinkClick r:id="rId3">
                  <a:extLst>
                    <a:ext uri="{A12FA001-AC4F-418D-AE19-62706E023703}">
                      <ahyp:hlinkClr xmlns:ahyp="http://schemas.microsoft.com/office/drawing/2018/hyperlinkcolor" val="tx"/>
                    </a:ext>
                  </a:extLst>
                </a:hlinkClick>
              </a:rPr>
              <a:t>Slidesgo</a:t>
            </a:r>
            <a:r>
              <a:rPr lang="en-US" dirty="0">
                <a:solidFill>
                  <a:schemeClr val="accent4"/>
                </a:solidFill>
              </a:rPr>
              <a:t> template: </a:t>
            </a:r>
          </a:p>
          <a:p>
            <a:pPr marL="457200" lvl="0" indent="-304800" algn="l" rtl="0">
              <a:spcBef>
                <a:spcPts val="1600"/>
              </a:spcBef>
              <a:spcAft>
                <a:spcPts val="0"/>
              </a:spcAft>
              <a:buClr>
                <a:schemeClr val="accent4"/>
              </a:buClr>
              <a:buSzPts val="1200"/>
              <a:buFont typeface="Roboto Condensed"/>
              <a:buAutoNum type="arabicPeriod"/>
            </a:pPr>
            <a:r>
              <a:rPr lang="en-US" dirty="0">
                <a:solidFill>
                  <a:schemeClr val="accent4"/>
                </a:solidFill>
              </a:rPr>
              <a:t>A slide structure based on a breakthrough presentation, which you can easily adapt to your needs. For more info on how to edit the template, please visit </a:t>
            </a:r>
            <a:r>
              <a:rPr lang="en-US" b="1" dirty="0" err="1">
                <a:solidFill>
                  <a:schemeClr val="accent4"/>
                </a:solidFill>
                <a:uFill>
                  <a:noFill/>
                </a:uFill>
                <a:hlinkClick r:id="rId4">
                  <a:extLst>
                    <a:ext uri="{A12FA001-AC4F-418D-AE19-62706E023703}">
                      <ahyp:hlinkClr xmlns:ahyp="http://schemas.microsoft.com/office/drawing/2018/hyperlinkcolor" val="tx"/>
                    </a:ext>
                  </a:extLst>
                </a:hlinkClick>
              </a:rPr>
              <a:t>Slidesgo</a:t>
            </a:r>
            <a:r>
              <a:rPr lang="en-US" b="1" dirty="0">
                <a:solidFill>
                  <a:schemeClr val="accent4"/>
                </a:solidFill>
                <a:uFill>
                  <a:noFill/>
                </a:uFill>
                <a:hlinkClick r:id="rId4">
                  <a:extLst>
                    <a:ext uri="{A12FA001-AC4F-418D-AE19-62706E023703}">
                      <ahyp:hlinkClr xmlns:ahyp="http://schemas.microsoft.com/office/drawing/2018/hyperlinkcolor" val="tx"/>
                    </a:ext>
                  </a:extLst>
                </a:hlinkClick>
              </a:rPr>
              <a:t> School</a:t>
            </a:r>
            <a:r>
              <a:rPr lang="en-US" dirty="0">
                <a:solidFill>
                  <a:schemeClr val="accent4"/>
                </a:solidFill>
              </a:rPr>
              <a:t> or read our </a:t>
            </a:r>
            <a:r>
              <a:rPr lang="en-US" b="1" dirty="0">
                <a:solidFill>
                  <a:schemeClr val="accent4"/>
                </a:solidFill>
                <a:uFill>
                  <a:noFill/>
                </a:uFill>
                <a:hlinkClick r:id="rId5">
                  <a:extLst>
                    <a:ext uri="{A12FA001-AC4F-418D-AE19-62706E023703}">
                      <ahyp:hlinkClr xmlns:ahyp="http://schemas.microsoft.com/office/drawing/2018/hyperlinkcolor" val="tx"/>
                    </a:ext>
                  </a:extLst>
                </a:hlinkClick>
              </a:rPr>
              <a:t>FAQs</a:t>
            </a:r>
            <a:r>
              <a:rPr lang="en-US" dirty="0">
                <a:solidFill>
                  <a:schemeClr val="accent4"/>
                </a:solidFill>
              </a:rPr>
              <a:t>.</a:t>
            </a:r>
          </a:p>
          <a:p>
            <a:pPr marL="457200" lvl="0" indent="-304800" algn="l" rtl="0">
              <a:spcBef>
                <a:spcPts val="0"/>
              </a:spcBef>
              <a:spcAft>
                <a:spcPts val="0"/>
              </a:spcAft>
              <a:buClr>
                <a:schemeClr val="accent4"/>
              </a:buClr>
              <a:buSzPts val="1200"/>
              <a:buFont typeface="Roboto Condensed"/>
              <a:buAutoNum type="arabicPeriod"/>
            </a:pPr>
            <a:r>
              <a:rPr lang="en-US" dirty="0">
                <a:solidFill>
                  <a:schemeClr val="accent4"/>
                </a:solidFill>
              </a:rPr>
              <a:t>An assortment of graphic resources that are suitable for use in the presentation can be found in the </a:t>
            </a:r>
            <a:r>
              <a:rPr lang="en-US" b="1" dirty="0">
                <a:solidFill>
                  <a:schemeClr val="accent4"/>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US" b="1" dirty="0">
                <a:solidFill>
                  <a:schemeClr val="accent4"/>
                </a:solidFill>
              </a:rPr>
              <a:t>s</a:t>
            </a:r>
            <a:r>
              <a:rPr lang="en-US" dirty="0">
                <a:solidFill>
                  <a:schemeClr val="accent4"/>
                </a:solidFill>
              </a:rPr>
              <a:t>.</a:t>
            </a:r>
          </a:p>
          <a:p>
            <a:pPr marL="457200" lvl="0" indent="-304800" algn="l" rtl="0">
              <a:spcBef>
                <a:spcPts val="0"/>
              </a:spcBef>
              <a:spcAft>
                <a:spcPts val="0"/>
              </a:spcAft>
              <a:buClr>
                <a:schemeClr val="accent4"/>
              </a:buClr>
              <a:buSzPts val="1200"/>
              <a:buFont typeface="Roboto Condensed"/>
              <a:buAutoNum type="arabicPeriod"/>
            </a:pPr>
            <a:r>
              <a:rPr lang="en-US" dirty="0">
                <a:solidFill>
                  <a:schemeClr val="accent4"/>
                </a:solidFill>
              </a:rPr>
              <a:t>A</a:t>
            </a:r>
            <a:r>
              <a:rPr lang="en-US" dirty="0">
                <a:solidFill>
                  <a:schemeClr val="hlink"/>
                </a:solidFill>
                <a:uFill>
                  <a:noFill/>
                </a:uFill>
                <a:hlinkClick r:id="rId7" action="ppaction://hlinksldjump"/>
              </a:rPr>
              <a:t> </a:t>
            </a:r>
            <a:r>
              <a:rPr lang="en-US" b="1" dirty="0">
                <a:solidFill>
                  <a:schemeClr val="hlink"/>
                </a:solidFill>
                <a:uFill>
                  <a:noFill/>
                </a:uFill>
                <a:hlinkClick r:id="rId7" action="ppaction://hlinksldjump"/>
              </a:rPr>
              <a:t>thanks slide</a:t>
            </a:r>
            <a:r>
              <a:rPr lang="en-US" dirty="0">
                <a:solidFill>
                  <a:schemeClr val="accent4"/>
                </a:solidFill>
              </a:rPr>
              <a:t>, which you must keep so that proper credits for our design are given.</a:t>
            </a:r>
          </a:p>
          <a:p>
            <a:pPr marL="457200" lvl="0" indent="-304800" algn="l" rtl="0">
              <a:spcBef>
                <a:spcPts val="0"/>
              </a:spcBef>
              <a:spcAft>
                <a:spcPts val="0"/>
              </a:spcAft>
              <a:buClr>
                <a:schemeClr val="accent4"/>
              </a:buClr>
              <a:buSzPts val="1200"/>
              <a:buFont typeface="Roboto Condensed"/>
              <a:buAutoNum type="arabicPeriod"/>
            </a:pPr>
            <a:r>
              <a:rPr lang="en-US" dirty="0">
                <a:solidFill>
                  <a:schemeClr val="accent4"/>
                </a:solidFill>
              </a:rPr>
              <a:t>A </a:t>
            </a:r>
            <a:r>
              <a:rPr lang="en-US" b="1" dirty="0">
                <a:solidFill>
                  <a:schemeClr val="hlink"/>
                </a:solidFill>
                <a:uFill>
                  <a:noFill/>
                </a:uFill>
                <a:hlinkClick r:id="rId8" action="ppaction://hlinksldjump"/>
              </a:rPr>
              <a:t>resources slide</a:t>
            </a:r>
            <a:r>
              <a:rPr lang="en-US" dirty="0">
                <a:solidFill>
                  <a:schemeClr val="accent4"/>
                </a:solidFill>
              </a:rPr>
              <a:t>, where you’ll find links to all the elements used in the template.</a:t>
            </a:r>
          </a:p>
          <a:p>
            <a:pPr marL="457200" lvl="0" indent="-304800" algn="l" rtl="0">
              <a:spcBef>
                <a:spcPts val="0"/>
              </a:spcBef>
              <a:spcAft>
                <a:spcPts val="0"/>
              </a:spcAft>
              <a:buClr>
                <a:schemeClr val="accent4"/>
              </a:buClr>
              <a:buSzPts val="1200"/>
              <a:buFont typeface="Roboto Condensed"/>
              <a:buAutoNum type="arabicPeriod"/>
            </a:pPr>
            <a:r>
              <a:rPr lang="en-US" b="1" dirty="0">
                <a:solidFill>
                  <a:schemeClr val="accent4"/>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US" dirty="0">
                <a:solidFill>
                  <a:schemeClr val="accent4"/>
                </a:solidFill>
              </a:rPr>
              <a:t>.</a:t>
            </a:r>
          </a:p>
          <a:p>
            <a:pPr marL="457200" lvl="0" indent="-304800" algn="l" rtl="0">
              <a:spcBef>
                <a:spcPts val="0"/>
              </a:spcBef>
              <a:spcAft>
                <a:spcPts val="0"/>
              </a:spcAft>
              <a:buClr>
                <a:schemeClr val="accent4"/>
              </a:buClr>
              <a:buSzPts val="1200"/>
              <a:buFont typeface="Roboto Condensed"/>
              <a:buAutoNum type="arabicPeriod"/>
            </a:pPr>
            <a:r>
              <a:rPr lang="en-US" dirty="0">
                <a:solidFill>
                  <a:schemeClr val="accent4"/>
                </a:solidFill>
              </a:rPr>
              <a:t>Final slides with:</a:t>
            </a:r>
          </a:p>
          <a:p>
            <a:pPr marL="914400" lvl="0" indent="-304800" algn="l" rtl="0">
              <a:spcBef>
                <a:spcPts val="0"/>
              </a:spcBef>
              <a:spcAft>
                <a:spcPts val="0"/>
              </a:spcAft>
              <a:buClr>
                <a:schemeClr val="accent5"/>
              </a:buClr>
              <a:buSzPts val="1200"/>
              <a:buFont typeface="Roboto Condensed"/>
              <a:buChar char="●"/>
            </a:pPr>
            <a:r>
              <a:rPr lang="en-US" dirty="0">
                <a:solidFill>
                  <a:schemeClr val="accent4"/>
                </a:solidFill>
              </a:rPr>
              <a:t>The</a:t>
            </a:r>
            <a:r>
              <a:rPr lang="en-US" dirty="0">
                <a:solidFill>
                  <a:schemeClr val="accent4"/>
                </a:solidFill>
                <a:uFill>
                  <a:noFill/>
                </a:uFill>
                <a:hlinkClick r:id="rId10" action="ppaction://hlinksldjump">
                  <a:extLst>
                    <a:ext uri="{A12FA001-AC4F-418D-AE19-62706E023703}">
                      <ahyp:hlinkClr xmlns:ahyp="http://schemas.microsoft.com/office/drawing/2018/hyperlinkcolor" val="tx"/>
                    </a:ext>
                  </a:extLst>
                </a:hlinkClick>
              </a:rPr>
              <a:t> </a:t>
            </a:r>
            <a:r>
              <a:rPr lang="en-US" b="1" dirty="0">
                <a:solidFill>
                  <a:schemeClr val="accent4"/>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US" dirty="0">
                <a:solidFill>
                  <a:schemeClr val="accent4"/>
                </a:solidFill>
              </a:rPr>
              <a:t> used in the template.</a:t>
            </a:r>
          </a:p>
          <a:p>
            <a:pPr marL="914400" lvl="0" indent="-304800" algn="l" rtl="0">
              <a:spcBef>
                <a:spcPts val="0"/>
              </a:spcBef>
              <a:spcAft>
                <a:spcPts val="0"/>
              </a:spcAft>
              <a:buClr>
                <a:schemeClr val="accent5"/>
              </a:buClr>
              <a:buSzPts val="1200"/>
              <a:buFont typeface="Roboto Condensed"/>
              <a:buChar char="●"/>
            </a:pPr>
            <a:r>
              <a:rPr lang="en-US" dirty="0">
                <a:solidFill>
                  <a:schemeClr val="accent4"/>
                </a:solidFill>
              </a:rPr>
              <a:t>A </a:t>
            </a:r>
            <a:r>
              <a:rPr lang="en-US" b="1" dirty="0">
                <a:solidFill>
                  <a:schemeClr val="hlink"/>
                </a:solidFill>
                <a:uFill>
                  <a:noFill/>
                </a:uFill>
                <a:hlinkClick r:id="rId11" action="ppaction://hlinksldjump"/>
              </a:rPr>
              <a:t>selection of illustrations</a:t>
            </a:r>
            <a:r>
              <a:rPr lang="en-US" dirty="0">
                <a:solidFill>
                  <a:schemeClr val="hlink"/>
                </a:solidFill>
                <a:uFill>
                  <a:noFill/>
                </a:uFill>
                <a:hlinkClick r:id="rId11" action="ppaction://hlinksldjump"/>
              </a:rPr>
              <a:t>.</a:t>
            </a:r>
            <a:r>
              <a:rPr lang="en-US" dirty="0">
                <a:solidFill>
                  <a:schemeClr val="accent4"/>
                </a:solidFill>
              </a:rPr>
              <a:t> You can also customize and animate them as you wish with the online editor. Visit </a:t>
            </a:r>
            <a:r>
              <a:rPr lang="en-US" b="1" dirty="0" err="1">
                <a:solidFill>
                  <a:schemeClr val="accent4"/>
                </a:solidFill>
                <a:uFill>
                  <a:noFill/>
                </a:uFill>
                <a:hlinkClick r:id="rId12">
                  <a:extLst>
                    <a:ext uri="{A12FA001-AC4F-418D-AE19-62706E023703}">
                      <ahyp:hlinkClr xmlns:ahyp="http://schemas.microsoft.com/office/drawing/2018/hyperlinkcolor" val="tx"/>
                    </a:ext>
                  </a:extLst>
                </a:hlinkClick>
              </a:rPr>
              <a:t>Storyset</a:t>
            </a:r>
            <a:r>
              <a:rPr lang="en-US" dirty="0">
                <a:solidFill>
                  <a:schemeClr val="accent4"/>
                </a:solidFill>
              </a:rPr>
              <a:t> to find more. </a:t>
            </a:r>
          </a:p>
          <a:p>
            <a:pPr marL="914400" lvl="0" indent="-304800" algn="l" rtl="0">
              <a:spcBef>
                <a:spcPts val="0"/>
              </a:spcBef>
              <a:spcAft>
                <a:spcPts val="0"/>
              </a:spcAft>
              <a:buClr>
                <a:schemeClr val="accent5"/>
              </a:buClr>
              <a:buSzPts val="1200"/>
              <a:buFont typeface="Roboto Condensed"/>
              <a:buChar char="●"/>
            </a:pPr>
            <a:r>
              <a:rPr lang="en-US" dirty="0">
                <a:solidFill>
                  <a:schemeClr val="accent4"/>
                </a:solidFill>
              </a:rPr>
              <a:t>More</a:t>
            </a:r>
            <a:r>
              <a:rPr lang="en-US" dirty="0">
                <a:solidFill>
                  <a:schemeClr val="accent4"/>
                </a:solidFill>
                <a:uFill>
                  <a:noFill/>
                </a:uFill>
                <a:hlinkClick r:id="rId13" action="ppaction://hlinksldjump">
                  <a:extLst>
                    <a:ext uri="{A12FA001-AC4F-418D-AE19-62706E023703}">
                      <ahyp:hlinkClr xmlns:ahyp="http://schemas.microsoft.com/office/drawing/2018/hyperlinkcolor" val="tx"/>
                    </a:ext>
                  </a:extLst>
                </a:hlinkClick>
              </a:rPr>
              <a:t> </a:t>
            </a:r>
            <a:r>
              <a:rPr lang="en-US" b="1" dirty="0">
                <a:solidFill>
                  <a:schemeClr val="accent4"/>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US" dirty="0">
                <a:solidFill>
                  <a:schemeClr val="accent4"/>
                </a:solidFill>
              </a:rPr>
              <a:t>, whose size and color can be edited. </a:t>
            </a:r>
          </a:p>
          <a:p>
            <a:pPr marL="914400" lvl="0" indent="-304800" algn="l" rtl="0">
              <a:spcBef>
                <a:spcPts val="0"/>
              </a:spcBef>
              <a:spcAft>
                <a:spcPts val="0"/>
              </a:spcAft>
              <a:buClr>
                <a:schemeClr val="accent5"/>
              </a:buClr>
              <a:buSzPts val="1200"/>
              <a:buFont typeface="Roboto Condensed"/>
              <a:buChar char="●"/>
            </a:pPr>
            <a:r>
              <a:rPr lang="en-US" dirty="0">
                <a:solidFill>
                  <a:schemeClr val="accent4"/>
                </a:solidFill>
              </a:rPr>
              <a:t>Sets of </a:t>
            </a:r>
            <a:r>
              <a:rPr lang="en-US" b="1" dirty="0">
                <a:solidFill>
                  <a:schemeClr val="accent4"/>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US" dirty="0">
                <a:solidFill>
                  <a:schemeClr val="accent4"/>
                </a:solidFill>
              </a:rPr>
              <a:t> of the following themes: general, business, avatar, creative process, education, help &amp; support, medical, nature, performing arts, SEO &amp; marketing, and teamwork.</a:t>
            </a:r>
          </a:p>
          <a:p>
            <a:pPr marL="0" lvl="0" indent="0" algn="l" rtl="0">
              <a:spcBef>
                <a:spcPts val="1600"/>
              </a:spcBef>
              <a:spcAft>
                <a:spcPts val="1200"/>
              </a:spcAft>
              <a:buClr>
                <a:schemeClr val="dk1"/>
              </a:buClr>
              <a:buSzPts val="1100"/>
              <a:buFont typeface="Arial"/>
              <a:buNone/>
            </a:pPr>
            <a:r>
              <a:rPr lang="en-US" dirty="0">
                <a:solidFill>
                  <a:schemeClr val="accent4"/>
                </a:solidFill>
              </a:rPr>
              <a:t>You can delete this slide when you’re done editing the presentation.</a:t>
            </a: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987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grpSp>
        <p:nvGrpSpPr>
          <p:cNvPr id="509" name="Google Shape;509;p34"/>
          <p:cNvGrpSpPr/>
          <p:nvPr/>
        </p:nvGrpSpPr>
        <p:grpSpPr>
          <a:xfrm flipH="1">
            <a:off x="6117118" y="3010346"/>
            <a:ext cx="757755" cy="672247"/>
            <a:chOff x="2392808" y="880573"/>
            <a:chExt cx="757755" cy="672247"/>
          </a:xfrm>
        </p:grpSpPr>
        <p:sp>
          <p:nvSpPr>
            <p:cNvPr id="510" name="Google Shape;510;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4"/>
          <p:cNvGrpSpPr/>
          <p:nvPr/>
        </p:nvGrpSpPr>
        <p:grpSpPr>
          <a:xfrm flipH="1">
            <a:off x="6117118" y="1258936"/>
            <a:ext cx="757755" cy="672247"/>
            <a:chOff x="2392808" y="880573"/>
            <a:chExt cx="757755" cy="672247"/>
          </a:xfrm>
        </p:grpSpPr>
        <p:sp>
          <p:nvSpPr>
            <p:cNvPr id="513" name="Google Shape;513;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4"/>
          <p:cNvGrpSpPr/>
          <p:nvPr/>
        </p:nvGrpSpPr>
        <p:grpSpPr>
          <a:xfrm>
            <a:off x="2288068" y="3010346"/>
            <a:ext cx="757755" cy="672247"/>
            <a:chOff x="2392808" y="880573"/>
            <a:chExt cx="757755" cy="672247"/>
          </a:xfrm>
        </p:grpSpPr>
        <p:sp>
          <p:nvSpPr>
            <p:cNvPr id="516" name="Google Shape;516;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4"/>
          <p:cNvGrpSpPr/>
          <p:nvPr/>
        </p:nvGrpSpPr>
        <p:grpSpPr>
          <a:xfrm>
            <a:off x="2288068" y="1258936"/>
            <a:ext cx="757755" cy="672247"/>
            <a:chOff x="2392808" y="880573"/>
            <a:chExt cx="757755" cy="672247"/>
          </a:xfrm>
        </p:grpSpPr>
        <p:sp>
          <p:nvSpPr>
            <p:cNvPr id="519" name="Google Shape;519;p34"/>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34"/>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522" name="Google Shape;522;p34"/>
          <p:cNvSpPr txBox="1">
            <a:spLocks noGrp="1"/>
          </p:cNvSpPr>
          <p:nvPr>
            <p:ph type="title" idx="2"/>
          </p:nvPr>
        </p:nvSpPr>
        <p:spPr>
          <a:xfrm>
            <a:off x="712625" y="1900125"/>
            <a:ext cx="2349900" cy="5727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en" dirty="0"/>
              <a:t>OBJECTIVES</a:t>
            </a:r>
            <a:endParaRPr dirty="0"/>
          </a:p>
        </p:txBody>
      </p:sp>
      <p:sp>
        <p:nvSpPr>
          <p:cNvPr id="523" name="Google Shape;523;p34"/>
          <p:cNvSpPr txBox="1">
            <a:spLocks noGrp="1"/>
          </p:cNvSpPr>
          <p:nvPr>
            <p:ph type="subTitle" idx="1"/>
          </p:nvPr>
        </p:nvSpPr>
        <p:spPr>
          <a:xfrm>
            <a:off x="1028825" y="2205325"/>
            <a:ext cx="2033700" cy="646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Here you can describe the section</a:t>
            </a:r>
            <a:endParaRPr/>
          </a:p>
        </p:txBody>
      </p:sp>
      <p:sp>
        <p:nvSpPr>
          <p:cNvPr id="524" name="Google Shape;524;p34"/>
          <p:cNvSpPr txBox="1">
            <a:spLocks noGrp="1"/>
          </p:cNvSpPr>
          <p:nvPr>
            <p:ph type="title" idx="3"/>
          </p:nvPr>
        </p:nvSpPr>
        <p:spPr>
          <a:xfrm>
            <a:off x="2267255" y="1314672"/>
            <a:ext cx="671485" cy="64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rgbClr val="D98A23"/>
                </a:solidFill>
              </a:rPr>
              <a:t>01</a:t>
            </a:r>
            <a:endParaRPr dirty="0">
              <a:solidFill>
                <a:srgbClr val="D98A23"/>
              </a:solidFill>
            </a:endParaRPr>
          </a:p>
        </p:txBody>
      </p:sp>
      <p:sp>
        <p:nvSpPr>
          <p:cNvPr id="525" name="Google Shape;525;p34"/>
          <p:cNvSpPr txBox="1">
            <a:spLocks noGrp="1"/>
          </p:cNvSpPr>
          <p:nvPr>
            <p:ph type="title" idx="4"/>
          </p:nvPr>
        </p:nvSpPr>
        <p:spPr>
          <a:xfrm>
            <a:off x="713225" y="3654350"/>
            <a:ext cx="23493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RESULTS ANALYSIS</a:t>
            </a:r>
            <a:endParaRPr/>
          </a:p>
        </p:txBody>
      </p:sp>
      <p:sp>
        <p:nvSpPr>
          <p:cNvPr id="526" name="Google Shape;526;p34"/>
          <p:cNvSpPr txBox="1">
            <a:spLocks noGrp="1"/>
          </p:cNvSpPr>
          <p:nvPr>
            <p:ph type="subTitle" idx="5"/>
          </p:nvPr>
        </p:nvSpPr>
        <p:spPr>
          <a:xfrm>
            <a:off x="1028750" y="3959550"/>
            <a:ext cx="2033700" cy="646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Here you can describe the section</a:t>
            </a:r>
            <a:endParaRPr/>
          </a:p>
        </p:txBody>
      </p:sp>
      <p:sp>
        <p:nvSpPr>
          <p:cNvPr id="527" name="Google Shape;527;p34"/>
          <p:cNvSpPr txBox="1">
            <a:spLocks noGrp="1"/>
          </p:cNvSpPr>
          <p:nvPr>
            <p:ph type="title" idx="6"/>
          </p:nvPr>
        </p:nvSpPr>
        <p:spPr>
          <a:xfrm>
            <a:off x="741841" y="2997717"/>
            <a:ext cx="2196900" cy="64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D98A23"/>
                </a:solidFill>
              </a:rPr>
              <a:t>03</a:t>
            </a:r>
            <a:endParaRPr>
              <a:solidFill>
                <a:srgbClr val="D98A23"/>
              </a:solidFill>
            </a:endParaRPr>
          </a:p>
        </p:txBody>
      </p:sp>
      <p:sp>
        <p:nvSpPr>
          <p:cNvPr id="528" name="Google Shape;528;p34"/>
          <p:cNvSpPr txBox="1">
            <a:spLocks noGrp="1"/>
          </p:cNvSpPr>
          <p:nvPr>
            <p:ph type="title" idx="7"/>
          </p:nvPr>
        </p:nvSpPr>
        <p:spPr>
          <a:xfrm flipH="1">
            <a:off x="6081393" y="1900125"/>
            <a:ext cx="234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529" name="Google Shape;529;p34"/>
          <p:cNvSpPr txBox="1">
            <a:spLocks noGrp="1"/>
          </p:cNvSpPr>
          <p:nvPr>
            <p:ph type="subTitle" idx="8"/>
          </p:nvPr>
        </p:nvSpPr>
        <p:spPr>
          <a:xfrm flipH="1">
            <a:off x="6081393" y="2205322"/>
            <a:ext cx="2030100" cy="646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Here you can describe the section</a:t>
            </a:r>
            <a:endParaRPr dirty="0"/>
          </a:p>
        </p:txBody>
      </p:sp>
      <p:sp>
        <p:nvSpPr>
          <p:cNvPr id="530" name="Google Shape;530;p34"/>
          <p:cNvSpPr txBox="1">
            <a:spLocks noGrp="1"/>
          </p:cNvSpPr>
          <p:nvPr>
            <p:ph type="title" idx="9"/>
          </p:nvPr>
        </p:nvSpPr>
        <p:spPr>
          <a:xfrm flipH="1">
            <a:off x="6205259" y="1314672"/>
            <a:ext cx="2196900" cy="64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D98A23"/>
                </a:solidFill>
              </a:rPr>
              <a:t>02</a:t>
            </a:r>
            <a:endParaRPr>
              <a:solidFill>
                <a:srgbClr val="D98A23"/>
              </a:solidFill>
            </a:endParaRPr>
          </a:p>
        </p:txBody>
      </p:sp>
      <p:sp>
        <p:nvSpPr>
          <p:cNvPr id="531" name="Google Shape;531;p34"/>
          <p:cNvSpPr txBox="1">
            <a:spLocks noGrp="1"/>
          </p:cNvSpPr>
          <p:nvPr>
            <p:ph type="title" idx="13"/>
          </p:nvPr>
        </p:nvSpPr>
        <p:spPr>
          <a:xfrm flipH="1">
            <a:off x="6081393" y="3654350"/>
            <a:ext cx="234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532" name="Google Shape;532;p34"/>
          <p:cNvSpPr txBox="1">
            <a:spLocks noGrp="1"/>
          </p:cNvSpPr>
          <p:nvPr>
            <p:ph type="subTitle" idx="14"/>
          </p:nvPr>
        </p:nvSpPr>
        <p:spPr>
          <a:xfrm flipH="1">
            <a:off x="6081393" y="3959550"/>
            <a:ext cx="2030100" cy="646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Here you can describe the section</a:t>
            </a:r>
            <a:endParaRPr/>
          </a:p>
        </p:txBody>
      </p:sp>
      <p:sp>
        <p:nvSpPr>
          <p:cNvPr id="533" name="Google Shape;533;p34"/>
          <p:cNvSpPr txBox="1">
            <a:spLocks noGrp="1"/>
          </p:cNvSpPr>
          <p:nvPr>
            <p:ph type="title" idx="15"/>
          </p:nvPr>
        </p:nvSpPr>
        <p:spPr>
          <a:xfrm flipH="1">
            <a:off x="6205259" y="2997717"/>
            <a:ext cx="2196900" cy="6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D98A23"/>
                </a:solidFill>
              </a:rPr>
              <a:t>04</a:t>
            </a:r>
            <a:endParaRPr>
              <a:solidFill>
                <a:srgbClr val="D98A23"/>
              </a:solidFill>
            </a:endParaRPr>
          </a:p>
        </p:txBody>
      </p:sp>
      <p:grpSp>
        <p:nvGrpSpPr>
          <p:cNvPr id="534" name="Google Shape;534;p34"/>
          <p:cNvGrpSpPr/>
          <p:nvPr/>
        </p:nvGrpSpPr>
        <p:grpSpPr>
          <a:xfrm>
            <a:off x="7177695" y="1053441"/>
            <a:ext cx="2751771" cy="3408556"/>
            <a:chOff x="3016930" y="1006310"/>
            <a:chExt cx="3110141" cy="3753256"/>
          </a:xfrm>
        </p:grpSpPr>
        <p:grpSp>
          <p:nvGrpSpPr>
            <p:cNvPr id="535" name="Google Shape;535;p34"/>
            <p:cNvGrpSpPr/>
            <p:nvPr/>
          </p:nvGrpSpPr>
          <p:grpSpPr>
            <a:xfrm rot="-7023879">
              <a:off x="2927642" y="1976792"/>
              <a:ext cx="3288717" cy="1812293"/>
              <a:chOff x="6393575" y="998725"/>
              <a:chExt cx="2035575" cy="1121700"/>
            </a:xfrm>
          </p:grpSpPr>
          <p:sp>
            <p:nvSpPr>
              <p:cNvPr id="536" name="Google Shape;536;p34"/>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4"/>
            <p:cNvSpPr/>
            <p:nvPr/>
          </p:nvSpPr>
          <p:spPr>
            <a:xfrm>
              <a:off x="5152664" y="3314649"/>
              <a:ext cx="126850" cy="126542"/>
            </a:xfrm>
            <a:custGeom>
              <a:avLst/>
              <a:gdLst/>
              <a:ahLst/>
              <a:cxnLst/>
              <a:rect l="l" t="t" r="r" b="b"/>
              <a:pathLst>
                <a:path w="5345" h="5332" extrusionOk="0">
                  <a:moveTo>
                    <a:pt x="1920" y="1"/>
                  </a:moveTo>
                  <a:lnTo>
                    <a:pt x="1920" y="1906"/>
                  </a:lnTo>
                  <a:lnTo>
                    <a:pt x="0" y="1906"/>
                  </a:lnTo>
                  <a:lnTo>
                    <a:pt x="0" y="3425"/>
                  </a:lnTo>
                  <a:lnTo>
                    <a:pt x="1920" y="3425"/>
                  </a:lnTo>
                  <a:lnTo>
                    <a:pt x="1920" y="5331"/>
                  </a:lnTo>
                  <a:lnTo>
                    <a:pt x="3425" y="5331"/>
                  </a:lnTo>
                  <a:lnTo>
                    <a:pt x="3425" y="3425"/>
                  </a:lnTo>
                  <a:lnTo>
                    <a:pt x="5345" y="3425"/>
                  </a:lnTo>
                  <a:lnTo>
                    <a:pt x="5345" y="1906"/>
                  </a:lnTo>
                  <a:lnTo>
                    <a:pt x="3425" y="1906"/>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795898" y="1325803"/>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3718528" y="2465139"/>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08011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grpSp>
        <p:nvGrpSpPr>
          <p:cNvPr id="584" name="Google Shape;584;p36"/>
          <p:cNvGrpSpPr/>
          <p:nvPr/>
        </p:nvGrpSpPr>
        <p:grpSpPr>
          <a:xfrm>
            <a:off x="6961860" y="2981861"/>
            <a:ext cx="757755" cy="672247"/>
            <a:chOff x="6961860" y="2981861"/>
            <a:chExt cx="757755" cy="672247"/>
          </a:xfrm>
        </p:grpSpPr>
        <p:sp>
          <p:nvSpPr>
            <p:cNvPr id="585" name="Google Shape;585;p36"/>
            <p:cNvSpPr/>
            <p:nvPr/>
          </p:nvSpPr>
          <p:spPr>
            <a:xfrm>
              <a:off x="6961860" y="29818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7248992" y="3036307"/>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36"/>
          <p:cNvGrpSpPr/>
          <p:nvPr/>
        </p:nvGrpSpPr>
        <p:grpSpPr>
          <a:xfrm>
            <a:off x="4193123" y="2981861"/>
            <a:ext cx="757755" cy="672247"/>
            <a:chOff x="4193123" y="2981861"/>
            <a:chExt cx="757755" cy="672247"/>
          </a:xfrm>
        </p:grpSpPr>
        <p:sp>
          <p:nvSpPr>
            <p:cNvPr id="588" name="Google Shape;588;p36"/>
            <p:cNvSpPr/>
            <p:nvPr/>
          </p:nvSpPr>
          <p:spPr>
            <a:xfrm>
              <a:off x="4193123" y="29818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486742" y="3036307"/>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6"/>
          <p:cNvGrpSpPr/>
          <p:nvPr/>
        </p:nvGrpSpPr>
        <p:grpSpPr>
          <a:xfrm>
            <a:off x="1424385" y="2981861"/>
            <a:ext cx="757755" cy="672247"/>
            <a:chOff x="1424385" y="2981861"/>
            <a:chExt cx="757755" cy="672247"/>
          </a:xfrm>
        </p:grpSpPr>
        <p:sp>
          <p:nvSpPr>
            <p:cNvPr id="591" name="Google Shape;591;p36"/>
            <p:cNvSpPr/>
            <p:nvPr/>
          </p:nvSpPr>
          <p:spPr>
            <a:xfrm>
              <a:off x="1424385" y="29818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1710204" y="3036307"/>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6"/>
          <p:cNvGrpSpPr/>
          <p:nvPr/>
        </p:nvGrpSpPr>
        <p:grpSpPr>
          <a:xfrm>
            <a:off x="6961860" y="1236361"/>
            <a:ext cx="757755" cy="672247"/>
            <a:chOff x="6961860" y="1236361"/>
            <a:chExt cx="757755" cy="672247"/>
          </a:xfrm>
        </p:grpSpPr>
        <p:sp>
          <p:nvSpPr>
            <p:cNvPr id="594" name="Google Shape;594;p36"/>
            <p:cNvSpPr/>
            <p:nvPr/>
          </p:nvSpPr>
          <p:spPr>
            <a:xfrm>
              <a:off x="6961860" y="12363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6"/>
            <p:cNvSpPr/>
            <p:nvPr/>
          </p:nvSpPr>
          <p:spPr>
            <a:xfrm>
              <a:off x="7248992" y="1297995"/>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36"/>
          <p:cNvGrpSpPr/>
          <p:nvPr/>
        </p:nvGrpSpPr>
        <p:grpSpPr>
          <a:xfrm>
            <a:off x="4193123" y="1236361"/>
            <a:ext cx="757755" cy="672247"/>
            <a:chOff x="4193123" y="1236361"/>
            <a:chExt cx="757755" cy="672247"/>
          </a:xfrm>
        </p:grpSpPr>
        <p:sp>
          <p:nvSpPr>
            <p:cNvPr id="597" name="Google Shape;597;p36"/>
            <p:cNvSpPr/>
            <p:nvPr/>
          </p:nvSpPr>
          <p:spPr>
            <a:xfrm>
              <a:off x="4193123" y="12363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6"/>
            <p:cNvSpPr/>
            <p:nvPr/>
          </p:nvSpPr>
          <p:spPr>
            <a:xfrm>
              <a:off x="4486742" y="1297995"/>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36"/>
          <p:cNvGrpSpPr/>
          <p:nvPr/>
        </p:nvGrpSpPr>
        <p:grpSpPr>
          <a:xfrm>
            <a:off x="1424385" y="1236361"/>
            <a:ext cx="757755" cy="672247"/>
            <a:chOff x="1424385" y="1236361"/>
            <a:chExt cx="757755" cy="672247"/>
          </a:xfrm>
        </p:grpSpPr>
        <p:sp>
          <p:nvSpPr>
            <p:cNvPr id="600" name="Google Shape;600;p36"/>
            <p:cNvSpPr/>
            <p:nvPr/>
          </p:nvSpPr>
          <p:spPr>
            <a:xfrm>
              <a:off x="1424385" y="1236361"/>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6"/>
            <p:cNvSpPr/>
            <p:nvPr/>
          </p:nvSpPr>
          <p:spPr>
            <a:xfrm>
              <a:off x="1710204" y="1297995"/>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 name="Google Shape;602;p36"/>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ringed one and a gas giant</a:t>
            </a:r>
            <a:endParaRPr/>
          </a:p>
        </p:txBody>
      </p:sp>
      <p:sp>
        <p:nvSpPr>
          <p:cNvPr id="603" name="Google Shape;603;p36"/>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604" name="Google Shape;604;p36"/>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605" name="Google Shape;605;p36"/>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606" name="Google Shape;606;p36"/>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farthest planet from the Sun</a:t>
            </a:r>
            <a:endParaRPr/>
          </a:p>
        </p:txBody>
      </p:sp>
      <p:sp>
        <p:nvSpPr>
          <p:cNvPr id="607" name="Google Shape;607;p36"/>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608" name="Google Shape;608;p36"/>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biggest one in the Solar System</a:t>
            </a:r>
            <a:endParaRPr/>
          </a:p>
        </p:txBody>
      </p:sp>
      <p:sp>
        <p:nvSpPr>
          <p:cNvPr id="609" name="Google Shape;609;p36"/>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610" name="Google Shape;610;p36"/>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 cold place</a:t>
            </a:r>
            <a:endParaRPr/>
          </a:p>
        </p:txBody>
      </p:sp>
      <p:sp>
        <p:nvSpPr>
          <p:cNvPr id="611" name="Google Shape;611;p36"/>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612" name="Google Shape;612;p36"/>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smallest planet of them all</a:t>
            </a:r>
            <a:endParaRPr/>
          </a:p>
        </p:txBody>
      </p:sp>
      <p:sp>
        <p:nvSpPr>
          <p:cNvPr id="613" name="Google Shape;613;p36"/>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614" name="Google Shape;614;p36"/>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grpSp>
        <p:nvGrpSpPr>
          <p:cNvPr id="615" name="Google Shape;615;p36"/>
          <p:cNvGrpSpPr/>
          <p:nvPr/>
        </p:nvGrpSpPr>
        <p:grpSpPr>
          <a:xfrm>
            <a:off x="4410683" y="3120077"/>
            <a:ext cx="322633" cy="432270"/>
            <a:chOff x="16089225" y="1775250"/>
            <a:chExt cx="733925" cy="983325"/>
          </a:xfrm>
        </p:grpSpPr>
        <p:sp>
          <p:nvSpPr>
            <p:cNvPr id="616" name="Google Shape;616;p36"/>
            <p:cNvSpPr/>
            <p:nvPr/>
          </p:nvSpPr>
          <p:spPr>
            <a:xfrm>
              <a:off x="16089225" y="1775250"/>
              <a:ext cx="345775" cy="983325"/>
            </a:xfrm>
            <a:custGeom>
              <a:avLst/>
              <a:gdLst/>
              <a:ahLst/>
              <a:cxnLst/>
              <a:rect l="l" t="t" r="r" b="b"/>
              <a:pathLst>
                <a:path w="13831" h="39333" extrusionOk="0">
                  <a:moveTo>
                    <a:pt x="3073" y="1537"/>
                  </a:moveTo>
                  <a:lnTo>
                    <a:pt x="3073" y="6147"/>
                  </a:lnTo>
                  <a:lnTo>
                    <a:pt x="1537" y="6147"/>
                  </a:lnTo>
                  <a:lnTo>
                    <a:pt x="1537" y="2305"/>
                  </a:lnTo>
                  <a:cubicBezTo>
                    <a:pt x="1537" y="1875"/>
                    <a:pt x="1881" y="1537"/>
                    <a:pt x="2305" y="1537"/>
                  </a:cubicBezTo>
                  <a:close/>
                  <a:moveTo>
                    <a:pt x="6147" y="1537"/>
                  </a:moveTo>
                  <a:lnTo>
                    <a:pt x="6147" y="6147"/>
                  </a:lnTo>
                  <a:lnTo>
                    <a:pt x="4610" y="6147"/>
                  </a:lnTo>
                  <a:lnTo>
                    <a:pt x="4610" y="1537"/>
                  </a:lnTo>
                  <a:close/>
                  <a:moveTo>
                    <a:pt x="9220" y="1537"/>
                  </a:moveTo>
                  <a:lnTo>
                    <a:pt x="9220" y="6147"/>
                  </a:lnTo>
                  <a:lnTo>
                    <a:pt x="7683" y="6147"/>
                  </a:lnTo>
                  <a:lnTo>
                    <a:pt x="7683" y="1537"/>
                  </a:lnTo>
                  <a:close/>
                  <a:moveTo>
                    <a:pt x="11525" y="1537"/>
                  </a:moveTo>
                  <a:cubicBezTo>
                    <a:pt x="11949" y="1537"/>
                    <a:pt x="12294" y="1875"/>
                    <a:pt x="12294" y="2305"/>
                  </a:cubicBezTo>
                  <a:lnTo>
                    <a:pt x="12294" y="6147"/>
                  </a:lnTo>
                  <a:lnTo>
                    <a:pt x="10757" y="6147"/>
                  </a:lnTo>
                  <a:lnTo>
                    <a:pt x="10757" y="1537"/>
                  </a:lnTo>
                  <a:close/>
                  <a:moveTo>
                    <a:pt x="10757" y="7684"/>
                  </a:moveTo>
                  <a:lnTo>
                    <a:pt x="10757" y="9220"/>
                  </a:lnTo>
                  <a:lnTo>
                    <a:pt x="3073" y="9220"/>
                  </a:lnTo>
                  <a:lnTo>
                    <a:pt x="3073" y="7684"/>
                  </a:lnTo>
                  <a:close/>
                  <a:moveTo>
                    <a:pt x="10757" y="10757"/>
                  </a:moveTo>
                  <a:lnTo>
                    <a:pt x="10757" y="33961"/>
                  </a:lnTo>
                  <a:cubicBezTo>
                    <a:pt x="10757" y="36081"/>
                    <a:pt x="9036" y="37796"/>
                    <a:pt x="6915" y="37802"/>
                  </a:cubicBezTo>
                  <a:cubicBezTo>
                    <a:pt x="4795" y="37796"/>
                    <a:pt x="3073" y="36081"/>
                    <a:pt x="3073" y="33961"/>
                  </a:cubicBezTo>
                  <a:lnTo>
                    <a:pt x="3073" y="32731"/>
                  </a:lnTo>
                  <a:lnTo>
                    <a:pt x="8452" y="32731"/>
                  </a:lnTo>
                  <a:cubicBezTo>
                    <a:pt x="8876" y="32731"/>
                    <a:pt x="9220" y="32387"/>
                    <a:pt x="9220" y="31963"/>
                  </a:cubicBezTo>
                  <a:lnTo>
                    <a:pt x="9220" y="27734"/>
                  </a:lnTo>
                  <a:cubicBezTo>
                    <a:pt x="9220" y="27310"/>
                    <a:pt x="8876" y="26966"/>
                    <a:pt x="8452" y="26966"/>
                  </a:cubicBezTo>
                  <a:cubicBezTo>
                    <a:pt x="8028" y="26966"/>
                    <a:pt x="7683" y="27310"/>
                    <a:pt x="7683" y="27734"/>
                  </a:cubicBezTo>
                  <a:lnTo>
                    <a:pt x="7683" y="31195"/>
                  </a:lnTo>
                  <a:lnTo>
                    <a:pt x="3073" y="31195"/>
                  </a:lnTo>
                  <a:lnTo>
                    <a:pt x="3073" y="17365"/>
                  </a:lnTo>
                  <a:lnTo>
                    <a:pt x="7683" y="17365"/>
                  </a:lnTo>
                  <a:lnTo>
                    <a:pt x="7683" y="20819"/>
                  </a:lnTo>
                  <a:cubicBezTo>
                    <a:pt x="7683" y="21243"/>
                    <a:pt x="8028" y="21587"/>
                    <a:pt x="8452" y="21587"/>
                  </a:cubicBezTo>
                  <a:cubicBezTo>
                    <a:pt x="8876" y="21587"/>
                    <a:pt x="9220" y="21243"/>
                    <a:pt x="9220" y="20819"/>
                  </a:cubicBezTo>
                  <a:lnTo>
                    <a:pt x="9220" y="16596"/>
                  </a:lnTo>
                  <a:cubicBezTo>
                    <a:pt x="9220" y="16166"/>
                    <a:pt x="8876" y="15828"/>
                    <a:pt x="8452" y="15828"/>
                  </a:cubicBezTo>
                  <a:lnTo>
                    <a:pt x="3073" y="15828"/>
                  </a:lnTo>
                  <a:lnTo>
                    <a:pt x="3073" y="10757"/>
                  </a:lnTo>
                  <a:close/>
                  <a:moveTo>
                    <a:pt x="2305" y="0"/>
                  </a:moveTo>
                  <a:cubicBezTo>
                    <a:pt x="1033" y="0"/>
                    <a:pt x="0" y="1027"/>
                    <a:pt x="0" y="2305"/>
                  </a:cubicBezTo>
                  <a:lnTo>
                    <a:pt x="0" y="6915"/>
                  </a:lnTo>
                  <a:cubicBezTo>
                    <a:pt x="0" y="7339"/>
                    <a:pt x="344" y="7684"/>
                    <a:pt x="768" y="7684"/>
                  </a:cubicBezTo>
                  <a:lnTo>
                    <a:pt x="1537" y="7684"/>
                  </a:lnTo>
                  <a:lnTo>
                    <a:pt x="1537" y="33961"/>
                  </a:lnTo>
                  <a:cubicBezTo>
                    <a:pt x="1537" y="36930"/>
                    <a:pt x="3946" y="39333"/>
                    <a:pt x="6915" y="39333"/>
                  </a:cubicBezTo>
                  <a:cubicBezTo>
                    <a:pt x="9884" y="39333"/>
                    <a:pt x="12294" y="36930"/>
                    <a:pt x="12294" y="33961"/>
                  </a:cubicBezTo>
                  <a:lnTo>
                    <a:pt x="12294" y="7684"/>
                  </a:lnTo>
                  <a:lnTo>
                    <a:pt x="13062" y="7684"/>
                  </a:lnTo>
                  <a:cubicBezTo>
                    <a:pt x="13486" y="7684"/>
                    <a:pt x="13830" y="7339"/>
                    <a:pt x="13830" y="6915"/>
                  </a:cubicBezTo>
                  <a:lnTo>
                    <a:pt x="13830" y="2305"/>
                  </a:lnTo>
                  <a:cubicBezTo>
                    <a:pt x="13830" y="1027"/>
                    <a:pt x="12798" y="0"/>
                    <a:pt x="1152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6"/>
            <p:cNvSpPr/>
            <p:nvPr/>
          </p:nvSpPr>
          <p:spPr>
            <a:xfrm>
              <a:off x="16469400" y="1775250"/>
              <a:ext cx="353750" cy="983325"/>
            </a:xfrm>
            <a:custGeom>
              <a:avLst/>
              <a:gdLst/>
              <a:ahLst/>
              <a:cxnLst/>
              <a:rect l="l" t="t" r="r" b="b"/>
              <a:pathLst>
                <a:path w="14150" h="39333" extrusionOk="0">
                  <a:moveTo>
                    <a:pt x="9660" y="1537"/>
                  </a:moveTo>
                  <a:cubicBezTo>
                    <a:pt x="10153" y="1537"/>
                    <a:pt x="10510" y="1995"/>
                    <a:pt x="10400" y="2471"/>
                  </a:cubicBezTo>
                  <a:lnTo>
                    <a:pt x="9460" y="4610"/>
                  </a:lnTo>
                  <a:lnTo>
                    <a:pt x="4696" y="4610"/>
                  </a:lnTo>
                  <a:lnTo>
                    <a:pt x="3756" y="2471"/>
                  </a:lnTo>
                  <a:cubicBezTo>
                    <a:pt x="3646" y="1995"/>
                    <a:pt x="4009" y="1537"/>
                    <a:pt x="4496" y="1537"/>
                  </a:cubicBezTo>
                  <a:cubicBezTo>
                    <a:pt x="4499" y="1537"/>
                    <a:pt x="4502" y="1537"/>
                    <a:pt x="4506" y="1537"/>
                  </a:cubicBezTo>
                  <a:lnTo>
                    <a:pt x="9651" y="1537"/>
                  </a:lnTo>
                  <a:cubicBezTo>
                    <a:pt x="9654" y="1537"/>
                    <a:pt x="9657" y="1537"/>
                    <a:pt x="9660" y="1537"/>
                  </a:cubicBezTo>
                  <a:close/>
                  <a:moveTo>
                    <a:pt x="8784" y="6147"/>
                  </a:moveTo>
                  <a:lnTo>
                    <a:pt x="8114" y="7684"/>
                  </a:lnTo>
                  <a:lnTo>
                    <a:pt x="6042" y="7684"/>
                  </a:lnTo>
                  <a:lnTo>
                    <a:pt x="5366" y="6147"/>
                  </a:lnTo>
                  <a:close/>
                  <a:moveTo>
                    <a:pt x="11685" y="6147"/>
                  </a:moveTo>
                  <a:cubicBezTo>
                    <a:pt x="12109" y="6147"/>
                    <a:pt x="12453" y="6485"/>
                    <a:pt x="12453" y="6915"/>
                  </a:cubicBezTo>
                  <a:cubicBezTo>
                    <a:pt x="12453" y="7339"/>
                    <a:pt x="12109" y="7684"/>
                    <a:pt x="11685" y="7684"/>
                  </a:cubicBezTo>
                  <a:cubicBezTo>
                    <a:pt x="11261" y="7684"/>
                    <a:pt x="10917" y="8022"/>
                    <a:pt x="10917" y="8452"/>
                  </a:cubicBezTo>
                  <a:lnTo>
                    <a:pt x="10917" y="14291"/>
                  </a:lnTo>
                  <a:lnTo>
                    <a:pt x="3233" y="14291"/>
                  </a:lnTo>
                  <a:lnTo>
                    <a:pt x="3233" y="8452"/>
                  </a:lnTo>
                  <a:cubicBezTo>
                    <a:pt x="3233" y="8022"/>
                    <a:pt x="2889" y="7684"/>
                    <a:pt x="2465" y="7684"/>
                  </a:cubicBezTo>
                  <a:cubicBezTo>
                    <a:pt x="2041" y="7684"/>
                    <a:pt x="1697" y="7339"/>
                    <a:pt x="1697" y="6915"/>
                  </a:cubicBezTo>
                  <a:cubicBezTo>
                    <a:pt x="1697" y="6485"/>
                    <a:pt x="2041" y="6147"/>
                    <a:pt x="2465" y="6147"/>
                  </a:cubicBezTo>
                  <a:lnTo>
                    <a:pt x="3688" y="6147"/>
                  </a:lnTo>
                  <a:lnTo>
                    <a:pt x="4838" y="8759"/>
                  </a:lnTo>
                  <a:cubicBezTo>
                    <a:pt x="4954" y="9036"/>
                    <a:pt x="5231" y="9214"/>
                    <a:pt x="5538" y="9220"/>
                  </a:cubicBezTo>
                  <a:lnTo>
                    <a:pt x="8612" y="9220"/>
                  </a:lnTo>
                  <a:cubicBezTo>
                    <a:pt x="8919" y="9214"/>
                    <a:pt x="9196" y="9036"/>
                    <a:pt x="9319" y="8759"/>
                  </a:cubicBezTo>
                  <a:lnTo>
                    <a:pt x="10462" y="6147"/>
                  </a:lnTo>
                  <a:close/>
                  <a:moveTo>
                    <a:pt x="10917" y="15828"/>
                  </a:moveTo>
                  <a:lnTo>
                    <a:pt x="10917" y="17365"/>
                  </a:lnTo>
                  <a:lnTo>
                    <a:pt x="10148" y="17365"/>
                  </a:lnTo>
                  <a:cubicBezTo>
                    <a:pt x="9724" y="17365"/>
                    <a:pt x="9380" y="17703"/>
                    <a:pt x="9380" y="18133"/>
                  </a:cubicBezTo>
                  <a:cubicBezTo>
                    <a:pt x="9380" y="18557"/>
                    <a:pt x="9724" y="18901"/>
                    <a:pt x="10148" y="18901"/>
                  </a:cubicBezTo>
                  <a:lnTo>
                    <a:pt x="10917" y="18901"/>
                  </a:lnTo>
                  <a:lnTo>
                    <a:pt x="10917" y="21975"/>
                  </a:lnTo>
                  <a:lnTo>
                    <a:pt x="8612" y="21975"/>
                  </a:lnTo>
                  <a:cubicBezTo>
                    <a:pt x="8188" y="21975"/>
                    <a:pt x="7843" y="22313"/>
                    <a:pt x="7843" y="22743"/>
                  </a:cubicBezTo>
                  <a:cubicBezTo>
                    <a:pt x="7843" y="23167"/>
                    <a:pt x="8188" y="23511"/>
                    <a:pt x="8612" y="23511"/>
                  </a:cubicBezTo>
                  <a:lnTo>
                    <a:pt x="10917" y="23511"/>
                  </a:lnTo>
                  <a:lnTo>
                    <a:pt x="10917" y="26585"/>
                  </a:lnTo>
                  <a:lnTo>
                    <a:pt x="10148" y="26585"/>
                  </a:lnTo>
                  <a:cubicBezTo>
                    <a:pt x="9724" y="26585"/>
                    <a:pt x="9380" y="26923"/>
                    <a:pt x="9380" y="27353"/>
                  </a:cubicBezTo>
                  <a:cubicBezTo>
                    <a:pt x="9380" y="27777"/>
                    <a:pt x="9724" y="28121"/>
                    <a:pt x="10148" y="28121"/>
                  </a:cubicBezTo>
                  <a:lnTo>
                    <a:pt x="10917" y="28121"/>
                  </a:lnTo>
                  <a:lnTo>
                    <a:pt x="10917" y="31195"/>
                  </a:lnTo>
                  <a:lnTo>
                    <a:pt x="8612" y="31195"/>
                  </a:lnTo>
                  <a:cubicBezTo>
                    <a:pt x="8188" y="31195"/>
                    <a:pt x="7843" y="31533"/>
                    <a:pt x="7843" y="31963"/>
                  </a:cubicBezTo>
                  <a:cubicBezTo>
                    <a:pt x="7843" y="32387"/>
                    <a:pt x="8188" y="32731"/>
                    <a:pt x="8612" y="32731"/>
                  </a:cubicBezTo>
                  <a:lnTo>
                    <a:pt x="10917" y="32731"/>
                  </a:lnTo>
                  <a:lnTo>
                    <a:pt x="10917" y="33961"/>
                  </a:lnTo>
                  <a:cubicBezTo>
                    <a:pt x="10917" y="36081"/>
                    <a:pt x="9196" y="37796"/>
                    <a:pt x="7075" y="37802"/>
                  </a:cubicBezTo>
                  <a:cubicBezTo>
                    <a:pt x="4954" y="37796"/>
                    <a:pt x="3233" y="36081"/>
                    <a:pt x="3233" y="33961"/>
                  </a:cubicBezTo>
                  <a:lnTo>
                    <a:pt x="3233" y="15828"/>
                  </a:lnTo>
                  <a:close/>
                  <a:moveTo>
                    <a:pt x="4490" y="0"/>
                  </a:moveTo>
                  <a:cubicBezTo>
                    <a:pt x="2964" y="0"/>
                    <a:pt x="1863" y="1466"/>
                    <a:pt x="2287" y="2938"/>
                  </a:cubicBezTo>
                  <a:cubicBezTo>
                    <a:pt x="2311" y="3024"/>
                    <a:pt x="2274" y="2920"/>
                    <a:pt x="3012" y="4610"/>
                  </a:cubicBezTo>
                  <a:lnTo>
                    <a:pt x="2465" y="4610"/>
                  </a:lnTo>
                  <a:cubicBezTo>
                    <a:pt x="2461" y="4610"/>
                    <a:pt x="2456" y="4610"/>
                    <a:pt x="2452" y="4610"/>
                  </a:cubicBezTo>
                  <a:cubicBezTo>
                    <a:pt x="1333" y="4610"/>
                    <a:pt x="380" y="5420"/>
                    <a:pt x="191" y="6522"/>
                  </a:cubicBezTo>
                  <a:cubicBezTo>
                    <a:pt x="0" y="7628"/>
                    <a:pt x="639" y="8710"/>
                    <a:pt x="1697" y="9085"/>
                  </a:cubicBezTo>
                  <a:lnTo>
                    <a:pt x="1697" y="33961"/>
                  </a:lnTo>
                  <a:cubicBezTo>
                    <a:pt x="1697" y="36930"/>
                    <a:pt x="4106" y="39333"/>
                    <a:pt x="7075" y="39333"/>
                  </a:cubicBezTo>
                  <a:cubicBezTo>
                    <a:pt x="10044" y="39333"/>
                    <a:pt x="12453" y="36930"/>
                    <a:pt x="12453" y="33961"/>
                  </a:cubicBezTo>
                  <a:lnTo>
                    <a:pt x="12453" y="9085"/>
                  </a:lnTo>
                  <a:cubicBezTo>
                    <a:pt x="13511" y="8710"/>
                    <a:pt x="14150" y="7628"/>
                    <a:pt x="13959" y="6522"/>
                  </a:cubicBezTo>
                  <a:cubicBezTo>
                    <a:pt x="13770" y="5420"/>
                    <a:pt x="12817" y="4610"/>
                    <a:pt x="11698" y="4610"/>
                  </a:cubicBezTo>
                  <a:cubicBezTo>
                    <a:pt x="11694" y="4610"/>
                    <a:pt x="11689" y="4610"/>
                    <a:pt x="11685" y="4610"/>
                  </a:cubicBezTo>
                  <a:lnTo>
                    <a:pt x="11138" y="4610"/>
                  </a:lnTo>
                  <a:cubicBezTo>
                    <a:pt x="11863" y="2945"/>
                    <a:pt x="11839" y="3024"/>
                    <a:pt x="11863" y="2932"/>
                  </a:cubicBezTo>
                  <a:cubicBezTo>
                    <a:pt x="12287" y="1463"/>
                    <a:pt x="11181" y="0"/>
                    <a:pt x="9651" y="0"/>
                  </a:cubicBezTo>
                  <a:lnTo>
                    <a:pt x="4500" y="0"/>
                  </a:lnTo>
                  <a:cubicBezTo>
                    <a:pt x="4496" y="0"/>
                    <a:pt x="4493" y="0"/>
                    <a:pt x="4490"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6"/>
            <p:cNvSpPr/>
            <p:nvPr/>
          </p:nvSpPr>
          <p:spPr>
            <a:xfrm>
              <a:off x="16281300" y="2363025"/>
              <a:ext cx="38450" cy="38450"/>
            </a:xfrm>
            <a:custGeom>
              <a:avLst/>
              <a:gdLst/>
              <a:ahLst/>
              <a:cxnLst/>
              <a:rect l="l" t="t" r="r" b="b"/>
              <a:pathLst>
                <a:path w="1538" h="1538" extrusionOk="0">
                  <a:moveTo>
                    <a:pt x="769" y="0"/>
                  </a:moveTo>
                  <a:cubicBezTo>
                    <a:pt x="345" y="0"/>
                    <a:pt x="0" y="338"/>
                    <a:pt x="0" y="769"/>
                  </a:cubicBezTo>
                  <a:cubicBezTo>
                    <a:pt x="0" y="1193"/>
                    <a:pt x="345" y="1537"/>
                    <a:pt x="769" y="1537"/>
                  </a:cubicBezTo>
                  <a:cubicBezTo>
                    <a:pt x="1193" y="1537"/>
                    <a:pt x="1537" y="1193"/>
                    <a:pt x="1537" y="769"/>
                  </a:cubicBezTo>
                  <a:cubicBezTo>
                    <a:pt x="1537" y="338"/>
                    <a:pt x="1193" y="0"/>
                    <a:pt x="76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36"/>
          <p:cNvGrpSpPr/>
          <p:nvPr/>
        </p:nvGrpSpPr>
        <p:grpSpPr>
          <a:xfrm>
            <a:off x="1562662" y="1331927"/>
            <a:ext cx="481202" cy="481116"/>
            <a:chOff x="13663100" y="1754050"/>
            <a:chExt cx="983650" cy="983475"/>
          </a:xfrm>
        </p:grpSpPr>
        <p:sp>
          <p:nvSpPr>
            <p:cNvPr id="620" name="Google Shape;620;p36"/>
            <p:cNvSpPr/>
            <p:nvPr/>
          </p:nvSpPr>
          <p:spPr>
            <a:xfrm>
              <a:off x="13663100" y="1754050"/>
              <a:ext cx="983650" cy="983475"/>
            </a:xfrm>
            <a:custGeom>
              <a:avLst/>
              <a:gdLst/>
              <a:ahLst/>
              <a:cxnLst/>
              <a:rect l="l" t="t" r="r" b="b"/>
              <a:pathLst>
                <a:path w="39346" h="39339" extrusionOk="0">
                  <a:moveTo>
                    <a:pt x="20598" y="1537"/>
                  </a:moveTo>
                  <a:lnTo>
                    <a:pt x="21280" y="4665"/>
                  </a:lnTo>
                  <a:cubicBezTo>
                    <a:pt x="21348" y="4979"/>
                    <a:pt x="21600" y="5212"/>
                    <a:pt x="21913" y="5262"/>
                  </a:cubicBezTo>
                  <a:cubicBezTo>
                    <a:pt x="22952" y="5421"/>
                    <a:pt x="23966" y="5692"/>
                    <a:pt x="24944" y="6073"/>
                  </a:cubicBezTo>
                  <a:cubicBezTo>
                    <a:pt x="25033" y="6107"/>
                    <a:pt x="25126" y="6124"/>
                    <a:pt x="25218" y="6124"/>
                  </a:cubicBezTo>
                  <a:cubicBezTo>
                    <a:pt x="25424" y="6124"/>
                    <a:pt x="25625" y="6041"/>
                    <a:pt x="25774" y="5889"/>
                  </a:cubicBezTo>
                  <a:lnTo>
                    <a:pt x="27697" y="3897"/>
                  </a:lnTo>
                  <a:lnTo>
                    <a:pt x="29320" y="4831"/>
                  </a:lnTo>
                  <a:lnTo>
                    <a:pt x="28558" y="7487"/>
                  </a:lnTo>
                  <a:cubicBezTo>
                    <a:pt x="28472" y="7788"/>
                    <a:pt x="28576" y="8107"/>
                    <a:pt x="28816" y="8298"/>
                  </a:cubicBezTo>
                  <a:cubicBezTo>
                    <a:pt x="29634" y="8962"/>
                    <a:pt x="30384" y="9706"/>
                    <a:pt x="31047" y="10529"/>
                  </a:cubicBezTo>
                  <a:cubicBezTo>
                    <a:pt x="31192" y="10711"/>
                    <a:pt x="31412" y="10812"/>
                    <a:pt x="31638" y="10812"/>
                  </a:cubicBezTo>
                  <a:cubicBezTo>
                    <a:pt x="31710" y="10812"/>
                    <a:pt x="31782" y="10802"/>
                    <a:pt x="31853" y="10781"/>
                  </a:cubicBezTo>
                  <a:lnTo>
                    <a:pt x="34508" y="10025"/>
                  </a:lnTo>
                  <a:lnTo>
                    <a:pt x="35442" y="11648"/>
                  </a:lnTo>
                  <a:lnTo>
                    <a:pt x="33457" y="13566"/>
                  </a:lnTo>
                  <a:cubicBezTo>
                    <a:pt x="33230" y="13781"/>
                    <a:pt x="33162" y="14113"/>
                    <a:pt x="33273" y="14402"/>
                  </a:cubicBezTo>
                  <a:cubicBezTo>
                    <a:pt x="33654" y="15379"/>
                    <a:pt x="33924" y="16393"/>
                    <a:pt x="34078" y="17432"/>
                  </a:cubicBezTo>
                  <a:cubicBezTo>
                    <a:pt x="34127" y="17746"/>
                    <a:pt x="34367" y="17998"/>
                    <a:pt x="34674" y="18065"/>
                  </a:cubicBezTo>
                  <a:lnTo>
                    <a:pt x="37809" y="18747"/>
                  </a:lnTo>
                  <a:lnTo>
                    <a:pt x="37809" y="20591"/>
                  </a:lnTo>
                  <a:lnTo>
                    <a:pt x="34674" y="21280"/>
                  </a:lnTo>
                  <a:cubicBezTo>
                    <a:pt x="34367" y="21347"/>
                    <a:pt x="34127" y="21599"/>
                    <a:pt x="34084" y="21913"/>
                  </a:cubicBezTo>
                  <a:cubicBezTo>
                    <a:pt x="33924" y="22946"/>
                    <a:pt x="33654" y="23960"/>
                    <a:pt x="33273" y="24943"/>
                  </a:cubicBezTo>
                  <a:cubicBezTo>
                    <a:pt x="33162" y="25226"/>
                    <a:pt x="33230" y="25558"/>
                    <a:pt x="33457" y="25773"/>
                  </a:cubicBezTo>
                  <a:lnTo>
                    <a:pt x="35442" y="27691"/>
                  </a:lnTo>
                  <a:lnTo>
                    <a:pt x="34508" y="29314"/>
                  </a:lnTo>
                  <a:lnTo>
                    <a:pt x="31853" y="28558"/>
                  </a:lnTo>
                  <a:cubicBezTo>
                    <a:pt x="31782" y="28537"/>
                    <a:pt x="31710" y="28527"/>
                    <a:pt x="31639" y="28527"/>
                  </a:cubicBezTo>
                  <a:cubicBezTo>
                    <a:pt x="31412" y="28527"/>
                    <a:pt x="31192" y="28629"/>
                    <a:pt x="31047" y="28816"/>
                  </a:cubicBezTo>
                  <a:cubicBezTo>
                    <a:pt x="30384" y="29633"/>
                    <a:pt x="29634" y="30377"/>
                    <a:pt x="28816" y="31041"/>
                  </a:cubicBezTo>
                  <a:cubicBezTo>
                    <a:pt x="28576" y="31238"/>
                    <a:pt x="28472" y="31551"/>
                    <a:pt x="28558" y="31852"/>
                  </a:cubicBezTo>
                  <a:lnTo>
                    <a:pt x="29320" y="34508"/>
                  </a:lnTo>
                  <a:lnTo>
                    <a:pt x="27697" y="35442"/>
                  </a:lnTo>
                  <a:lnTo>
                    <a:pt x="25774" y="33450"/>
                  </a:lnTo>
                  <a:cubicBezTo>
                    <a:pt x="25627" y="33299"/>
                    <a:pt x="25429" y="33217"/>
                    <a:pt x="25226" y="33217"/>
                  </a:cubicBezTo>
                  <a:cubicBezTo>
                    <a:pt x="25131" y="33217"/>
                    <a:pt x="25036" y="33235"/>
                    <a:pt x="24944" y="33272"/>
                  </a:cubicBezTo>
                  <a:cubicBezTo>
                    <a:pt x="23966" y="33647"/>
                    <a:pt x="22946" y="33917"/>
                    <a:pt x="21913" y="34077"/>
                  </a:cubicBezTo>
                  <a:cubicBezTo>
                    <a:pt x="21600" y="34126"/>
                    <a:pt x="21348" y="34360"/>
                    <a:pt x="21280" y="34674"/>
                  </a:cubicBezTo>
                  <a:lnTo>
                    <a:pt x="20598" y="37802"/>
                  </a:lnTo>
                  <a:lnTo>
                    <a:pt x="18754" y="37802"/>
                  </a:lnTo>
                  <a:lnTo>
                    <a:pt x="18065" y="34674"/>
                  </a:lnTo>
                  <a:cubicBezTo>
                    <a:pt x="17998" y="34360"/>
                    <a:pt x="17746" y="34126"/>
                    <a:pt x="17432" y="34077"/>
                  </a:cubicBezTo>
                  <a:cubicBezTo>
                    <a:pt x="16394" y="33917"/>
                    <a:pt x="15379" y="33647"/>
                    <a:pt x="14402" y="33272"/>
                  </a:cubicBezTo>
                  <a:cubicBezTo>
                    <a:pt x="14310" y="33235"/>
                    <a:pt x="14215" y="33217"/>
                    <a:pt x="14120" y="33217"/>
                  </a:cubicBezTo>
                  <a:cubicBezTo>
                    <a:pt x="13917" y="33217"/>
                    <a:pt x="13719" y="33299"/>
                    <a:pt x="13572" y="33450"/>
                  </a:cubicBezTo>
                  <a:lnTo>
                    <a:pt x="11648" y="35442"/>
                  </a:lnTo>
                  <a:lnTo>
                    <a:pt x="10026" y="34508"/>
                  </a:lnTo>
                  <a:lnTo>
                    <a:pt x="10788" y="31852"/>
                  </a:lnTo>
                  <a:cubicBezTo>
                    <a:pt x="10874" y="31551"/>
                    <a:pt x="10769" y="31231"/>
                    <a:pt x="10530" y="31041"/>
                  </a:cubicBezTo>
                  <a:cubicBezTo>
                    <a:pt x="9712" y="30377"/>
                    <a:pt x="8962" y="29633"/>
                    <a:pt x="8304" y="28816"/>
                  </a:cubicBezTo>
                  <a:cubicBezTo>
                    <a:pt x="8155" y="28629"/>
                    <a:pt x="7934" y="28527"/>
                    <a:pt x="7707" y="28527"/>
                  </a:cubicBezTo>
                  <a:cubicBezTo>
                    <a:pt x="7636" y="28527"/>
                    <a:pt x="7564" y="28537"/>
                    <a:pt x="7493" y="28558"/>
                  </a:cubicBezTo>
                  <a:lnTo>
                    <a:pt x="4838" y="29314"/>
                  </a:lnTo>
                  <a:lnTo>
                    <a:pt x="3897" y="27697"/>
                  </a:lnTo>
                  <a:lnTo>
                    <a:pt x="5889" y="25773"/>
                  </a:lnTo>
                  <a:cubicBezTo>
                    <a:pt x="6116" y="25558"/>
                    <a:pt x="6184" y="25232"/>
                    <a:pt x="6073" y="24943"/>
                  </a:cubicBezTo>
                  <a:cubicBezTo>
                    <a:pt x="5692" y="23960"/>
                    <a:pt x="5422" y="22946"/>
                    <a:pt x="5268" y="21907"/>
                  </a:cubicBezTo>
                  <a:cubicBezTo>
                    <a:pt x="5219" y="21593"/>
                    <a:pt x="4979" y="21341"/>
                    <a:pt x="4672" y="21274"/>
                  </a:cubicBezTo>
                  <a:lnTo>
                    <a:pt x="1543" y="20591"/>
                  </a:lnTo>
                  <a:lnTo>
                    <a:pt x="1543" y="18747"/>
                  </a:lnTo>
                  <a:lnTo>
                    <a:pt x="4672" y="18059"/>
                  </a:lnTo>
                  <a:cubicBezTo>
                    <a:pt x="4979" y="17991"/>
                    <a:pt x="5219" y="17739"/>
                    <a:pt x="5262" y="17426"/>
                  </a:cubicBezTo>
                  <a:cubicBezTo>
                    <a:pt x="5422" y="16393"/>
                    <a:pt x="5692" y="15379"/>
                    <a:pt x="6073" y="14402"/>
                  </a:cubicBezTo>
                  <a:cubicBezTo>
                    <a:pt x="6184" y="14113"/>
                    <a:pt x="6116" y="13781"/>
                    <a:pt x="5889" y="13566"/>
                  </a:cubicBezTo>
                  <a:lnTo>
                    <a:pt x="3903" y="11648"/>
                  </a:lnTo>
                  <a:lnTo>
                    <a:pt x="4838" y="10025"/>
                  </a:lnTo>
                  <a:lnTo>
                    <a:pt x="7493" y="10781"/>
                  </a:lnTo>
                  <a:cubicBezTo>
                    <a:pt x="7564" y="10802"/>
                    <a:pt x="7636" y="10812"/>
                    <a:pt x="7708" y="10812"/>
                  </a:cubicBezTo>
                  <a:cubicBezTo>
                    <a:pt x="7935" y="10812"/>
                    <a:pt x="8155" y="10711"/>
                    <a:pt x="8304" y="10529"/>
                  </a:cubicBezTo>
                  <a:cubicBezTo>
                    <a:pt x="8962" y="9706"/>
                    <a:pt x="9712" y="8962"/>
                    <a:pt x="10530" y="8298"/>
                  </a:cubicBezTo>
                  <a:cubicBezTo>
                    <a:pt x="10769" y="8101"/>
                    <a:pt x="10874" y="7788"/>
                    <a:pt x="10788" y="7487"/>
                  </a:cubicBezTo>
                  <a:lnTo>
                    <a:pt x="10026" y="4831"/>
                  </a:lnTo>
                  <a:lnTo>
                    <a:pt x="11648" y="3897"/>
                  </a:lnTo>
                  <a:lnTo>
                    <a:pt x="13572" y="5889"/>
                  </a:lnTo>
                  <a:cubicBezTo>
                    <a:pt x="13721" y="6041"/>
                    <a:pt x="13922" y="6124"/>
                    <a:pt x="14127" y="6124"/>
                  </a:cubicBezTo>
                  <a:cubicBezTo>
                    <a:pt x="14220" y="6124"/>
                    <a:pt x="14313" y="6107"/>
                    <a:pt x="14402" y="6073"/>
                  </a:cubicBezTo>
                  <a:cubicBezTo>
                    <a:pt x="15379" y="5692"/>
                    <a:pt x="16400" y="5421"/>
                    <a:pt x="17432" y="5262"/>
                  </a:cubicBezTo>
                  <a:cubicBezTo>
                    <a:pt x="17746" y="5212"/>
                    <a:pt x="17998" y="4979"/>
                    <a:pt x="18072" y="4665"/>
                  </a:cubicBezTo>
                  <a:lnTo>
                    <a:pt x="18754" y="1537"/>
                  </a:lnTo>
                  <a:close/>
                  <a:moveTo>
                    <a:pt x="18139" y="0"/>
                  </a:moveTo>
                  <a:cubicBezTo>
                    <a:pt x="17777" y="0"/>
                    <a:pt x="17463" y="252"/>
                    <a:pt x="17383" y="602"/>
                  </a:cubicBezTo>
                  <a:lnTo>
                    <a:pt x="16676" y="3829"/>
                  </a:lnTo>
                  <a:cubicBezTo>
                    <a:pt x="15877" y="3977"/>
                    <a:pt x="15097" y="4186"/>
                    <a:pt x="14328" y="4456"/>
                  </a:cubicBezTo>
                  <a:lnTo>
                    <a:pt x="12337" y="2397"/>
                  </a:lnTo>
                  <a:cubicBezTo>
                    <a:pt x="12188" y="2244"/>
                    <a:pt x="11987" y="2164"/>
                    <a:pt x="11784" y="2164"/>
                  </a:cubicBezTo>
                  <a:cubicBezTo>
                    <a:pt x="11653" y="2164"/>
                    <a:pt x="11521" y="2198"/>
                    <a:pt x="11402" y="2268"/>
                  </a:cubicBezTo>
                  <a:lnTo>
                    <a:pt x="8735" y="3805"/>
                  </a:lnTo>
                  <a:cubicBezTo>
                    <a:pt x="8434" y="3977"/>
                    <a:pt x="8286" y="4340"/>
                    <a:pt x="8384" y="4678"/>
                  </a:cubicBezTo>
                  <a:lnTo>
                    <a:pt x="9171" y="7431"/>
                  </a:lnTo>
                  <a:cubicBezTo>
                    <a:pt x="8550" y="7966"/>
                    <a:pt x="7966" y="8544"/>
                    <a:pt x="7432" y="9165"/>
                  </a:cubicBezTo>
                  <a:lnTo>
                    <a:pt x="4684" y="8378"/>
                  </a:lnTo>
                  <a:cubicBezTo>
                    <a:pt x="4615" y="8359"/>
                    <a:pt x="4546" y="8350"/>
                    <a:pt x="4476" y="8350"/>
                  </a:cubicBezTo>
                  <a:cubicBezTo>
                    <a:pt x="4206" y="8350"/>
                    <a:pt x="3947" y="8490"/>
                    <a:pt x="3805" y="8734"/>
                  </a:cubicBezTo>
                  <a:lnTo>
                    <a:pt x="2268" y="11396"/>
                  </a:lnTo>
                  <a:cubicBezTo>
                    <a:pt x="2090" y="11703"/>
                    <a:pt x="2145" y="12091"/>
                    <a:pt x="2397" y="12330"/>
                  </a:cubicBezTo>
                  <a:lnTo>
                    <a:pt x="4463" y="14328"/>
                  </a:lnTo>
                  <a:cubicBezTo>
                    <a:pt x="4192" y="15090"/>
                    <a:pt x="3983" y="15877"/>
                    <a:pt x="3836" y="16676"/>
                  </a:cubicBezTo>
                  <a:lnTo>
                    <a:pt x="609" y="17383"/>
                  </a:lnTo>
                  <a:cubicBezTo>
                    <a:pt x="252" y="17457"/>
                    <a:pt x="0" y="17770"/>
                    <a:pt x="6" y="18133"/>
                  </a:cubicBezTo>
                  <a:lnTo>
                    <a:pt x="6" y="21206"/>
                  </a:lnTo>
                  <a:cubicBezTo>
                    <a:pt x="0" y="21569"/>
                    <a:pt x="252" y="21882"/>
                    <a:pt x="609" y="21956"/>
                  </a:cubicBezTo>
                  <a:lnTo>
                    <a:pt x="3836" y="22663"/>
                  </a:lnTo>
                  <a:cubicBezTo>
                    <a:pt x="3983" y="23462"/>
                    <a:pt x="4192" y="24249"/>
                    <a:pt x="4463" y="25017"/>
                  </a:cubicBezTo>
                  <a:lnTo>
                    <a:pt x="2397" y="27009"/>
                  </a:lnTo>
                  <a:cubicBezTo>
                    <a:pt x="2145" y="27248"/>
                    <a:pt x="2090" y="27636"/>
                    <a:pt x="2268" y="27943"/>
                  </a:cubicBezTo>
                  <a:lnTo>
                    <a:pt x="3805" y="30604"/>
                  </a:lnTo>
                  <a:cubicBezTo>
                    <a:pt x="3947" y="30849"/>
                    <a:pt x="4206" y="30989"/>
                    <a:pt x="4476" y="30989"/>
                  </a:cubicBezTo>
                  <a:cubicBezTo>
                    <a:pt x="4546" y="30989"/>
                    <a:pt x="4615" y="30980"/>
                    <a:pt x="4684" y="30961"/>
                  </a:cubicBezTo>
                  <a:lnTo>
                    <a:pt x="7432" y="30174"/>
                  </a:lnTo>
                  <a:cubicBezTo>
                    <a:pt x="7966" y="30795"/>
                    <a:pt x="8550" y="31373"/>
                    <a:pt x="9171" y="31908"/>
                  </a:cubicBezTo>
                  <a:lnTo>
                    <a:pt x="8384" y="34661"/>
                  </a:lnTo>
                  <a:cubicBezTo>
                    <a:pt x="8286" y="34999"/>
                    <a:pt x="8434" y="35362"/>
                    <a:pt x="8735" y="35534"/>
                  </a:cubicBezTo>
                  <a:lnTo>
                    <a:pt x="11402" y="37071"/>
                  </a:lnTo>
                  <a:cubicBezTo>
                    <a:pt x="11521" y="37141"/>
                    <a:pt x="11653" y="37175"/>
                    <a:pt x="11784" y="37175"/>
                  </a:cubicBezTo>
                  <a:cubicBezTo>
                    <a:pt x="11987" y="37175"/>
                    <a:pt x="12188" y="37094"/>
                    <a:pt x="12337" y="36942"/>
                  </a:cubicBezTo>
                  <a:lnTo>
                    <a:pt x="14328" y="34883"/>
                  </a:lnTo>
                  <a:cubicBezTo>
                    <a:pt x="15097" y="35147"/>
                    <a:pt x="15877" y="35356"/>
                    <a:pt x="16676" y="35509"/>
                  </a:cubicBezTo>
                  <a:lnTo>
                    <a:pt x="17383" y="38736"/>
                  </a:lnTo>
                  <a:cubicBezTo>
                    <a:pt x="17463" y="39087"/>
                    <a:pt x="17777" y="39339"/>
                    <a:pt x="18139" y="39339"/>
                  </a:cubicBezTo>
                  <a:lnTo>
                    <a:pt x="21213" y="39339"/>
                  </a:lnTo>
                  <a:cubicBezTo>
                    <a:pt x="21569" y="39339"/>
                    <a:pt x="21883" y="39087"/>
                    <a:pt x="21963" y="38736"/>
                  </a:cubicBezTo>
                  <a:lnTo>
                    <a:pt x="22669" y="35509"/>
                  </a:lnTo>
                  <a:cubicBezTo>
                    <a:pt x="23468" y="35362"/>
                    <a:pt x="24249" y="35153"/>
                    <a:pt x="25017" y="34883"/>
                  </a:cubicBezTo>
                  <a:lnTo>
                    <a:pt x="27009" y="36942"/>
                  </a:lnTo>
                  <a:cubicBezTo>
                    <a:pt x="27159" y="37096"/>
                    <a:pt x="27363" y="37176"/>
                    <a:pt x="27567" y="37176"/>
                  </a:cubicBezTo>
                  <a:cubicBezTo>
                    <a:pt x="27696" y="37176"/>
                    <a:pt x="27826" y="37144"/>
                    <a:pt x="27943" y="37077"/>
                  </a:cubicBezTo>
                  <a:lnTo>
                    <a:pt x="30611" y="35540"/>
                  </a:lnTo>
                  <a:cubicBezTo>
                    <a:pt x="30912" y="35362"/>
                    <a:pt x="31060" y="34999"/>
                    <a:pt x="30961" y="34661"/>
                  </a:cubicBezTo>
                  <a:lnTo>
                    <a:pt x="30175" y="31908"/>
                  </a:lnTo>
                  <a:cubicBezTo>
                    <a:pt x="30795" y="31373"/>
                    <a:pt x="31379" y="30795"/>
                    <a:pt x="31914" y="30174"/>
                  </a:cubicBezTo>
                  <a:lnTo>
                    <a:pt x="34662" y="30961"/>
                  </a:lnTo>
                  <a:cubicBezTo>
                    <a:pt x="34732" y="30980"/>
                    <a:pt x="34802" y="30989"/>
                    <a:pt x="34872" y="30989"/>
                  </a:cubicBezTo>
                  <a:cubicBezTo>
                    <a:pt x="35144" y="30989"/>
                    <a:pt x="35399" y="30849"/>
                    <a:pt x="35541" y="30604"/>
                  </a:cubicBezTo>
                  <a:lnTo>
                    <a:pt x="37077" y="27943"/>
                  </a:lnTo>
                  <a:cubicBezTo>
                    <a:pt x="37256" y="27636"/>
                    <a:pt x="37200" y="27248"/>
                    <a:pt x="36948" y="27009"/>
                  </a:cubicBezTo>
                  <a:lnTo>
                    <a:pt x="34889" y="25017"/>
                  </a:lnTo>
                  <a:cubicBezTo>
                    <a:pt x="35153" y="24249"/>
                    <a:pt x="35362" y="23462"/>
                    <a:pt x="35510" y="22669"/>
                  </a:cubicBezTo>
                  <a:lnTo>
                    <a:pt x="38737" y="21956"/>
                  </a:lnTo>
                  <a:cubicBezTo>
                    <a:pt x="39094" y="21882"/>
                    <a:pt x="39346" y="21569"/>
                    <a:pt x="39346" y="21206"/>
                  </a:cubicBezTo>
                  <a:lnTo>
                    <a:pt x="39346" y="18133"/>
                  </a:lnTo>
                  <a:cubicBezTo>
                    <a:pt x="39346" y="17770"/>
                    <a:pt x="39094" y="17457"/>
                    <a:pt x="38737" y="17383"/>
                  </a:cubicBezTo>
                  <a:lnTo>
                    <a:pt x="35510" y="16676"/>
                  </a:lnTo>
                  <a:cubicBezTo>
                    <a:pt x="35362" y="15877"/>
                    <a:pt x="35153" y="15090"/>
                    <a:pt x="34889" y="14328"/>
                  </a:cubicBezTo>
                  <a:lnTo>
                    <a:pt x="36948" y="12330"/>
                  </a:lnTo>
                  <a:cubicBezTo>
                    <a:pt x="37200" y="12091"/>
                    <a:pt x="37256" y="11703"/>
                    <a:pt x="37077" y="11396"/>
                  </a:cubicBezTo>
                  <a:lnTo>
                    <a:pt x="35541" y="8734"/>
                  </a:lnTo>
                  <a:cubicBezTo>
                    <a:pt x="35399" y="8490"/>
                    <a:pt x="35144" y="8350"/>
                    <a:pt x="34875" y="8350"/>
                  </a:cubicBezTo>
                  <a:cubicBezTo>
                    <a:pt x="34806" y="8350"/>
                    <a:pt x="34737" y="8359"/>
                    <a:pt x="34668" y="8378"/>
                  </a:cubicBezTo>
                  <a:lnTo>
                    <a:pt x="31914" y="9165"/>
                  </a:lnTo>
                  <a:cubicBezTo>
                    <a:pt x="31379" y="8544"/>
                    <a:pt x="30795" y="7966"/>
                    <a:pt x="30175" y="7431"/>
                  </a:cubicBezTo>
                  <a:lnTo>
                    <a:pt x="30961" y="4678"/>
                  </a:lnTo>
                  <a:cubicBezTo>
                    <a:pt x="31060" y="4340"/>
                    <a:pt x="30912" y="3977"/>
                    <a:pt x="30611" y="3805"/>
                  </a:cubicBezTo>
                  <a:lnTo>
                    <a:pt x="27943" y="2268"/>
                  </a:lnTo>
                  <a:cubicBezTo>
                    <a:pt x="27825" y="2198"/>
                    <a:pt x="27693" y="2164"/>
                    <a:pt x="27561" y="2164"/>
                  </a:cubicBezTo>
                  <a:cubicBezTo>
                    <a:pt x="27359" y="2164"/>
                    <a:pt x="27158" y="2244"/>
                    <a:pt x="27009" y="2397"/>
                  </a:cubicBezTo>
                  <a:lnTo>
                    <a:pt x="25017" y="4456"/>
                  </a:lnTo>
                  <a:cubicBezTo>
                    <a:pt x="24249" y="4192"/>
                    <a:pt x="23468" y="3983"/>
                    <a:pt x="22669" y="3829"/>
                  </a:cubicBezTo>
                  <a:lnTo>
                    <a:pt x="21963" y="602"/>
                  </a:lnTo>
                  <a:cubicBezTo>
                    <a:pt x="21883" y="252"/>
                    <a:pt x="21569" y="0"/>
                    <a:pt x="21213"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6"/>
            <p:cNvSpPr/>
            <p:nvPr/>
          </p:nvSpPr>
          <p:spPr>
            <a:xfrm>
              <a:off x="14097350" y="2341825"/>
              <a:ext cx="115125" cy="115275"/>
            </a:xfrm>
            <a:custGeom>
              <a:avLst/>
              <a:gdLst/>
              <a:ahLst/>
              <a:cxnLst/>
              <a:rect l="l" t="t" r="r" b="b"/>
              <a:pathLst>
                <a:path w="4605" h="4611" extrusionOk="0">
                  <a:moveTo>
                    <a:pt x="2306" y="0"/>
                  </a:moveTo>
                  <a:cubicBezTo>
                    <a:pt x="1876" y="0"/>
                    <a:pt x="1538" y="344"/>
                    <a:pt x="1538" y="768"/>
                  </a:cubicBezTo>
                  <a:lnTo>
                    <a:pt x="1538" y="1537"/>
                  </a:lnTo>
                  <a:lnTo>
                    <a:pt x="769" y="1537"/>
                  </a:lnTo>
                  <a:cubicBezTo>
                    <a:pt x="339" y="1537"/>
                    <a:pt x="1" y="1881"/>
                    <a:pt x="1" y="2305"/>
                  </a:cubicBezTo>
                  <a:cubicBezTo>
                    <a:pt x="1" y="2729"/>
                    <a:pt x="339" y="3073"/>
                    <a:pt x="769" y="3073"/>
                  </a:cubicBezTo>
                  <a:lnTo>
                    <a:pt x="1538" y="3073"/>
                  </a:lnTo>
                  <a:lnTo>
                    <a:pt x="1538" y="3842"/>
                  </a:lnTo>
                  <a:cubicBezTo>
                    <a:pt x="1538" y="4266"/>
                    <a:pt x="1876" y="4610"/>
                    <a:pt x="2306" y="4610"/>
                  </a:cubicBezTo>
                  <a:cubicBezTo>
                    <a:pt x="2730" y="4610"/>
                    <a:pt x="3074" y="4266"/>
                    <a:pt x="3074" y="3842"/>
                  </a:cubicBezTo>
                  <a:lnTo>
                    <a:pt x="3074" y="3073"/>
                  </a:lnTo>
                  <a:lnTo>
                    <a:pt x="3843" y="3073"/>
                  </a:lnTo>
                  <a:cubicBezTo>
                    <a:pt x="4267" y="3073"/>
                    <a:pt x="4605" y="2729"/>
                    <a:pt x="4605" y="2305"/>
                  </a:cubicBezTo>
                  <a:cubicBezTo>
                    <a:pt x="4605" y="1881"/>
                    <a:pt x="4267" y="1537"/>
                    <a:pt x="3843" y="1537"/>
                  </a:cubicBezTo>
                  <a:lnTo>
                    <a:pt x="3074" y="1537"/>
                  </a:lnTo>
                  <a:lnTo>
                    <a:pt x="3074" y="768"/>
                  </a:lnTo>
                  <a:cubicBezTo>
                    <a:pt x="3074" y="344"/>
                    <a:pt x="2730" y="0"/>
                    <a:pt x="230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6"/>
            <p:cNvSpPr/>
            <p:nvPr/>
          </p:nvSpPr>
          <p:spPr>
            <a:xfrm>
              <a:off x="14324025" y="2034475"/>
              <a:ext cx="38450" cy="38450"/>
            </a:xfrm>
            <a:custGeom>
              <a:avLst/>
              <a:gdLst/>
              <a:ahLst/>
              <a:cxnLst/>
              <a:rect l="l" t="t" r="r" b="b"/>
              <a:pathLst>
                <a:path w="1538" h="1538" extrusionOk="0">
                  <a:moveTo>
                    <a:pt x="769" y="1"/>
                  </a:moveTo>
                  <a:cubicBezTo>
                    <a:pt x="338" y="1"/>
                    <a:pt x="0" y="345"/>
                    <a:pt x="0" y="769"/>
                  </a:cubicBezTo>
                  <a:cubicBezTo>
                    <a:pt x="0" y="1193"/>
                    <a:pt x="338" y="1537"/>
                    <a:pt x="769" y="1537"/>
                  </a:cubicBezTo>
                  <a:cubicBezTo>
                    <a:pt x="1193" y="1537"/>
                    <a:pt x="1537" y="1193"/>
                    <a:pt x="1537" y="769"/>
                  </a:cubicBezTo>
                  <a:cubicBezTo>
                    <a:pt x="1537" y="345"/>
                    <a:pt x="1193" y="1"/>
                    <a:pt x="769"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6"/>
            <p:cNvSpPr/>
            <p:nvPr/>
          </p:nvSpPr>
          <p:spPr>
            <a:xfrm>
              <a:off x="13866850" y="1957650"/>
              <a:ext cx="576300" cy="576275"/>
            </a:xfrm>
            <a:custGeom>
              <a:avLst/>
              <a:gdLst/>
              <a:ahLst/>
              <a:cxnLst/>
              <a:rect l="l" t="t" r="r" b="b"/>
              <a:pathLst>
                <a:path w="23052" h="23051" extrusionOk="0">
                  <a:moveTo>
                    <a:pt x="14599" y="6147"/>
                  </a:moveTo>
                  <a:cubicBezTo>
                    <a:pt x="15023" y="6147"/>
                    <a:pt x="15362" y="6491"/>
                    <a:pt x="15362" y="6915"/>
                  </a:cubicBezTo>
                  <a:cubicBezTo>
                    <a:pt x="15362" y="7340"/>
                    <a:pt x="15023" y="7684"/>
                    <a:pt x="14599" y="7684"/>
                  </a:cubicBezTo>
                  <a:cubicBezTo>
                    <a:pt x="14169" y="7684"/>
                    <a:pt x="13831" y="8028"/>
                    <a:pt x="13831" y="8452"/>
                  </a:cubicBezTo>
                  <a:lnTo>
                    <a:pt x="13831" y="10757"/>
                  </a:lnTo>
                  <a:lnTo>
                    <a:pt x="9221" y="10757"/>
                  </a:lnTo>
                  <a:lnTo>
                    <a:pt x="9221" y="8452"/>
                  </a:lnTo>
                  <a:cubicBezTo>
                    <a:pt x="9221" y="8028"/>
                    <a:pt x="8877" y="7684"/>
                    <a:pt x="8453" y="7684"/>
                  </a:cubicBezTo>
                  <a:cubicBezTo>
                    <a:pt x="8022" y="7684"/>
                    <a:pt x="7684" y="7340"/>
                    <a:pt x="7684" y="6915"/>
                  </a:cubicBezTo>
                  <a:cubicBezTo>
                    <a:pt x="7684" y="6491"/>
                    <a:pt x="8022" y="6147"/>
                    <a:pt x="8453" y="6147"/>
                  </a:cubicBezTo>
                  <a:close/>
                  <a:moveTo>
                    <a:pt x="14280" y="12294"/>
                  </a:moveTo>
                  <a:lnTo>
                    <a:pt x="14692" y="12706"/>
                  </a:lnTo>
                  <a:cubicBezTo>
                    <a:pt x="15122" y="13136"/>
                    <a:pt x="15368" y="13726"/>
                    <a:pt x="15368" y="14334"/>
                  </a:cubicBezTo>
                  <a:lnTo>
                    <a:pt x="15368" y="20745"/>
                  </a:lnTo>
                  <a:cubicBezTo>
                    <a:pt x="14138" y="21259"/>
                    <a:pt x="12831" y="21515"/>
                    <a:pt x="11524" y="21515"/>
                  </a:cubicBezTo>
                  <a:cubicBezTo>
                    <a:pt x="10217" y="21515"/>
                    <a:pt x="8910" y="21259"/>
                    <a:pt x="7684" y="20745"/>
                  </a:cubicBezTo>
                  <a:lnTo>
                    <a:pt x="7684" y="14334"/>
                  </a:lnTo>
                  <a:cubicBezTo>
                    <a:pt x="7678" y="13726"/>
                    <a:pt x="7924" y="13136"/>
                    <a:pt x="8354" y="12706"/>
                  </a:cubicBezTo>
                  <a:lnTo>
                    <a:pt x="8766" y="12294"/>
                  </a:lnTo>
                  <a:close/>
                  <a:moveTo>
                    <a:pt x="11566" y="0"/>
                  </a:moveTo>
                  <a:cubicBezTo>
                    <a:pt x="11552" y="0"/>
                    <a:pt x="11539" y="0"/>
                    <a:pt x="11526" y="0"/>
                  </a:cubicBezTo>
                  <a:cubicBezTo>
                    <a:pt x="5170" y="0"/>
                    <a:pt x="1" y="5170"/>
                    <a:pt x="1" y="11525"/>
                  </a:cubicBezTo>
                  <a:cubicBezTo>
                    <a:pt x="1" y="17826"/>
                    <a:pt x="5115" y="23050"/>
                    <a:pt x="11526" y="23050"/>
                  </a:cubicBezTo>
                  <a:cubicBezTo>
                    <a:pt x="17882" y="23050"/>
                    <a:pt x="23051" y="17875"/>
                    <a:pt x="23051" y="11525"/>
                  </a:cubicBezTo>
                  <a:cubicBezTo>
                    <a:pt x="23045" y="9700"/>
                    <a:pt x="22615" y="7899"/>
                    <a:pt x="21785" y="6276"/>
                  </a:cubicBezTo>
                  <a:cubicBezTo>
                    <a:pt x="21646" y="6012"/>
                    <a:pt x="21377" y="5861"/>
                    <a:pt x="21097" y="5861"/>
                  </a:cubicBezTo>
                  <a:cubicBezTo>
                    <a:pt x="20979" y="5861"/>
                    <a:pt x="20859" y="5888"/>
                    <a:pt x="20746" y="5944"/>
                  </a:cubicBezTo>
                  <a:cubicBezTo>
                    <a:pt x="20371" y="6141"/>
                    <a:pt x="20224" y="6602"/>
                    <a:pt x="20414" y="6977"/>
                  </a:cubicBezTo>
                  <a:cubicBezTo>
                    <a:pt x="21139" y="8384"/>
                    <a:pt x="21514" y="9946"/>
                    <a:pt x="21514" y="11525"/>
                  </a:cubicBezTo>
                  <a:cubicBezTo>
                    <a:pt x="21496" y="14931"/>
                    <a:pt x="19763" y="18096"/>
                    <a:pt x="16904" y="19934"/>
                  </a:cubicBezTo>
                  <a:lnTo>
                    <a:pt x="16904" y="14334"/>
                  </a:lnTo>
                  <a:cubicBezTo>
                    <a:pt x="16904" y="13314"/>
                    <a:pt x="16499" y="12337"/>
                    <a:pt x="15773" y="11618"/>
                  </a:cubicBezTo>
                  <a:lnTo>
                    <a:pt x="15368" y="11206"/>
                  </a:lnTo>
                  <a:lnTo>
                    <a:pt x="15368" y="9091"/>
                  </a:lnTo>
                  <a:cubicBezTo>
                    <a:pt x="16425" y="8716"/>
                    <a:pt x="17058" y="7635"/>
                    <a:pt x="16867" y="6528"/>
                  </a:cubicBezTo>
                  <a:cubicBezTo>
                    <a:pt x="16677" y="5422"/>
                    <a:pt x="15718" y="4610"/>
                    <a:pt x="14599" y="4610"/>
                  </a:cubicBezTo>
                  <a:lnTo>
                    <a:pt x="8453" y="4610"/>
                  </a:lnTo>
                  <a:cubicBezTo>
                    <a:pt x="7328" y="4610"/>
                    <a:pt x="6369" y="5422"/>
                    <a:pt x="6178" y="6528"/>
                  </a:cubicBezTo>
                  <a:cubicBezTo>
                    <a:pt x="5988" y="7635"/>
                    <a:pt x="6621" y="8716"/>
                    <a:pt x="7684" y="9091"/>
                  </a:cubicBezTo>
                  <a:lnTo>
                    <a:pt x="7684" y="11206"/>
                  </a:lnTo>
                  <a:lnTo>
                    <a:pt x="7272" y="11618"/>
                  </a:lnTo>
                  <a:cubicBezTo>
                    <a:pt x="6547" y="12337"/>
                    <a:pt x="6141" y="13314"/>
                    <a:pt x="6148" y="14334"/>
                  </a:cubicBezTo>
                  <a:lnTo>
                    <a:pt x="6148" y="19934"/>
                  </a:lnTo>
                  <a:cubicBezTo>
                    <a:pt x="2404" y="17549"/>
                    <a:pt x="689" y="12976"/>
                    <a:pt x="1937" y="8723"/>
                  </a:cubicBezTo>
                  <a:cubicBezTo>
                    <a:pt x="3179" y="4463"/>
                    <a:pt x="7088" y="1537"/>
                    <a:pt x="11526" y="1537"/>
                  </a:cubicBezTo>
                  <a:cubicBezTo>
                    <a:pt x="11539" y="1537"/>
                    <a:pt x="11552" y="1537"/>
                    <a:pt x="11566" y="1537"/>
                  </a:cubicBezTo>
                  <a:cubicBezTo>
                    <a:pt x="13064" y="1537"/>
                    <a:pt x="14544" y="1881"/>
                    <a:pt x="15890" y="2545"/>
                  </a:cubicBezTo>
                  <a:cubicBezTo>
                    <a:pt x="15998" y="2597"/>
                    <a:pt x="16111" y="2622"/>
                    <a:pt x="16224" y="2622"/>
                  </a:cubicBezTo>
                  <a:cubicBezTo>
                    <a:pt x="16509" y="2622"/>
                    <a:pt x="16784" y="2462"/>
                    <a:pt x="16917" y="2189"/>
                  </a:cubicBezTo>
                  <a:cubicBezTo>
                    <a:pt x="17101" y="1808"/>
                    <a:pt x="16947" y="1347"/>
                    <a:pt x="16566" y="1162"/>
                  </a:cubicBezTo>
                  <a:cubicBezTo>
                    <a:pt x="15005" y="400"/>
                    <a:pt x="13298" y="0"/>
                    <a:pt x="1156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6"/>
          <p:cNvGrpSpPr/>
          <p:nvPr/>
        </p:nvGrpSpPr>
        <p:grpSpPr>
          <a:xfrm>
            <a:off x="1557060" y="3101843"/>
            <a:ext cx="492404" cy="432269"/>
            <a:chOff x="14796700" y="1805975"/>
            <a:chExt cx="1006550" cy="883625"/>
          </a:xfrm>
        </p:grpSpPr>
        <p:sp>
          <p:nvSpPr>
            <p:cNvPr id="625" name="Google Shape;625;p36"/>
            <p:cNvSpPr/>
            <p:nvPr/>
          </p:nvSpPr>
          <p:spPr>
            <a:xfrm>
              <a:off x="15046100" y="2574325"/>
              <a:ext cx="153700" cy="38425"/>
            </a:xfrm>
            <a:custGeom>
              <a:avLst/>
              <a:gdLst/>
              <a:ahLst/>
              <a:cxnLst/>
              <a:rect l="l" t="t" r="r" b="b"/>
              <a:pathLst>
                <a:path w="6148" h="1537" extrusionOk="0">
                  <a:moveTo>
                    <a:pt x="769" y="0"/>
                  </a:moveTo>
                  <a:cubicBezTo>
                    <a:pt x="345" y="0"/>
                    <a:pt x="1" y="338"/>
                    <a:pt x="1" y="768"/>
                  </a:cubicBezTo>
                  <a:cubicBezTo>
                    <a:pt x="1" y="1193"/>
                    <a:pt x="345" y="1537"/>
                    <a:pt x="769" y="1537"/>
                  </a:cubicBezTo>
                  <a:lnTo>
                    <a:pt x="5379" y="1537"/>
                  </a:lnTo>
                  <a:cubicBezTo>
                    <a:pt x="5803" y="1537"/>
                    <a:pt x="6148" y="1193"/>
                    <a:pt x="6148" y="768"/>
                  </a:cubicBezTo>
                  <a:cubicBezTo>
                    <a:pt x="6148" y="338"/>
                    <a:pt x="5803" y="0"/>
                    <a:pt x="537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6"/>
            <p:cNvSpPr/>
            <p:nvPr/>
          </p:nvSpPr>
          <p:spPr>
            <a:xfrm>
              <a:off x="14796700" y="1805975"/>
              <a:ext cx="1006550" cy="883625"/>
            </a:xfrm>
            <a:custGeom>
              <a:avLst/>
              <a:gdLst/>
              <a:ahLst/>
              <a:cxnLst/>
              <a:rect l="l" t="t" r="r" b="b"/>
              <a:pathLst>
                <a:path w="40262" h="35345" extrusionOk="0">
                  <a:moveTo>
                    <a:pt x="27649" y="1537"/>
                  </a:moveTo>
                  <a:cubicBezTo>
                    <a:pt x="28073" y="1537"/>
                    <a:pt x="28417" y="1875"/>
                    <a:pt x="28417" y="2306"/>
                  </a:cubicBezTo>
                  <a:lnTo>
                    <a:pt x="28417" y="14599"/>
                  </a:lnTo>
                  <a:cubicBezTo>
                    <a:pt x="28417" y="15023"/>
                    <a:pt x="28761" y="15361"/>
                    <a:pt x="29186" y="15361"/>
                  </a:cubicBezTo>
                  <a:cubicBezTo>
                    <a:pt x="29610" y="15361"/>
                    <a:pt x="29954" y="15023"/>
                    <a:pt x="29954" y="14599"/>
                  </a:cubicBezTo>
                  <a:lnTo>
                    <a:pt x="29954" y="3842"/>
                  </a:lnTo>
                  <a:cubicBezTo>
                    <a:pt x="29954" y="3412"/>
                    <a:pt x="30298" y="3074"/>
                    <a:pt x="30722" y="3074"/>
                  </a:cubicBezTo>
                  <a:cubicBezTo>
                    <a:pt x="31146" y="3074"/>
                    <a:pt x="31491" y="3412"/>
                    <a:pt x="31491" y="3842"/>
                  </a:cubicBezTo>
                  <a:lnTo>
                    <a:pt x="31491" y="16074"/>
                  </a:lnTo>
                  <a:cubicBezTo>
                    <a:pt x="30710" y="16701"/>
                    <a:pt x="29880" y="17248"/>
                    <a:pt x="29001" y="17715"/>
                  </a:cubicBezTo>
                  <a:cubicBezTo>
                    <a:pt x="26745" y="18914"/>
                    <a:pt x="25338" y="21262"/>
                    <a:pt x="25344" y="23819"/>
                  </a:cubicBezTo>
                  <a:cubicBezTo>
                    <a:pt x="25344" y="24243"/>
                    <a:pt x="25688" y="24581"/>
                    <a:pt x="26112" y="24581"/>
                  </a:cubicBezTo>
                  <a:cubicBezTo>
                    <a:pt x="26536" y="24581"/>
                    <a:pt x="26880" y="24243"/>
                    <a:pt x="26880" y="23819"/>
                  </a:cubicBezTo>
                  <a:cubicBezTo>
                    <a:pt x="26874" y="21828"/>
                    <a:pt x="27968" y="20008"/>
                    <a:pt x="29720" y="19074"/>
                  </a:cubicBezTo>
                  <a:cubicBezTo>
                    <a:pt x="30802" y="18502"/>
                    <a:pt x="31810" y="17820"/>
                    <a:pt x="32744" y="17027"/>
                  </a:cubicBezTo>
                  <a:lnTo>
                    <a:pt x="32757" y="17015"/>
                  </a:lnTo>
                  <a:cubicBezTo>
                    <a:pt x="33587" y="16308"/>
                    <a:pt x="34312" y="15490"/>
                    <a:pt x="34920" y="14587"/>
                  </a:cubicBezTo>
                  <a:cubicBezTo>
                    <a:pt x="35713" y="13400"/>
                    <a:pt x="36629" y="12257"/>
                    <a:pt x="36685" y="12171"/>
                  </a:cubicBezTo>
                  <a:cubicBezTo>
                    <a:pt x="36835" y="11951"/>
                    <a:pt x="37078" y="11830"/>
                    <a:pt x="37326" y="11830"/>
                  </a:cubicBezTo>
                  <a:cubicBezTo>
                    <a:pt x="37473" y="11830"/>
                    <a:pt x="37621" y="11873"/>
                    <a:pt x="37754" y="11962"/>
                  </a:cubicBezTo>
                  <a:cubicBezTo>
                    <a:pt x="38104" y="12196"/>
                    <a:pt x="38203" y="12675"/>
                    <a:pt x="37963" y="13025"/>
                  </a:cubicBezTo>
                  <a:lnTo>
                    <a:pt x="37969" y="13025"/>
                  </a:lnTo>
                  <a:cubicBezTo>
                    <a:pt x="34017" y="18951"/>
                    <a:pt x="31491" y="24772"/>
                    <a:pt x="31491" y="31816"/>
                  </a:cubicBezTo>
                  <a:lnTo>
                    <a:pt x="31491" y="33807"/>
                  </a:lnTo>
                  <a:lnTo>
                    <a:pt x="22270" y="33807"/>
                  </a:lnTo>
                  <a:lnTo>
                    <a:pt x="22270" y="29320"/>
                  </a:lnTo>
                  <a:cubicBezTo>
                    <a:pt x="22270" y="27759"/>
                    <a:pt x="22006" y="26118"/>
                    <a:pt x="21496" y="24434"/>
                  </a:cubicBezTo>
                  <a:cubicBezTo>
                    <a:pt x="20980" y="22756"/>
                    <a:pt x="20734" y="21287"/>
                    <a:pt x="20734" y="19922"/>
                  </a:cubicBezTo>
                  <a:lnTo>
                    <a:pt x="20734" y="5379"/>
                  </a:lnTo>
                  <a:cubicBezTo>
                    <a:pt x="20734" y="4949"/>
                    <a:pt x="21078" y="4611"/>
                    <a:pt x="21502" y="4611"/>
                  </a:cubicBezTo>
                  <a:cubicBezTo>
                    <a:pt x="21926" y="4611"/>
                    <a:pt x="22270" y="4949"/>
                    <a:pt x="22270" y="5379"/>
                  </a:cubicBezTo>
                  <a:lnTo>
                    <a:pt x="22270" y="14599"/>
                  </a:lnTo>
                  <a:cubicBezTo>
                    <a:pt x="22270" y="15023"/>
                    <a:pt x="22615" y="15361"/>
                    <a:pt x="23039" y="15361"/>
                  </a:cubicBezTo>
                  <a:cubicBezTo>
                    <a:pt x="23463" y="15361"/>
                    <a:pt x="23807" y="15023"/>
                    <a:pt x="23807" y="14599"/>
                  </a:cubicBezTo>
                  <a:lnTo>
                    <a:pt x="23807" y="3842"/>
                  </a:lnTo>
                  <a:cubicBezTo>
                    <a:pt x="23807" y="3412"/>
                    <a:pt x="24151" y="3074"/>
                    <a:pt x="24575" y="3074"/>
                  </a:cubicBezTo>
                  <a:cubicBezTo>
                    <a:pt x="25000" y="3074"/>
                    <a:pt x="25344" y="3412"/>
                    <a:pt x="25344" y="3842"/>
                  </a:cubicBezTo>
                  <a:lnTo>
                    <a:pt x="25344" y="14599"/>
                  </a:lnTo>
                  <a:cubicBezTo>
                    <a:pt x="25344" y="15023"/>
                    <a:pt x="25688" y="15361"/>
                    <a:pt x="26112" y="15361"/>
                  </a:cubicBezTo>
                  <a:cubicBezTo>
                    <a:pt x="26536" y="15361"/>
                    <a:pt x="26880" y="15023"/>
                    <a:pt x="26880" y="14599"/>
                  </a:cubicBezTo>
                  <a:lnTo>
                    <a:pt x="26880" y="2306"/>
                  </a:lnTo>
                  <a:cubicBezTo>
                    <a:pt x="26880" y="1875"/>
                    <a:pt x="27225" y="1537"/>
                    <a:pt x="27649" y="1537"/>
                  </a:cubicBezTo>
                  <a:close/>
                  <a:moveTo>
                    <a:pt x="12276" y="1"/>
                  </a:moveTo>
                  <a:cubicBezTo>
                    <a:pt x="11237" y="1"/>
                    <a:pt x="10327" y="695"/>
                    <a:pt x="10057" y="1697"/>
                  </a:cubicBezTo>
                  <a:cubicBezTo>
                    <a:pt x="9775" y="1586"/>
                    <a:pt x="9488" y="1534"/>
                    <a:pt x="9208" y="1534"/>
                  </a:cubicBezTo>
                  <a:cubicBezTo>
                    <a:pt x="7989" y="1534"/>
                    <a:pt x="6904" y="2517"/>
                    <a:pt x="6904" y="3842"/>
                  </a:cubicBezTo>
                  <a:lnTo>
                    <a:pt x="6904" y="14562"/>
                  </a:lnTo>
                  <a:cubicBezTo>
                    <a:pt x="6682" y="14298"/>
                    <a:pt x="6473" y="14021"/>
                    <a:pt x="6283" y="13732"/>
                  </a:cubicBezTo>
                  <a:cubicBezTo>
                    <a:pt x="5557" y="12650"/>
                    <a:pt x="4642" y="11476"/>
                    <a:pt x="4500" y="11292"/>
                  </a:cubicBezTo>
                  <a:cubicBezTo>
                    <a:pt x="4051" y="10657"/>
                    <a:pt x="3339" y="10316"/>
                    <a:pt x="2614" y="10316"/>
                  </a:cubicBezTo>
                  <a:cubicBezTo>
                    <a:pt x="2168" y="10316"/>
                    <a:pt x="1718" y="10445"/>
                    <a:pt x="1322" y="10714"/>
                  </a:cubicBezTo>
                  <a:cubicBezTo>
                    <a:pt x="284" y="11415"/>
                    <a:pt x="1" y="12823"/>
                    <a:pt x="683" y="13880"/>
                  </a:cubicBezTo>
                  <a:cubicBezTo>
                    <a:pt x="5041" y="20420"/>
                    <a:pt x="6904" y="25780"/>
                    <a:pt x="6904" y="31816"/>
                  </a:cubicBezTo>
                  <a:lnTo>
                    <a:pt x="6904" y="34576"/>
                  </a:lnTo>
                  <a:cubicBezTo>
                    <a:pt x="6904" y="35000"/>
                    <a:pt x="7248" y="35344"/>
                    <a:pt x="7672" y="35344"/>
                  </a:cubicBezTo>
                  <a:lnTo>
                    <a:pt x="9590" y="35344"/>
                  </a:lnTo>
                  <a:cubicBezTo>
                    <a:pt x="10014" y="35344"/>
                    <a:pt x="10358" y="35000"/>
                    <a:pt x="10358" y="34576"/>
                  </a:cubicBezTo>
                  <a:cubicBezTo>
                    <a:pt x="10358" y="34145"/>
                    <a:pt x="10014" y="33807"/>
                    <a:pt x="9590" y="33807"/>
                  </a:cubicBezTo>
                  <a:lnTo>
                    <a:pt x="8440" y="33807"/>
                  </a:lnTo>
                  <a:lnTo>
                    <a:pt x="8440" y="31816"/>
                  </a:lnTo>
                  <a:cubicBezTo>
                    <a:pt x="8440" y="28423"/>
                    <a:pt x="7856" y="25190"/>
                    <a:pt x="6658" y="21932"/>
                  </a:cubicBezTo>
                  <a:cubicBezTo>
                    <a:pt x="5607" y="19092"/>
                    <a:pt x="4119" y="16259"/>
                    <a:pt x="1962" y="13025"/>
                  </a:cubicBezTo>
                  <a:cubicBezTo>
                    <a:pt x="1716" y="12669"/>
                    <a:pt x="1808" y="12183"/>
                    <a:pt x="2164" y="11950"/>
                  </a:cubicBezTo>
                  <a:cubicBezTo>
                    <a:pt x="2296" y="11861"/>
                    <a:pt x="2445" y="11819"/>
                    <a:pt x="2593" y="11819"/>
                  </a:cubicBezTo>
                  <a:cubicBezTo>
                    <a:pt x="2845" y="11819"/>
                    <a:pt x="3093" y="11942"/>
                    <a:pt x="3240" y="12171"/>
                  </a:cubicBezTo>
                  <a:cubicBezTo>
                    <a:pt x="3308" y="12269"/>
                    <a:pt x="4199" y="13382"/>
                    <a:pt x="5004" y="14587"/>
                  </a:cubicBezTo>
                  <a:cubicBezTo>
                    <a:pt x="5613" y="15490"/>
                    <a:pt x="6338" y="16308"/>
                    <a:pt x="7168" y="17015"/>
                  </a:cubicBezTo>
                  <a:lnTo>
                    <a:pt x="7180" y="17027"/>
                  </a:lnTo>
                  <a:cubicBezTo>
                    <a:pt x="8108" y="17814"/>
                    <a:pt x="9123" y="18502"/>
                    <a:pt x="10204" y="19068"/>
                  </a:cubicBezTo>
                  <a:cubicBezTo>
                    <a:pt x="11956" y="20002"/>
                    <a:pt x="13044" y="21828"/>
                    <a:pt x="13044" y="23813"/>
                  </a:cubicBezTo>
                  <a:cubicBezTo>
                    <a:pt x="13044" y="24237"/>
                    <a:pt x="13388" y="24581"/>
                    <a:pt x="13812" y="24581"/>
                  </a:cubicBezTo>
                  <a:cubicBezTo>
                    <a:pt x="14237" y="24581"/>
                    <a:pt x="14581" y="24237"/>
                    <a:pt x="14581" y="23813"/>
                  </a:cubicBezTo>
                  <a:cubicBezTo>
                    <a:pt x="14581" y="21262"/>
                    <a:pt x="13179" y="18914"/>
                    <a:pt x="10924" y="17715"/>
                  </a:cubicBezTo>
                  <a:cubicBezTo>
                    <a:pt x="10045" y="17248"/>
                    <a:pt x="9209" y="16701"/>
                    <a:pt x="8434" y="16074"/>
                  </a:cubicBezTo>
                  <a:lnTo>
                    <a:pt x="8434" y="3842"/>
                  </a:lnTo>
                  <a:cubicBezTo>
                    <a:pt x="8434" y="3412"/>
                    <a:pt x="8778" y="3074"/>
                    <a:pt x="9202" y="3074"/>
                  </a:cubicBezTo>
                  <a:cubicBezTo>
                    <a:pt x="9627" y="3074"/>
                    <a:pt x="9971" y="3412"/>
                    <a:pt x="9971" y="3842"/>
                  </a:cubicBezTo>
                  <a:lnTo>
                    <a:pt x="9971" y="14599"/>
                  </a:lnTo>
                  <a:cubicBezTo>
                    <a:pt x="9971" y="15023"/>
                    <a:pt x="10315" y="15361"/>
                    <a:pt x="10739" y="15361"/>
                  </a:cubicBezTo>
                  <a:cubicBezTo>
                    <a:pt x="11163" y="15361"/>
                    <a:pt x="11507" y="15023"/>
                    <a:pt x="11507" y="14599"/>
                  </a:cubicBezTo>
                  <a:lnTo>
                    <a:pt x="11507" y="2306"/>
                  </a:lnTo>
                  <a:cubicBezTo>
                    <a:pt x="11507" y="1875"/>
                    <a:pt x="11852" y="1537"/>
                    <a:pt x="12276" y="1537"/>
                  </a:cubicBezTo>
                  <a:cubicBezTo>
                    <a:pt x="12700" y="1537"/>
                    <a:pt x="13044" y="1875"/>
                    <a:pt x="13044" y="2306"/>
                  </a:cubicBezTo>
                  <a:lnTo>
                    <a:pt x="13044" y="14599"/>
                  </a:lnTo>
                  <a:cubicBezTo>
                    <a:pt x="13044" y="15023"/>
                    <a:pt x="13388" y="15361"/>
                    <a:pt x="13812" y="15361"/>
                  </a:cubicBezTo>
                  <a:cubicBezTo>
                    <a:pt x="14237" y="15361"/>
                    <a:pt x="14581" y="15023"/>
                    <a:pt x="14581" y="14599"/>
                  </a:cubicBezTo>
                  <a:lnTo>
                    <a:pt x="14581" y="3842"/>
                  </a:lnTo>
                  <a:cubicBezTo>
                    <a:pt x="14581" y="3412"/>
                    <a:pt x="14925" y="3074"/>
                    <a:pt x="15349" y="3074"/>
                  </a:cubicBezTo>
                  <a:cubicBezTo>
                    <a:pt x="15773" y="3074"/>
                    <a:pt x="16118" y="3412"/>
                    <a:pt x="16118" y="3842"/>
                  </a:cubicBezTo>
                  <a:lnTo>
                    <a:pt x="16118" y="14599"/>
                  </a:lnTo>
                  <a:cubicBezTo>
                    <a:pt x="16118" y="15023"/>
                    <a:pt x="16462" y="15361"/>
                    <a:pt x="16886" y="15361"/>
                  </a:cubicBezTo>
                  <a:cubicBezTo>
                    <a:pt x="17310" y="15361"/>
                    <a:pt x="17654" y="15023"/>
                    <a:pt x="17654" y="14599"/>
                  </a:cubicBezTo>
                  <a:lnTo>
                    <a:pt x="17654" y="5379"/>
                  </a:lnTo>
                  <a:cubicBezTo>
                    <a:pt x="17654" y="4949"/>
                    <a:pt x="17998" y="4611"/>
                    <a:pt x="18423" y="4611"/>
                  </a:cubicBezTo>
                  <a:cubicBezTo>
                    <a:pt x="18847" y="4611"/>
                    <a:pt x="19191" y="4949"/>
                    <a:pt x="19191" y="5379"/>
                  </a:cubicBezTo>
                  <a:lnTo>
                    <a:pt x="19191" y="19922"/>
                  </a:lnTo>
                  <a:cubicBezTo>
                    <a:pt x="19191" y="21287"/>
                    <a:pt x="18945" y="22762"/>
                    <a:pt x="18429" y="24434"/>
                  </a:cubicBezTo>
                  <a:cubicBezTo>
                    <a:pt x="17919" y="26106"/>
                    <a:pt x="17654" y="27759"/>
                    <a:pt x="17654" y="29320"/>
                  </a:cubicBezTo>
                  <a:lnTo>
                    <a:pt x="17654" y="33807"/>
                  </a:lnTo>
                  <a:lnTo>
                    <a:pt x="16505" y="33807"/>
                  </a:lnTo>
                  <a:cubicBezTo>
                    <a:pt x="16081" y="33807"/>
                    <a:pt x="15736" y="34145"/>
                    <a:pt x="15736" y="34576"/>
                  </a:cubicBezTo>
                  <a:cubicBezTo>
                    <a:pt x="15736" y="35000"/>
                    <a:pt x="16081" y="35344"/>
                    <a:pt x="16505" y="35344"/>
                  </a:cubicBezTo>
                  <a:lnTo>
                    <a:pt x="18423" y="35344"/>
                  </a:lnTo>
                  <a:cubicBezTo>
                    <a:pt x="18847" y="35344"/>
                    <a:pt x="19191" y="35000"/>
                    <a:pt x="19191" y="34576"/>
                  </a:cubicBezTo>
                  <a:lnTo>
                    <a:pt x="19191" y="29320"/>
                  </a:lnTo>
                  <a:cubicBezTo>
                    <a:pt x="19191" y="27624"/>
                    <a:pt x="19504" y="26210"/>
                    <a:pt x="19959" y="24686"/>
                  </a:cubicBezTo>
                  <a:cubicBezTo>
                    <a:pt x="20420" y="26235"/>
                    <a:pt x="20728" y="27624"/>
                    <a:pt x="20728" y="29320"/>
                  </a:cubicBezTo>
                  <a:lnTo>
                    <a:pt x="20728" y="34576"/>
                  </a:lnTo>
                  <a:cubicBezTo>
                    <a:pt x="20728" y="35000"/>
                    <a:pt x="21072" y="35344"/>
                    <a:pt x="21496" y="35344"/>
                  </a:cubicBezTo>
                  <a:lnTo>
                    <a:pt x="32253" y="35344"/>
                  </a:lnTo>
                  <a:cubicBezTo>
                    <a:pt x="32677" y="35344"/>
                    <a:pt x="33021" y="35000"/>
                    <a:pt x="33021" y="34576"/>
                  </a:cubicBezTo>
                  <a:lnTo>
                    <a:pt x="33021" y="31816"/>
                  </a:lnTo>
                  <a:cubicBezTo>
                    <a:pt x="33021" y="25780"/>
                    <a:pt x="34884" y="20420"/>
                    <a:pt x="39242" y="13880"/>
                  </a:cubicBezTo>
                  <a:cubicBezTo>
                    <a:pt x="40262" y="12349"/>
                    <a:pt x="39168" y="10296"/>
                    <a:pt x="37330" y="10296"/>
                  </a:cubicBezTo>
                  <a:cubicBezTo>
                    <a:pt x="37324" y="10296"/>
                    <a:pt x="37318" y="10296"/>
                    <a:pt x="37311" y="10296"/>
                  </a:cubicBezTo>
                  <a:cubicBezTo>
                    <a:pt x="36556" y="10296"/>
                    <a:pt x="35851" y="10670"/>
                    <a:pt x="35431" y="11292"/>
                  </a:cubicBezTo>
                  <a:cubicBezTo>
                    <a:pt x="35283" y="11470"/>
                    <a:pt x="34367" y="12650"/>
                    <a:pt x="33648" y="13732"/>
                  </a:cubicBezTo>
                  <a:cubicBezTo>
                    <a:pt x="33458" y="14015"/>
                    <a:pt x="33249" y="14298"/>
                    <a:pt x="33027" y="14562"/>
                  </a:cubicBezTo>
                  <a:lnTo>
                    <a:pt x="33027" y="3842"/>
                  </a:lnTo>
                  <a:cubicBezTo>
                    <a:pt x="33027" y="2519"/>
                    <a:pt x="31943" y="1532"/>
                    <a:pt x="30722" y="1532"/>
                  </a:cubicBezTo>
                  <a:cubicBezTo>
                    <a:pt x="30441" y="1532"/>
                    <a:pt x="30152" y="1584"/>
                    <a:pt x="29868" y="1697"/>
                  </a:cubicBezTo>
                  <a:cubicBezTo>
                    <a:pt x="29597" y="695"/>
                    <a:pt x="28688" y="1"/>
                    <a:pt x="27649" y="1"/>
                  </a:cubicBezTo>
                  <a:cubicBezTo>
                    <a:pt x="26604" y="1"/>
                    <a:pt x="25694" y="695"/>
                    <a:pt x="25424" y="1697"/>
                  </a:cubicBezTo>
                  <a:cubicBezTo>
                    <a:pt x="25144" y="1587"/>
                    <a:pt x="24857" y="1535"/>
                    <a:pt x="24575" y="1535"/>
                  </a:cubicBezTo>
                  <a:cubicBezTo>
                    <a:pt x="23569" y="1535"/>
                    <a:pt x="22634" y="2197"/>
                    <a:pt x="22350" y="3234"/>
                  </a:cubicBezTo>
                  <a:cubicBezTo>
                    <a:pt x="22075" y="3123"/>
                    <a:pt x="21785" y="3069"/>
                    <a:pt x="21498" y="3069"/>
                  </a:cubicBezTo>
                  <a:cubicBezTo>
                    <a:pt x="20941" y="3069"/>
                    <a:pt x="20391" y="3272"/>
                    <a:pt x="19965" y="3658"/>
                  </a:cubicBezTo>
                  <a:cubicBezTo>
                    <a:pt x="19535" y="3272"/>
                    <a:pt x="18985" y="3069"/>
                    <a:pt x="18427" y="3069"/>
                  </a:cubicBezTo>
                  <a:cubicBezTo>
                    <a:pt x="18139" y="3069"/>
                    <a:pt x="17850" y="3123"/>
                    <a:pt x="17574" y="3234"/>
                  </a:cubicBezTo>
                  <a:cubicBezTo>
                    <a:pt x="17291" y="2197"/>
                    <a:pt x="16355" y="1535"/>
                    <a:pt x="15350" y="1535"/>
                  </a:cubicBezTo>
                  <a:cubicBezTo>
                    <a:pt x="15068" y="1535"/>
                    <a:pt x="14781" y="1587"/>
                    <a:pt x="14501" y="1697"/>
                  </a:cubicBezTo>
                  <a:cubicBezTo>
                    <a:pt x="14230" y="695"/>
                    <a:pt x="13321" y="1"/>
                    <a:pt x="12276"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6"/>
            <p:cNvSpPr/>
            <p:nvPr/>
          </p:nvSpPr>
          <p:spPr>
            <a:xfrm>
              <a:off x="15391875" y="2574325"/>
              <a:ext cx="153675" cy="38425"/>
            </a:xfrm>
            <a:custGeom>
              <a:avLst/>
              <a:gdLst/>
              <a:ahLst/>
              <a:cxnLst/>
              <a:rect l="l" t="t" r="r" b="b"/>
              <a:pathLst>
                <a:path w="6147" h="1537" extrusionOk="0">
                  <a:moveTo>
                    <a:pt x="768" y="0"/>
                  </a:moveTo>
                  <a:cubicBezTo>
                    <a:pt x="344" y="0"/>
                    <a:pt x="0" y="338"/>
                    <a:pt x="0" y="768"/>
                  </a:cubicBezTo>
                  <a:cubicBezTo>
                    <a:pt x="0" y="1193"/>
                    <a:pt x="344" y="1537"/>
                    <a:pt x="768" y="1537"/>
                  </a:cubicBezTo>
                  <a:lnTo>
                    <a:pt x="5379" y="1537"/>
                  </a:lnTo>
                  <a:cubicBezTo>
                    <a:pt x="5803" y="1537"/>
                    <a:pt x="6147" y="1193"/>
                    <a:pt x="6147" y="768"/>
                  </a:cubicBezTo>
                  <a:cubicBezTo>
                    <a:pt x="6147" y="338"/>
                    <a:pt x="5803" y="0"/>
                    <a:pt x="537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6"/>
            <p:cNvSpPr/>
            <p:nvPr/>
          </p:nvSpPr>
          <p:spPr>
            <a:xfrm>
              <a:off x="15103725" y="2651150"/>
              <a:ext cx="38450" cy="38450"/>
            </a:xfrm>
            <a:custGeom>
              <a:avLst/>
              <a:gdLst/>
              <a:ahLst/>
              <a:cxnLst/>
              <a:rect l="l" t="t" r="r" b="b"/>
              <a:pathLst>
                <a:path w="1538" h="1538" extrusionOk="0">
                  <a:moveTo>
                    <a:pt x="769" y="0"/>
                  </a:moveTo>
                  <a:cubicBezTo>
                    <a:pt x="345" y="0"/>
                    <a:pt x="1" y="338"/>
                    <a:pt x="1" y="769"/>
                  </a:cubicBezTo>
                  <a:cubicBezTo>
                    <a:pt x="1" y="1193"/>
                    <a:pt x="345" y="1537"/>
                    <a:pt x="769" y="1537"/>
                  </a:cubicBezTo>
                  <a:cubicBezTo>
                    <a:pt x="1193" y="1537"/>
                    <a:pt x="1538" y="1193"/>
                    <a:pt x="1538" y="769"/>
                  </a:cubicBezTo>
                  <a:cubicBezTo>
                    <a:pt x="1538" y="338"/>
                    <a:pt x="1193" y="0"/>
                    <a:pt x="76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6"/>
          <p:cNvGrpSpPr/>
          <p:nvPr/>
        </p:nvGrpSpPr>
        <p:grpSpPr>
          <a:xfrm>
            <a:off x="4355887" y="1415223"/>
            <a:ext cx="432227" cy="354497"/>
            <a:chOff x="12276225" y="1842400"/>
            <a:chExt cx="983675" cy="806775"/>
          </a:xfrm>
        </p:grpSpPr>
        <p:sp>
          <p:nvSpPr>
            <p:cNvPr id="630" name="Google Shape;630;p36"/>
            <p:cNvSpPr/>
            <p:nvPr/>
          </p:nvSpPr>
          <p:spPr>
            <a:xfrm>
              <a:off x="12276225" y="1842400"/>
              <a:ext cx="357475" cy="806775"/>
            </a:xfrm>
            <a:custGeom>
              <a:avLst/>
              <a:gdLst/>
              <a:ahLst/>
              <a:cxnLst/>
              <a:rect l="l" t="t" r="r" b="b"/>
              <a:pathLst>
                <a:path w="14299" h="32271" extrusionOk="0">
                  <a:moveTo>
                    <a:pt x="10456" y="1537"/>
                  </a:moveTo>
                  <a:cubicBezTo>
                    <a:pt x="10881" y="1537"/>
                    <a:pt x="11225" y="1881"/>
                    <a:pt x="11225" y="2305"/>
                  </a:cubicBezTo>
                  <a:lnTo>
                    <a:pt x="11225" y="3842"/>
                  </a:lnTo>
                  <a:cubicBezTo>
                    <a:pt x="11225" y="4266"/>
                    <a:pt x="10881" y="4610"/>
                    <a:pt x="10456" y="4610"/>
                  </a:cubicBezTo>
                  <a:lnTo>
                    <a:pt x="3849" y="4610"/>
                  </a:lnTo>
                  <a:cubicBezTo>
                    <a:pt x="3418" y="4610"/>
                    <a:pt x="3080" y="4266"/>
                    <a:pt x="3080" y="3842"/>
                  </a:cubicBezTo>
                  <a:lnTo>
                    <a:pt x="3080" y="2305"/>
                  </a:lnTo>
                  <a:cubicBezTo>
                    <a:pt x="3080" y="1881"/>
                    <a:pt x="3418" y="1537"/>
                    <a:pt x="3849" y="1537"/>
                  </a:cubicBezTo>
                  <a:close/>
                  <a:moveTo>
                    <a:pt x="9688" y="6147"/>
                  </a:moveTo>
                  <a:lnTo>
                    <a:pt x="9688" y="8452"/>
                  </a:lnTo>
                  <a:cubicBezTo>
                    <a:pt x="9688" y="8655"/>
                    <a:pt x="9768" y="8852"/>
                    <a:pt x="9909" y="8993"/>
                  </a:cubicBezTo>
                  <a:lnTo>
                    <a:pt x="12085" y="11169"/>
                  </a:lnTo>
                  <a:cubicBezTo>
                    <a:pt x="12393" y="11476"/>
                    <a:pt x="12608" y="11870"/>
                    <a:pt x="12700" y="12294"/>
                  </a:cubicBezTo>
                  <a:lnTo>
                    <a:pt x="1599" y="12294"/>
                  </a:lnTo>
                  <a:cubicBezTo>
                    <a:pt x="1691" y="11870"/>
                    <a:pt x="1906" y="11476"/>
                    <a:pt x="2214" y="11169"/>
                  </a:cubicBezTo>
                  <a:lnTo>
                    <a:pt x="4162" y="9220"/>
                  </a:lnTo>
                  <a:lnTo>
                    <a:pt x="7383" y="9220"/>
                  </a:lnTo>
                  <a:cubicBezTo>
                    <a:pt x="7807" y="9220"/>
                    <a:pt x="8151" y="8876"/>
                    <a:pt x="8151" y="8452"/>
                  </a:cubicBezTo>
                  <a:cubicBezTo>
                    <a:pt x="8151" y="8028"/>
                    <a:pt x="7807" y="7684"/>
                    <a:pt x="7383" y="7684"/>
                  </a:cubicBezTo>
                  <a:lnTo>
                    <a:pt x="4617" y="7684"/>
                  </a:lnTo>
                  <a:lnTo>
                    <a:pt x="4617" y="6147"/>
                  </a:lnTo>
                  <a:close/>
                  <a:moveTo>
                    <a:pt x="12761" y="13830"/>
                  </a:moveTo>
                  <a:lnTo>
                    <a:pt x="12761" y="27660"/>
                  </a:lnTo>
                  <a:lnTo>
                    <a:pt x="1544" y="27660"/>
                  </a:lnTo>
                  <a:lnTo>
                    <a:pt x="1544" y="13830"/>
                  </a:lnTo>
                  <a:close/>
                  <a:moveTo>
                    <a:pt x="12761" y="29197"/>
                  </a:moveTo>
                  <a:lnTo>
                    <a:pt x="12761" y="29966"/>
                  </a:lnTo>
                  <a:cubicBezTo>
                    <a:pt x="12761" y="30390"/>
                    <a:pt x="12417" y="30734"/>
                    <a:pt x="11993" y="30734"/>
                  </a:cubicBezTo>
                  <a:lnTo>
                    <a:pt x="2312" y="30734"/>
                  </a:lnTo>
                  <a:cubicBezTo>
                    <a:pt x="1882" y="30734"/>
                    <a:pt x="1544" y="30390"/>
                    <a:pt x="1544" y="29966"/>
                  </a:cubicBezTo>
                  <a:lnTo>
                    <a:pt x="1544" y="29197"/>
                  </a:lnTo>
                  <a:close/>
                  <a:moveTo>
                    <a:pt x="3849" y="0"/>
                  </a:moveTo>
                  <a:cubicBezTo>
                    <a:pt x="2570" y="0"/>
                    <a:pt x="1544" y="1033"/>
                    <a:pt x="1544" y="2305"/>
                  </a:cubicBezTo>
                  <a:lnTo>
                    <a:pt x="1544" y="3842"/>
                  </a:lnTo>
                  <a:cubicBezTo>
                    <a:pt x="1544" y="4819"/>
                    <a:pt x="2158" y="5692"/>
                    <a:pt x="3080" y="6018"/>
                  </a:cubicBezTo>
                  <a:lnTo>
                    <a:pt x="3080" y="8132"/>
                  </a:lnTo>
                  <a:lnTo>
                    <a:pt x="1132" y="10081"/>
                  </a:lnTo>
                  <a:cubicBezTo>
                    <a:pt x="406" y="10800"/>
                    <a:pt x="1" y="11777"/>
                    <a:pt x="7" y="12798"/>
                  </a:cubicBezTo>
                  <a:lnTo>
                    <a:pt x="7" y="29966"/>
                  </a:lnTo>
                  <a:cubicBezTo>
                    <a:pt x="7" y="31238"/>
                    <a:pt x="1033" y="32271"/>
                    <a:pt x="2312" y="32271"/>
                  </a:cubicBezTo>
                  <a:lnTo>
                    <a:pt x="11993" y="32271"/>
                  </a:lnTo>
                  <a:cubicBezTo>
                    <a:pt x="13265" y="32271"/>
                    <a:pt x="14298" y="31238"/>
                    <a:pt x="14298" y="29966"/>
                  </a:cubicBezTo>
                  <a:lnTo>
                    <a:pt x="14298" y="12798"/>
                  </a:lnTo>
                  <a:cubicBezTo>
                    <a:pt x="14298" y="11777"/>
                    <a:pt x="13892" y="10800"/>
                    <a:pt x="13167" y="10081"/>
                  </a:cubicBezTo>
                  <a:lnTo>
                    <a:pt x="11225" y="8132"/>
                  </a:lnTo>
                  <a:lnTo>
                    <a:pt x="11225" y="6018"/>
                  </a:lnTo>
                  <a:cubicBezTo>
                    <a:pt x="12141" y="5692"/>
                    <a:pt x="12755" y="4819"/>
                    <a:pt x="12761" y="3842"/>
                  </a:cubicBezTo>
                  <a:lnTo>
                    <a:pt x="12761" y="2305"/>
                  </a:lnTo>
                  <a:cubicBezTo>
                    <a:pt x="12761" y="1033"/>
                    <a:pt x="11729" y="0"/>
                    <a:pt x="1045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6"/>
            <p:cNvSpPr/>
            <p:nvPr/>
          </p:nvSpPr>
          <p:spPr>
            <a:xfrm>
              <a:off x="12985100" y="2264975"/>
              <a:ext cx="192125" cy="192125"/>
            </a:xfrm>
            <a:custGeom>
              <a:avLst/>
              <a:gdLst/>
              <a:ahLst/>
              <a:cxnLst/>
              <a:rect l="l" t="t" r="r" b="b"/>
              <a:pathLst>
                <a:path w="7685" h="7685" extrusionOk="0">
                  <a:moveTo>
                    <a:pt x="4611" y="1537"/>
                  </a:moveTo>
                  <a:lnTo>
                    <a:pt x="4611" y="2306"/>
                  </a:lnTo>
                  <a:cubicBezTo>
                    <a:pt x="4611" y="2730"/>
                    <a:pt x="4955" y="3074"/>
                    <a:pt x="5379" y="3074"/>
                  </a:cubicBezTo>
                  <a:lnTo>
                    <a:pt x="6147" y="3074"/>
                  </a:lnTo>
                  <a:lnTo>
                    <a:pt x="6147" y="4611"/>
                  </a:lnTo>
                  <a:lnTo>
                    <a:pt x="5379" y="4611"/>
                  </a:lnTo>
                  <a:cubicBezTo>
                    <a:pt x="4955" y="4611"/>
                    <a:pt x="4611" y="4955"/>
                    <a:pt x="4611" y="5379"/>
                  </a:cubicBezTo>
                  <a:lnTo>
                    <a:pt x="4611" y="6147"/>
                  </a:lnTo>
                  <a:lnTo>
                    <a:pt x="3074" y="6147"/>
                  </a:lnTo>
                  <a:lnTo>
                    <a:pt x="3074" y="5379"/>
                  </a:lnTo>
                  <a:cubicBezTo>
                    <a:pt x="3074" y="4955"/>
                    <a:pt x="2730" y="4611"/>
                    <a:pt x="2306" y="4611"/>
                  </a:cubicBezTo>
                  <a:lnTo>
                    <a:pt x="1537" y="4611"/>
                  </a:lnTo>
                  <a:lnTo>
                    <a:pt x="1537" y="3074"/>
                  </a:lnTo>
                  <a:lnTo>
                    <a:pt x="2306" y="3074"/>
                  </a:lnTo>
                  <a:cubicBezTo>
                    <a:pt x="2730" y="3074"/>
                    <a:pt x="3074" y="2730"/>
                    <a:pt x="3074" y="2306"/>
                  </a:cubicBezTo>
                  <a:lnTo>
                    <a:pt x="3074" y="1537"/>
                  </a:lnTo>
                  <a:close/>
                  <a:moveTo>
                    <a:pt x="2306" y="1"/>
                  </a:moveTo>
                  <a:cubicBezTo>
                    <a:pt x="1882" y="1"/>
                    <a:pt x="1537" y="345"/>
                    <a:pt x="1537" y="769"/>
                  </a:cubicBezTo>
                  <a:lnTo>
                    <a:pt x="1537" y="1537"/>
                  </a:lnTo>
                  <a:lnTo>
                    <a:pt x="769" y="1537"/>
                  </a:lnTo>
                  <a:cubicBezTo>
                    <a:pt x="345" y="1537"/>
                    <a:pt x="1" y="1882"/>
                    <a:pt x="1" y="2306"/>
                  </a:cubicBezTo>
                  <a:lnTo>
                    <a:pt x="1" y="5379"/>
                  </a:lnTo>
                  <a:cubicBezTo>
                    <a:pt x="1" y="5803"/>
                    <a:pt x="345" y="6147"/>
                    <a:pt x="769" y="6147"/>
                  </a:cubicBezTo>
                  <a:lnTo>
                    <a:pt x="1537" y="6147"/>
                  </a:lnTo>
                  <a:lnTo>
                    <a:pt x="1537" y="6916"/>
                  </a:lnTo>
                  <a:cubicBezTo>
                    <a:pt x="1537" y="7340"/>
                    <a:pt x="1882" y="7684"/>
                    <a:pt x="2306" y="7684"/>
                  </a:cubicBezTo>
                  <a:lnTo>
                    <a:pt x="5379" y="7684"/>
                  </a:lnTo>
                  <a:cubicBezTo>
                    <a:pt x="5803" y="7684"/>
                    <a:pt x="6147" y="7340"/>
                    <a:pt x="6147" y="6916"/>
                  </a:cubicBezTo>
                  <a:lnTo>
                    <a:pt x="6147" y="6147"/>
                  </a:lnTo>
                  <a:lnTo>
                    <a:pt x="6916" y="6147"/>
                  </a:lnTo>
                  <a:cubicBezTo>
                    <a:pt x="7340" y="6147"/>
                    <a:pt x="7684" y="5803"/>
                    <a:pt x="7684" y="5379"/>
                  </a:cubicBezTo>
                  <a:lnTo>
                    <a:pt x="7684" y="2306"/>
                  </a:lnTo>
                  <a:cubicBezTo>
                    <a:pt x="7684" y="1882"/>
                    <a:pt x="7340" y="1537"/>
                    <a:pt x="6916" y="1537"/>
                  </a:cubicBezTo>
                  <a:lnTo>
                    <a:pt x="6147" y="1537"/>
                  </a:lnTo>
                  <a:lnTo>
                    <a:pt x="6147" y="769"/>
                  </a:lnTo>
                  <a:cubicBezTo>
                    <a:pt x="6147" y="345"/>
                    <a:pt x="5803" y="1"/>
                    <a:pt x="5379"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6"/>
            <p:cNvSpPr/>
            <p:nvPr/>
          </p:nvSpPr>
          <p:spPr>
            <a:xfrm>
              <a:off x="12672075" y="2188175"/>
              <a:ext cx="193975" cy="192050"/>
            </a:xfrm>
            <a:custGeom>
              <a:avLst/>
              <a:gdLst/>
              <a:ahLst/>
              <a:cxnLst/>
              <a:rect l="l" t="t" r="r" b="b"/>
              <a:pathLst>
                <a:path w="7759" h="7682" extrusionOk="0">
                  <a:moveTo>
                    <a:pt x="3839" y="1"/>
                  </a:moveTo>
                  <a:cubicBezTo>
                    <a:pt x="3643" y="1"/>
                    <a:pt x="3446" y="76"/>
                    <a:pt x="3295" y="227"/>
                  </a:cubicBezTo>
                  <a:cubicBezTo>
                    <a:pt x="2994" y="522"/>
                    <a:pt x="2994" y="1014"/>
                    <a:pt x="3295" y="1309"/>
                  </a:cubicBezTo>
                  <a:lnTo>
                    <a:pt x="5060" y="3073"/>
                  </a:lnTo>
                  <a:lnTo>
                    <a:pt x="769" y="3073"/>
                  </a:lnTo>
                  <a:cubicBezTo>
                    <a:pt x="339" y="3073"/>
                    <a:pt x="1" y="3417"/>
                    <a:pt x="1" y="3841"/>
                  </a:cubicBezTo>
                  <a:cubicBezTo>
                    <a:pt x="1" y="4265"/>
                    <a:pt x="339" y="4609"/>
                    <a:pt x="769" y="4609"/>
                  </a:cubicBezTo>
                  <a:lnTo>
                    <a:pt x="5060" y="4609"/>
                  </a:lnTo>
                  <a:lnTo>
                    <a:pt x="3295" y="6374"/>
                  </a:lnTo>
                  <a:cubicBezTo>
                    <a:pt x="2994" y="6669"/>
                    <a:pt x="2994" y="7160"/>
                    <a:pt x="3295" y="7455"/>
                  </a:cubicBezTo>
                  <a:cubicBezTo>
                    <a:pt x="3446" y="7606"/>
                    <a:pt x="3643" y="7681"/>
                    <a:pt x="3839" y="7681"/>
                  </a:cubicBezTo>
                  <a:cubicBezTo>
                    <a:pt x="4036" y="7681"/>
                    <a:pt x="4233" y="7606"/>
                    <a:pt x="4383" y="7455"/>
                  </a:cubicBezTo>
                  <a:lnTo>
                    <a:pt x="7457" y="4382"/>
                  </a:lnTo>
                  <a:cubicBezTo>
                    <a:pt x="7758" y="4087"/>
                    <a:pt x="7758" y="3595"/>
                    <a:pt x="7457" y="3300"/>
                  </a:cubicBezTo>
                  <a:lnTo>
                    <a:pt x="4383" y="227"/>
                  </a:lnTo>
                  <a:cubicBezTo>
                    <a:pt x="4233" y="76"/>
                    <a:pt x="4036" y="1"/>
                    <a:pt x="3839"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6"/>
            <p:cNvSpPr/>
            <p:nvPr/>
          </p:nvSpPr>
          <p:spPr>
            <a:xfrm>
              <a:off x="12358900" y="2226575"/>
              <a:ext cx="192125" cy="268925"/>
            </a:xfrm>
            <a:custGeom>
              <a:avLst/>
              <a:gdLst/>
              <a:ahLst/>
              <a:cxnLst/>
              <a:rect l="l" t="t" r="r" b="b"/>
              <a:pathLst>
                <a:path w="7685" h="10757" extrusionOk="0">
                  <a:moveTo>
                    <a:pt x="4906" y="3073"/>
                  </a:moveTo>
                  <a:cubicBezTo>
                    <a:pt x="4537" y="3547"/>
                    <a:pt x="4144" y="3971"/>
                    <a:pt x="3842" y="4284"/>
                  </a:cubicBezTo>
                  <a:cubicBezTo>
                    <a:pt x="3541" y="3971"/>
                    <a:pt x="3154" y="3547"/>
                    <a:pt x="2779" y="3073"/>
                  </a:cubicBezTo>
                  <a:close/>
                  <a:moveTo>
                    <a:pt x="3842" y="6473"/>
                  </a:moveTo>
                  <a:cubicBezTo>
                    <a:pt x="4144" y="6786"/>
                    <a:pt x="4537" y="7210"/>
                    <a:pt x="4906" y="7683"/>
                  </a:cubicBezTo>
                  <a:lnTo>
                    <a:pt x="2779" y="7683"/>
                  </a:lnTo>
                  <a:cubicBezTo>
                    <a:pt x="3154" y="7210"/>
                    <a:pt x="3541" y="6786"/>
                    <a:pt x="3842" y="6473"/>
                  </a:cubicBezTo>
                  <a:close/>
                  <a:moveTo>
                    <a:pt x="769" y="0"/>
                  </a:moveTo>
                  <a:cubicBezTo>
                    <a:pt x="345" y="0"/>
                    <a:pt x="1" y="344"/>
                    <a:pt x="1" y="768"/>
                  </a:cubicBezTo>
                  <a:cubicBezTo>
                    <a:pt x="1" y="2293"/>
                    <a:pt x="1703" y="4272"/>
                    <a:pt x="2761" y="5378"/>
                  </a:cubicBezTo>
                  <a:cubicBezTo>
                    <a:pt x="1710" y="6479"/>
                    <a:pt x="1" y="8464"/>
                    <a:pt x="1" y="9988"/>
                  </a:cubicBezTo>
                  <a:cubicBezTo>
                    <a:pt x="1" y="10413"/>
                    <a:pt x="345" y="10757"/>
                    <a:pt x="769" y="10757"/>
                  </a:cubicBezTo>
                  <a:cubicBezTo>
                    <a:pt x="1193" y="10757"/>
                    <a:pt x="1537" y="10413"/>
                    <a:pt x="1537" y="9988"/>
                  </a:cubicBezTo>
                  <a:cubicBezTo>
                    <a:pt x="1537" y="9872"/>
                    <a:pt x="1574" y="9626"/>
                    <a:pt x="1771" y="9220"/>
                  </a:cubicBezTo>
                  <a:lnTo>
                    <a:pt x="5920" y="9220"/>
                  </a:lnTo>
                  <a:cubicBezTo>
                    <a:pt x="6111" y="9626"/>
                    <a:pt x="6147" y="9872"/>
                    <a:pt x="6147" y="9988"/>
                  </a:cubicBezTo>
                  <a:cubicBezTo>
                    <a:pt x="6147" y="10413"/>
                    <a:pt x="6492" y="10757"/>
                    <a:pt x="6916" y="10757"/>
                  </a:cubicBezTo>
                  <a:cubicBezTo>
                    <a:pt x="7340" y="10757"/>
                    <a:pt x="7684" y="10413"/>
                    <a:pt x="7684" y="9988"/>
                  </a:cubicBezTo>
                  <a:cubicBezTo>
                    <a:pt x="7684" y="8464"/>
                    <a:pt x="5982" y="6485"/>
                    <a:pt x="4924" y="5378"/>
                  </a:cubicBezTo>
                  <a:cubicBezTo>
                    <a:pt x="5982" y="4272"/>
                    <a:pt x="7684" y="2293"/>
                    <a:pt x="7684" y="768"/>
                  </a:cubicBezTo>
                  <a:cubicBezTo>
                    <a:pt x="7684" y="344"/>
                    <a:pt x="7340" y="0"/>
                    <a:pt x="6916" y="0"/>
                  </a:cubicBezTo>
                  <a:cubicBezTo>
                    <a:pt x="6492" y="0"/>
                    <a:pt x="6147" y="344"/>
                    <a:pt x="6147" y="768"/>
                  </a:cubicBezTo>
                  <a:cubicBezTo>
                    <a:pt x="6147" y="885"/>
                    <a:pt x="6111" y="1131"/>
                    <a:pt x="5920" y="1537"/>
                  </a:cubicBezTo>
                  <a:lnTo>
                    <a:pt x="1771" y="1537"/>
                  </a:lnTo>
                  <a:cubicBezTo>
                    <a:pt x="1574" y="1131"/>
                    <a:pt x="1537" y="885"/>
                    <a:pt x="1537" y="768"/>
                  </a:cubicBezTo>
                  <a:cubicBezTo>
                    <a:pt x="1537" y="344"/>
                    <a:pt x="1193" y="0"/>
                    <a:pt x="76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6"/>
            <p:cNvSpPr/>
            <p:nvPr/>
          </p:nvSpPr>
          <p:spPr>
            <a:xfrm>
              <a:off x="13061950" y="2610725"/>
              <a:ext cx="38425" cy="38450"/>
            </a:xfrm>
            <a:custGeom>
              <a:avLst/>
              <a:gdLst/>
              <a:ahLst/>
              <a:cxnLst/>
              <a:rect l="l" t="t" r="r" b="b"/>
              <a:pathLst>
                <a:path w="1537" h="1538" extrusionOk="0">
                  <a:moveTo>
                    <a:pt x="768" y="1"/>
                  </a:moveTo>
                  <a:cubicBezTo>
                    <a:pt x="344" y="1"/>
                    <a:pt x="0" y="345"/>
                    <a:pt x="0" y="769"/>
                  </a:cubicBezTo>
                  <a:cubicBezTo>
                    <a:pt x="0" y="1193"/>
                    <a:pt x="344" y="1538"/>
                    <a:pt x="768" y="1538"/>
                  </a:cubicBezTo>
                  <a:cubicBezTo>
                    <a:pt x="1193" y="1538"/>
                    <a:pt x="1537" y="1193"/>
                    <a:pt x="1537" y="769"/>
                  </a:cubicBezTo>
                  <a:cubicBezTo>
                    <a:pt x="1537" y="345"/>
                    <a:pt x="1193" y="1"/>
                    <a:pt x="76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12902425" y="1842400"/>
              <a:ext cx="357475" cy="806775"/>
            </a:xfrm>
            <a:custGeom>
              <a:avLst/>
              <a:gdLst/>
              <a:ahLst/>
              <a:cxnLst/>
              <a:rect l="l" t="t" r="r" b="b"/>
              <a:pathLst>
                <a:path w="14299" h="32271" extrusionOk="0">
                  <a:moveTo>
                    <a:pt x="10456" y="1537"/>
                  </a:moveTo>
                  <a:cubicBezTo>
                    <a:pt x="10881" y="1537"/>
                    <a:pt x="11225" y="1881"/>
                    <a:pt x="11225" y="2305"/>
                  </a:cubicBezTo>
                  <a:lnTo>
                    <a:pt x="11225" y="3842"/>
                  </a:lnTo>
                  <a:cubicBezTo>
                    <a:pt x="11225" y="4266"/>
                    <a:pt x="10881" y="4610"/>
                    <a:pt x="10456" y="4610"/>
                  </a:cubicBezTo>
                  <a:lnTo>
                    <a:pt x="3849" y="4610"/>
                  </a:lnTo>
                  <a:cubicBezTo>
                    <a:pt x="3418" y="4610"/>
                    <a:pt x="3080" y="4266"/>
                    <a:pt x="3080" y="3842"/>
                  </a:cubicBezTo>
                  <a:lnTo>
                    <a:pt x="3080" y="2305"/>
                  </a:lnTo>
                  <a:cubicBezTo>
                    <a:pt x="3080" y="1881"/>
                    <a:pt x="3418" y="1537"/>
                    <a:pt x="3849" y="1537"/>
                  </a:cubicBezTo>
                  <a:close/>
                  <a:moveTo>
                    <a:pt x="9688" y="6147"/>
                  </a:moveTo>
                  <a:lnTo>
                    <a:pt x="9688" y="8452"/>
                  </a:lnTo>
                  <a:cubicBezTo>
                    <a:pt x="9688" y="8655"/>
                    <a:pt x="9768" y="8852"/>
                    <a:pt x="9909" y="8993"/>
                  </a:cubicBezTo>
                  <a:lnTo>
                    <a:pt x="12085" y="11169"/>
                  </a:lnTo>
                  <a:cubicBezTo>
                    <a:pt x="12393" y="11476"/>
                    <a:pt x="12608" y="11870"/>
                    <a:pt x="12700" y="12294"/>
                  </a:cubicBezTo>
                  <a:lnTo>
                    <a:pt x="1599" y="12294"/>
                  </a:lnTo>
                  <a:cubicBezTo>
                    <a:pt x="1691" y="11870"/>
                    <a:pt x="1906" y="11476"/>
                    <a:pt x="2220" y="11169"/>
                  </a:cubicBezTo>
                  <a:lnTo>
                    <a:pt x="4162" y="9220"/>
                  </a:lnTo>
                  <a:lnTo>
                    <a:pt x="7383" y="9220"/>
                  </a:lnTo>
                  <a:cubicBezTo>
                    <a:pt x="7807" y="9220"/>
                    <a:pt x="8151" y="8876"/>
                    <a:pt x="8151" y="8452"/>
                  </a:cubicBezTo>
                  <a:cubicBezTo>
                    <a:pt x="8151" y="8028"/>
                    <a:pt x="7807" y="7684"/>
                    <a:pt x="7383" y="7684"/>
                  </a:cubicBezTo>
                  <a:lnTo>
                    <a:pt x="4617" y="7684"/>
                  </a:lnTo>
                  <a:lnTo>
                    <a:pt x="4617" y="6147"/>
                  </a:lnTo>
                  <a:close/>
                  <a:moveTo>
                    <a:pt x="12761" y="13830"/>
                  </a:moveTo>
                  <a:lnTo>
                    <a:pt x="12761" y="27660"/>
                  </a:lnTo>
                  <a:lnTo>
                    <a:pt x="1544" y="27660"/>
                  </a:lnTo>
                  <a:lnTo>
                    <a:pt x="1544" y="13830"/>
                  </a:lnTo>
                  <a:close/>
                  <a:moveTo>
                    <a:pt x="3849" y="0"/>
                  </a:moveTo>
                  <a:cubicBezTo>
                    <a:pt x="2570" y="0"/>
                    <a:pt x="1544" y="1033"/>
                    <a:pt x="1544" y="2305"/>
                  </a:cubicBezTo>
                  <a:lnTo>
                    <a:pt x="1544" y="3842"/>
                  </a:lnTo>
                  <a:cubicBezTo>
                    <a:pt x="1544" y="4819"/>
                    <a:pt x="2158" y="5692"/>
                    <a:pt x="3080" y="6018"/>
                  </a:cubicBezTo>
                  <a:lnTo>
                    <a:pt x="3080" y="8132"/>
                  </a:lnTo>
                  <a:lnTo>
                    <a:pt x="1132" y="10081"/>
                  </a:lnTo>
                  <a:cubicBezTo>
                    <a:pt x="406" y="10800"/>
                    <a:pt x="1" y="11777"/>
                    <a:pt x="7" y="12798"/>
                  </a:cubicBezTo>
                  <a:lnTo>
                    <a:pt x="7" y="29966"/>
                  </a:lnTo>
                  <a:cubicBezTo>
                    <a:pt x="7" y="31238"/>
                    <a:pt x="1033" y="32271"/>
                    <a:pt x="2312" y="32271"/>
                  </a:cubicBezTo>
                  <a:lnTo>
                    <a:pt x="3695" y="32271"/>
                  </a:lnTo>
                  <a:cubicBezTo>
                    <a:pt x="4119" y="32271"/>
                    <a:pt x="4463" y="31926"/>
                    <a:pt x="4463" y="31502"/>
                  </a:cubicBezTo>
                  <a:cubicBezTo>
                    <a:pt x="4463" y="31078"/>
                    <a:pt x="4119" y="30734"/>
                    <a:pt x="3695" y="30734"/>
                  </a:cubicBezTo>
                  <a:lnTo>
                    <a:pt x="2312" y="30734"/>
                  </a:lnTo>
                  <a:cubicBezTo>
                    <a:pt x="1882" y="30734"/>
                    <a:pt x="1544" y="30390"/>
                    <a:pt x="1544" y="29966"/>
                  </a:cubicBezTo>
                  <a:lnTo>
                    <a:pt x="1544" y="29197"/>
                  </a:lnTo>
                  <a:lnTo>
                    <a:pt x="12761" y="29197"/>
                  </a:lnTo>
                  <a:lnTo>
                    <a:pt x="12761" y="29966"/>
                  </a:lnTo>
                  <a:cubicBezTo>
                    <a:pt x="12761" y="30390"/>
                    <a:pt x="12417" y="30734"/>
                    <a:pt x="11993" y="30734"/>
                  </a:cubicBezTo>
                  <a:lnTo>
                    <a:pt x="10610" y="30734"/>
                  </a:lnTo>
                  <a:cubicBezTo>
                    <a:pt x="10180" y="30734"/>
                    <a:pt x="9842" y="31078"/>
                    <a:pt x="9842" y="31502"/>
                  </a:cubicBezTo>
                  <a:cubicBezTo>
                    <a:pt x="9842" y="31926"/>
                    <a:pt x="10180" y="32271"/>
                    <a:pt x="10610" y="32271"/>
                  </a:cubicBezTo>
                  <a:lnTo>
                    <a:pt x="11993" y="32271"/>
                  </a:lnTo>
                  <a:cubicBezTo>
                    <a:pt x="13265" y="32271"/>
                    <a:pt x="14298" y="31238"/>
                    <a:pt x="14298" y="29966"/>
                  </a:cubicBezTo>
                  <a:lnTo>
                    <a:pt x="14298" y="12798"/>
                  </a:lnTo>
                  <a:cubicBezTo>
                    <a:pt x="14298" y="11777"/>
                    <a:pt x="13892" y="10800"/>
                    <a:pt x="13167" y="10081"/>
                  </a:cubicBezTo>
                  <a:lnTo>
                    <a:pt x="11225" y="8132"/>
                  </a:lnTo>
                  <a:lnTo>
                    <a:pt x="11225" y="6018"/>
                  </a:lnTo>
                  <a:cubicBezTo>
                    <a:pt x="12141" y="5692"/>
                    <a:pt x="12755" y="4819"/>
                    <a:pt x="12761" y="3842"/>
                  </a:cubicBezTo>
                  <a:lnTo>
                    <a:pt x="12761" y="2305"/>
                  </a:lnTo>
                  <a:cubicBezTo>
                    <a:pt x="12761" y="1033"/>
                    <a:pt x="11729" y="0"/>
                    <a:pt x="1045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6"/>
          <p:cNvGrpSpPr/>
          <p:nvPr/>
        </p:nvGrpSpPr>
        <p:grpSpPr>
          <a:xfrm>
            <a:off x="7150800" y="3133611"/>
            <a:ext cx="379874" cy="405202"/>
            <a:chOff x="11006625" y="1792450"/>
            <a:chExt cx="922025" cy="983500"/>
          </a:xfrm>
        </p:grpSpPr>
        <p:sp>
          <p:nvSpPr>
            <p:cNvPr id="637" name="Google Shape;637;p36"/>
            <p:cNvSpPr/>
            <p:nvPr/>
          </p:nvSpPr>
          <p:spPr>
            <a:xfrm>
              <a:off x="11736550" y="2539750"/>
              <a:ext cx="115275" cy="115275"/>
            </a:xfrm>
            <a:custGeom>
              <a:avLst/>
              <a:gdLst/>
              <a:ahLst/>
              <a:cxnLst/>
              <a:rect l="l" t="t" r="r" b="b"/>
              <a:pathLst>
                <a:path w="4611" h="4611" extrusionOk="0">
                  <a:moveTo>
                    <a:pt x="2305" y="0"/>
                  </a:moveTo>
                  <a:cubicBezTo>
                    <a:pt x="1881" y="0"/>
                    <a:pt x="1537" y="338"/>
                    <a:pt x="1537" y="768"/>
                  </a:cubicBezTo>
                  <a:lnTo>
                    <a:pt x="1537" y="1537"/>
                  </a:lnTo>
                  <a:lnTo>
                    <a:pt x="769" y="1537"/>
                  </a:lnTo>
                  <a:cubicBezTo>
                    <a:pt x="345" y="1537"/>
                    <a:pt x="0" y="1875"/>
                    <a:pt x="0" y="2305"/>
                  </a:cubicBezTo>
                  <a:cubicBezTo>
                    <a:pt x="0" y="2729"/>
                    <a:pt x="345" y="3073"/>
                    <a:pt x="769" y="3073"/>
                  </a:cubicBezTo>
                  <a:lnTo>
                    <a:pt x="1537" y="3073"/>
                  </a:lnTo>
                  <a:lnTo>
                    <a:pt x="1537" y="3842"/>
                  </a:lnTo>
                  <a:cubicBezTo>
                    <a:pt x="1537" y="4266"/>
                    <a:pt x="1881" y="4610"/>
                    <a:pt x="2305" y="4610"/>
                  </a:cubicBezTo>
                  <a:cubicBezTo>
                    <a:pt x="2730" y="4610"/>
                    <a:pt x="3074" y="4266"/>
                    <a:pt x="3074" y="3842"/>
                  </a:cubicBezTo>
                  <a:lnTo>
                    <a:pt x="3074" y="3073"/>
                  </a:lnTo>
                  <a:lnTo>
                    <a:pt x="3842" y="3073"/>
                  </a:lnTo>
                  <a:cubicBezTo>
                    <a:pt x="4266" y="3073"/>
                    <a:pt x="4610" y="2729"/>
                    <a:pt x="4610" y="2305"/>
                  </a:cubicBezTo>
                  <a:cubicBezTo>
                    <a:pt x="4610" y="1875"/>
                    <a:pt x="4266" y="1537"/>
                    <a:pt x="3842" y="1537"/>
                  </a:cubicBezTo>
                  <a:lnTo>
                    <a:pt x="3074" y="1537"/>
                  </a:lnTo>
                  <a:lnTo>
                    <a:pt x="3074" y="768"/>
                  </a:lnTo>
                  <a:cubicBezTo>
                    <a:pt x="3074" y="338"/>
                    <a:pt x="2730" y="0"/>
                    <a:pt x="230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11006625" y="1792450"/>
              <a:ext cx="922025" cy="983500"/>
            </a:xfrm>
            <a:custGeom>
              <a:avLst/>
              <a:gdLst/>
              <a:ahLst/>
              <a:cxnLst/>
              <a:rect l="l" t="t" r="r" b="b"/>
              <a:pathLst>
                <a:path w="36881" h="39340" extrusionOk="0">
                  <a:moveTo>
                    <a:pt x="5379" y="9682"/>
                  </a:moveTo>
                  <a:cubicBezTo>
                    <a:pt x="5803" y="9682"/>
                    <a:pt x="6147" y="10026"/>
                    <a:pt x="6147" y="10450"/>
                  </a:cubicBezTo>
                  <a:cubicBezTo>
                    <a:pt x="6147" y="10874"/>
                    <a:pt x="5803" y="11218"/>
                    <a:pt x="5379" y="11218"/>
                  </a:cubicBezTo>
                  <a:lnTo>
                    <a:pt x="2305" y="11218"/>
                  </a:lnTo>
                  <a:cubicBezTo>
                    <a:pt x="1881" y="11218"/>
                    <a:pt x="1537" y="10874"/>
                    <a:pt x="1537" y="10450"/>
                  </a:cubicBezTo>
                  <a:cubicBezTo>
                    <a:pt x="1537" y="10026"/>
                    <a:pt x="1881" y="9682"/>
                    <a:pt x="2305" y="9682"/>
                  </a:cubicBezTo>
                  <a:close/>
                  <a:moveTo>
                    <a:pt x="4610" y="12755"/>
                  </a:moveTo>
                  <a:lnTo>
                    <a:pt x="4610" y="17365"/>
                  </a:lnTo>
                  <a:lnTo>
                    <a:pt x="3074" y="17365"/>
                  </a:lnTo>
                  <a:lnTo>
                    <a:pt x="3074" y="12755"/>
                  </a:lnTo>
                  <a:close/>
                  <a:moveTo>
                    <a:pt x="5379" y="18902"/>
                  </a:moveTo>
                  <a:cubicBezTo>
                    <a:pt x="5803" y="18902"/>
                    <a:pt x="6147" y="19246"/>
                    <a:pt x="6147" y="19670"/>
                  </a:cubicBezTo>
                  <a:cubicBezTo>
                    <a:pt x="6147" y="20094"/>
                    <a:pt x="5803" y="20438"/>
                    <a:pt x="5379" y="20438"/>
                  </a:cubicBezTo>
                  <a:lnTo>
                    <a:pt x="2305" y="20438"/>
                  </a:lnTo>
                  <a:cubicBezTo>
                    <a:pt x="1881" y="20438"/>
                    <a:pt x="1537" y="20094"/>
                    <a:pt x="1537" y="19670"/>
                  </a:cubicBezTo>
                  <a:cubicBezTo>
                    <a:pt x="1537" y="19246"/>
                    <a:pt x="1881" y="18902"/>
                    <a:pt x="2305" y="18902"/>
                  </a:cubicBezTo>
                  <a:close/>
                  <a:moveTo>
                    <a:pt x="34576" y="20438"/>
                  </a:moveTo>
                  <a:cubicBezTo>
                    <a:pt x="35000" y="20438"/>
                    <a:pt x="35344" y="20783"/>
                    <a:pt x="35344" y="21207"/>
                  </a:cubicBezTo>
                  <a:cubicBezTo>
                    <a:pt x="35344" y="21631"/>
                    <a:pt x="35000" y="21975"/>
                    <a:pt x="34576" y="21975"/>
                  </a:cubicBezTo>
                  <a:cubicBezTo>
                    <a:pt x="34152" y="21975"/>
                    <a:pt x="33807" y="22319"/>
                    <a:pt x="33807" y="22743"/>
                  </a:cubicBezTo>
                  <a:lnTo>
                    <a:pt x="33807" y="25048"/>
                  </a:lnTo>
                  <a:lnTo>
                    <a:pt x="29197" y="25048"/>
                  </a:lnTo>
                  <a:lnTo>
                    <a:pt x="29197" y="22743"/>
                  </a:lnTo>
                  <a:cubicBezTo>
                    <a:pt x="29197" y="22319"/>
                    <a:pt x="28853" y="21975"/>
                    <a:pt x="28429" y="21975"/>
                  </a:cubicBezTo>
                  <a:cubicBezTo>
                    <a:pt x="28005" y="21975"/>
                    <a:pt x="27661" y="21631"/>
                    <a:pt x="27661" y="21207"/>
                  </a:cubicBezTo>
                  <a:cubicBezTo>
                    <a:pt x="27661" y="20783"/>
                    <a:pt x="28005" y="20438"/>
                    <a:pt x="28429" y="20438"/>
                  </a:cubicBezTo>
                  <a:close/>
                  <a:moveTo>
                    <a:pt x="4610" y="21975"/>
                  </a:moveTo>
                  <a:lnTo>
                    <a:pt x="4610" y="26585"/>
                  </a:lnTo>
                  <a:lnTo>
                    <a:pt x="3074" y="26585"/>
                  </a:lnTo>
                  <a:lnTo>
                    <a:pt x="3074" y="21975"/>
                  </a:lnTo>
                  <a:close/>
                  <a:moveTo>
                    <a:pt x="5379" y="28122"/>
                  </a:moveTo>
                  <a:cubicBezTo>
                    <a:pt x="5803" y="28122"/>
                    <a:pt x="6147" y="28466"/>
                    <a:pt x="6147" y="28890"/>
                  </a:cubicBezTo>
                  <a:cubicBezTo>
                    <a:pt x="6147" y="29314"/>
                    <a:pt x="5803" y="29658"/>
                    <a:pt x="5379" y="29658"/>
                  </a:cubicBezTo>
                  <a:lnTo>
                    <a:pt x="2305" y="29658"/>
                  </a:lnTo>
                  <a:cubicBezTo>
                    <a:pt x="1881" y="29658"/>
                    <a:pt x="1537" y="29314"/>
                    <a:pt x="1537" y="28890"/>
                  </a:cubicBezTo>
                  <a:cubicBezTo>
                    <a:pt x="1537" y="28466"/>
                    <a:pt x="1881" y="28122"/>
                    <a:pt x="2305" y="28122"/>
                  </a:cubicBezTo>
                  <a:close/>
                  <a:moveTo>
                    <a:pt x="27661" y="4383"/>
                  </a:moveTo>
                  <a:lnTo>
                    <a:pt x="27661" y="19037"/>
                  </a:lnTo>
                  <a:cubicBezTo>
                    <a:pt x="26739" y="19357"/>
                    <a:pt x="26124" y="20229"/>
                    <a:pt x="26124" y="21207"/>
                  </a:cubicBezTo>
                  <a:cubicBezTo>
                    <a:pt x="26124" y="22184"/>
                    <a:pt x="26739" y="23051"/>
                    <a:pt x="27661" y="23383"/>
                  </a:cubicBezTo>
                  <a:lnTo>
                    <a:pt x="27661" y="25497"/>
                  </a:lnTo>
                  <a:lnTo>
                    <a:pt x="27249" y="25909"/>
                  </a:lnTo>
                  <a:cubicBezTo>
                    <a:pt x="26530" y="26628"/>
                    <a:pt x="26124" y="27605"/>
                    <a:pt x="26124" y="28626"/>
                  </a:cubicBezTo>
                  <a:lnTo>
                    <a:pt x="26124" y="34963"/>
                  </a:lnTo>
                  <a:lnTo>
                    <a:pt x="6147" y="34963"/>
                  </a:lnTo>
                  <a:lnTo>
                    <a:pt x="6147" y="31066"/>
                  </a:lnTo>
                  <a:cubicBezTo>
                    <a:pt x="7069" y="30740"/>
                    <a:pt x="7684" y="29867"/>
                    <a:pt x="7684" y="28890"/>
                  </a:cubicBezTo>
                  <a:cubicBezTo>
                    <a:pt x="7684" y="27913"/>
                    <a:pt x="7069" y="27040"/>
                    <a:pt x="6147" y="26720"/>
                  </a:cubicBezTo>
                  <a:lnTo>
                    <a:pt x="6147" y="21840"/>
                  </a:lnTo>
                  <a:cubicBezTo>
                    <a:pt x="7069" y="21520"/>
                    <a:pt x="7684" y="20647"/>
                    <a:pt x="7684" y="19670"/>
                  </a:cubicBezTo>
                  <a:cubicBezTo>
                    <a:pt x="7684" y="18693"/>
                    <a:pt x="7069" y="17820"/>
                    <a:pt x="6147" y="17500"/>
                  </a:cubicBezTo>
                  <a:lnTo>
                    <a:pt x="6147" y="12626"/>
                  </a:lnTo>
                  <a:cubicBezTo>
                    <a:pt x="7069" y="12300"/>
                    <a:pt x="7684" y="11427"/>
                    <a:pt x="7684" y="10450"/>
                  </a:cubicBezTo>
                  <a:cubicBezTo>
                    <a:pt x="7684" y="9473"/>
                    <a:pt x="7069" y="8600"/>
                    <a:pt x="6147" y="8280"/>
                  </a:cubicBezTo>
                  <a:lnTo>
                    <a:pt x="6147" y="4383"/>
                  </a:lnTo>
                  <a:close/>
                  <a:moveTo>
                    <a:pt x="4610" y="31195"/>
                  </a:moveTo>
                  <a:lnTo>
                    <a:pt x="4610" y="35731"/>
                  </a:lnTo>
                  <a:cubicBezTo>
                    <a:pt x="4610" y="36156"/>
                    <a:pt x="4955" y="36500"/>
                    <a:pt x="5379" y="36500"/>
                  </a:cubicBezTo>
                  <a:lnTo>
                    <a:pt x="26124" y="36500"/>
                  </a:lnTo>
                  <a:lnTo>
                    <a:pt x="26124" y="37035"/>
                  </a:lnTo>
                  <a:cubicBezTo>
                    <a:pt x="26124" y="37299"/>
                    <a:pt x="26167" y="37557"/>
                    <a:pt x="26259" y="37803"/>
                  </a:cubicBezTo>
                  <a:lnTo>
                    <a:pt x="3842" y="37803"/>
                  </a:lnTo>
                  <a:cubicBezTo>
                    <a:pt x="3418" y="37803"/>
                    <a:pt x="3074" y="37459"/>
                    <a:pt x="3074" y="37035"/>
                  </a:cubicBezTo>
                  <a:lnTo>
                    <a:pt x="3074" y="31195"/>
                  </a:lnTo>
                  <a:close/>
                  <a:moveTo>
                    <a:pt x="34256" y="26585"/>
                  </a:moveTo>
                  <a:lnTo>
                    <a:pt x="34668" y="26997"/>
                  </a:lnTo>
                  <a:cubicBezTo>
                    <a:pt x="35104" y="27427"/>
                    <a:pt x="35344" y="28017"/>
                    <a:pt x="35344" y="28626"/>
                  </a:cubicBezTo>
                  <a:lnTo>
                    <a:pt x="35344" y="37035"/>
                  </a:lnTo>
                  <a:cubicBezTo>
                    <a:pt x="35344" y="37459"/>
                    <a:pt x="35000" y="37803"/>
                    <a:pt x="34576" y="37803"/>
                  </a:cubicBezTo>
                  <a:lnTo>
                    <a:pt x="28429" y="37803"/>
                  </a:lnTo>
                  <a:cubicBezTo>
                    <a:pt x="28005" y="37803"/>
                    <a:pt x="27661" y="37459"/>
                    <a:pt x="27661" y="37035"/>
                  </a:cubicBezTo>
                  <a:lnTo>
                    <a:pt x="27661" y="28626"/>
                  </a:lnTo>
                  <a:cubicBezTo>
                    <a:pt x="27661" y="28017"/>
                    <a:pt x="27900" y="27427"/>
                    <a:pt x="28337" y="26997"/>
                  </a:cubicBezTo>
                  <a:lnTo>
                    <a:pt x="28749" y="26585"/>
                  </a:lnTo>
                  <a:close/>
                  <a:moveTo>
                    <a:pt x="3842" y="1"/>
                  </a:moveTo>
                  <a:cubicBezTo>
                    <a:pt x="2570" y="1"/>
                    <a:pt x="1537" y="1033"/>
                    <a:pt x="1537" y="2306"/>
                  </a:cubicBezTo>
                  <a:lnTo>
                    <a:pt x="1537" y="8280"/>
                  </a:lnTo>
                  <a:cubicBezTo>
                    <a:pt x="615" y="8600"/>
                    <a:pt x="0" y="9473"/>
                    <a:pt x="0" y="10450"/>
                  </a:cubicBezTo>
                  <a:cubicBezTo>
                    <a:pt x="0" y="11427"/>
                    <a:pt x="615" y="12300"/>
                    <a:pt x="1537" y="12626"/>
                  </a:cubicBezTo>
                  <a:lnTo>
                    <a:pt x="1537" y="17500"/>
                  </a:lnTo>
                  <a:cubicBezTo>
                    <a:pt x="615" y="17820"/>
                    <a:pt x="0" y="18693"/>
                    <a:pt x="0" y="19670"/>
                  </a:cubicBezTo>
                  <a:cubicBezTo>
                    <a:pt x="0" y="20647"/>
                    <a:pt x="615" y="21520"/>
                    <a:pt x="1537" y="21840"/>
                  </a:cubicBezTo>
                  <a:lnTo>
                    <a:pt x="1537" y="26720"/>
                  </a:lnTo>
                  <a:cubicBezTo>
                    <a:pt x="615" y="27040"/>
                    <a:pt x="0" y="27913"/>
                    <a:pt x="0" y="28890"/>
                  </a:cubicBezTo>
                  <a:cubicBezTo>
                    <a:pt x="0" y="29867"/>
                    <a:pt x="615" y="30740"/>
                    <a:pt x="1537" y="31066"/>
                  </a:cubicBezTo>
                  <a:lnTo>
                    <a:pt x="1537" y="37035"/>
                  </a:lnTo>
                  <a:cubicBezTo>
                    <a:pt x="1537" y="38307"/>
                    <a:pt x="2570" y="39340"/>
                    <a:pt x="3842" y="39340"/>
                  </a:cubicBezTo>
                  <a:lnTo>
                    <a:pt x="34576" y="39340"/>
                  </a:lnTo>
                  <a:cubicBezTo>
                    <a:pt x="35848" y="39340"/>
                    <a:pt x="36881" y="38307"/>
                    <a:pt x="36881" y="37035"/>
                  </a:cubicBezTo>
                  <a:lnTo>
                    <a:pt x="36881" y="28626"/>
                  </a:lnTo>
                  <a:cubicBezTo>
                    <a:pt x="36881" y="27605"/>
                    <a:pt x="36475" y="26628"/>
                    <a:pt x="35756" y="25909"/>
                  </a:cubicBezTo>
                  <a:lnTo>
                    <a:pt x="35344" y="25497"/>
                  </a:lnTo>
                  <a:lnTo>
                    <a:pt x="35344" y="23383"/>
                  </a:lnTo>
                  <a:cubicBezTo>
                    <a:pt x="36266" y="23051"/>
                    <a:pt x="36881" y="22184"/>
                    <a:pt x="36881" y="21207"/>
                  </a:cubicBezTo>
                  <a:cubicBezTo>
                    <a:pt x="36881" y="19934"/>
                    <a:pt x="35848" y="18902"/>
                    <a:pt x="34576" y="18902"/>
                  </a:cubicBezTo>
                  <a:lnTo>
                    <a:pt x="32271" y="18902"/>
                  </a:lnTo>
                  <a:lnTo>
                    <a:pt x="32271" y="2306"/>
                  </a:lnTo>
                  <a:cubicBezTo>
                    <a:pt x="32271" y="1033"/>
                    <a:pt x="31238" y="1"/>
                    <a:pt x="29966" y="1"/>
                  </a:cubicBezTo>
                  <a:lnTo>
                    <a:pt x="20365" y="1"/>
                  </a:lnTo>
                  <a:cubicBezTo>
                    <a:pt x="19934" y="1"/>
                    <a:pt x="19596" y="345"/>
                    <a:pt x="19596" y="769"/>
                  </a:cubicBezTo>
                  <a:cubicBezTo>
                    <a:pt x="19596" y="1193"/>
                    <a:pt x="19934" y="1537"/>
                    <a:pt x="20365" y="1537"/>
                  </a:cubicBezTo>
                  <a:lnTo>
                    <a:pt x="29966" y="1537"/>
                  </a:lnTo>
                  <a:cubicBezTo>
                    <a:pt x="30390" y="1537"/>
                    <a:pt x="30734" y="1882"/>
                    <a:pt x="30734" y="2306"/>
                  </a:cubicBezTo>
                  <a:lnTo>
                    <a:pt x="30734" y="18902"/>
                  </a:lnTo>
                  <a:lnTo>
                    <a:pt x="29197" y="18902"/>
                  </a:lnTo>
                  <a:lnTo>
                    <a:pt x="29197" y="3615"/>
                  </a:lnTo>
                  <a:cubicBezTo>
                    <a:pt x="29197" y="3185"/>
                    <a:pt x="28853" y="2847"/>
                    <a:pt x="28429" y="2847"/>
                  </a:cubicBezTo>
                  <a:lnTo>
                    <a:pt x="5379" y="2847"/>
                  </a:lnTo>
                  <a:cubicBezTo>
                    <a:pt x="4955" y="2847"/>
                    <a:pt x="4610" y="3185"/>
                    <a:pt x="4610" y="3615"/>
                  </a:cubicBezTo>
                  <a:lnTo>
                    <a:pt x="4610" y="8145"/>
                  </a:lnTo>
                  <a:lnTo>
                    <a:pt x="3074" y="8145"/>
                  </a:lnTo>
                  <a:lnTo>
                    <a:pt x="3074" y="2306"/>
                  </a:lnTo>
                  <a:cubicBezTo>
                    <a:pt x="3074" y="1882"/>
                    <a:pt x="3418" y="1537"/>
                    <a:pt x="3842" y="1537"/>
                  </a:cubicBezTo>
                  <a:lnTo>
                    <a:pt x="13449" y="1537"/>
                  </a:lnTo>
                  <a:cubicBezTo>
                    <a:pt x="13874" y="1537"/>
                    <a:pt x="14218" y="1193"/>
                    <a:pt x="14218" y="769"/>
                  </a:cubicBezTo>
                  <a:cubicBezTo>
                    <a:pt x="14218" y="345"/>
                    <a:pt x="13874" y="1"/>
                    <a:pt x="13449"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11237125" y="1957650"/>
              <a:ext cx="192100" cy="192100"/>
            </a:xfrm>
            <a:custGeom>
              <a:avLst/>
              <a:gdLst/>
              <a:ahLst/>
              <a:cxnLst/>
              <a:rect l="l" t="t" r="r" b="b"/>
              <a:pathLst>
                <a:path w="7684" h="7684" extrusionOk="0">
                  <a:moveTo>
                    <a:pt x="6147" y="1537"/>
                  </a:moveTo>
                  <a:lnTo>
                    <a:pt x="6147" y="6147"/>
                  </a:lnTo>
                  <a:lnTo>
                    <a:pt x="1537" y="6147"/>
                  </a:lnTo>
                  <a:lnTo>
                    <a:pt x="1537" y="1537"/>
                  </a:lnTo>
                  <a:close/>
                  <a:moveTo>
                    <a:pt x="769" y="0"/>
                  </a:moveTo>
                  <a:cubicBezTo>
                    <a:pt x="345" y="0"/>
                    <a:pt x="0" y="345"/>
                    <a:pt x="0" y="769"/>
                  </a:cubicBezTo>
                  <a:lnTo>
                    <a:pt x="0" y="6915"/>
                  </a:lnTo>
                  <a:cubicBezTo>
                    <a:pt x="0" y="7340"/>
                    <a:pt x="345" y="7684"/>
                    <a:pt x="769" y="7684"/>
                  </a:cubicBezTo>
                  <a:lnTo>
                    <a:pt x="6916" y="7684"/>
                  </a:lnTo>
                  <a:cubicBezTo>
                    <a:pt x="7340" y="7684"/>
                    <a:pt x="7684" y="7340"/>
                    <a:pt x="7684" y="6915"/>
                  </a:cubicBezTo>
                  <a:lnTo>
                    <a:pt x="7684" y="769"/>
                  </a:lnTo>
                  <a:cubicBezTo>
                    <a:pt x="7684" y="345"/>
                    <a:pt x="7340" y="0"/>
                    <a:pt x="691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11237125" y="2188150"/>
              <a:ext cx="192100" cy="192100"/>
            </a:xfrm>
            <a:custGeom>
              <a:avLst/>
              <a:gdLst/>
              <a:ahLst/>
              <a:cxnLst/>
              <a:rect l="l" t="t" r="r" b="b"/>
              <a:pathLst>
                <a:path w="7684" h="7684" extrusionOk="0">
                  <a:moveTo>
                    <a:pt x="6147" y="1537"/>
                  </a:moveTo>
                  <a:lnTo>
                    <a:pt x="6147" y="6147"/>
                  </a:lnTo>
                  <a:lnTo>
                    <a:pt x="1537" y="6147"/>
                  </a:lnTo>
                  <a:lnTo>
                    <a:pt x="1537" y="1537"/>
                  </a:lnTo>
                  <a:close/>
                  <a:moveTo>
                    <a:pt x="769" y="0"/>
                  </a:moveTo>
                  <a:cubicBezTo>
                    <a:pt x="345" y="0"/>
                    <a:pt x="0" y="345"/>
                    <a:pt x="0" y="769"/>
                  </a:cubicBezTo>
                  <a:lnTo>
                    <a:pt x="0" y="6915"/>
                  </a:lnTo>
                  <a:cubicBezTo>
                    <a:pt x="0" y="7340"/>
                    <a:pt x="345" y="7684"/>
                    <a:pt x="769" y="7684"/>
                  </a:cubicBezTo>
                  <a:lnTo>
                    <a:pt x="6916" y="7684"/>
                  </a:lnTo>
                  <a:cubicBezTo>
                    <a:pt x="7340" y="7684"/>
                    <a:pt x="7684" y="7340"/>
                    <a:pt x="7684" y="6915"/>
                  </a:cubicBezTo>
                  <a:lnTo>
                    <a:pt x="7684" y="769"/>
                  </a:lnTo>
                  <a:cubicBezTo>
                    <a:pt x="7684" y="345"/>
                    <a:pt x="7340" y="0"/>
                    <a:pt x="691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6"/>
            <p:cNvSpPr/>
            <p:nvPr/>
          </p:nvSpPr>
          <p:spPr>
            <a:xfrm>
              <a:off x="11237125" y="2418650"/>
              <a:ext cx="192100" cy="192100"/>
            </a:xfrm>
            <a:custGeom>
              <a:avLst/>
              <a:gdLst/>
              <a:ahLst/>
              <a:cxnLst/>
              <a:rect l="l" t="t" r="r" b="b"/>
              <a:pathLst>
                <a:path w="7684" h="7684" extrusionOk="0">
                  <a:moveTo>
                    <a:pt x="6147" y="1537"/>
                  </a:moveTo>
                  <a:lnTo>
                    <a:pt x="6147" y="6147"/>
                  </a:lnTo>
                  <a:lnTo>
                    <a:pt x="1537" y="6147"/>
                  </a:lnTo>
                  <a:lnTo>
                    <a:pt x="1537" y="1537"/>
                  </a:lnTo>
                  <a:close/>
                  <a:moveTo>
                    <a:pt x="769" y="0"/>
                  </a:moveTo>
                  <a:cubicBezTo>
                    <a:pt x="345" y="0"/>
                    <a:pt x="0" y="345"/>
                    <a:pt x="0" y="769"/>
                  </a:cubicBezTo>
                  <a:lnTo>
                    <a:pt x="0" y="6916"/>
                  </a:lnTo>
                  <a:cubicBezTo>
                    <a:pt x="0" y="7340"/>
                    <a:pt x="345" y="7684"/>
                    <a:pt x="769" y="7684"/>
                  </a:cubicBezTo>
                  <a:lnTo>
                    <a:pt x="6916" y="7684"/>
                  </a:lnTo>
                  <a:cubicBezTo>
                    <a:pt x="7340" y="7684"/>
                    <a:pt x="7684" y="7340"/>
                    <a:pt x="7684" y="6916"/>
                  </a:cubicBezTo>
                  <a:lnTo>
                    <a:pt x="7684" y="769"/>
                  </a:lnTo>
                  <a:cubicBezTo>
                    <a:pt x="7684" y="345"/>
                    <a:pt x="7340" y="0"/>
                    <a:pt x="691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11465775" y="1957725"/>
              <a:ext cx="158150" cy="153625"/>
            </a:xfrm>
            <a:custGeom>
              <a:avLst/>
              <a:gdLst/>
              <a:ahLst/>
              <a:cxnLst/>
              <a:rect l="l" t="t" r="r" b="b"/>
              <a:pathLst>
                <a:path w="6326" h="6145" extrusionOk="0">
                  <a:moveTo>
                    <a:pt x="5453" y="1"/>
                  </a:moveTo>
                  <a:cubicBezTo>
                    <a:pt x="5204" y="1"/>
                    <a:pt x="4960" y="122"/>
                    <a:pt x="4814" y="342"/>
                  </a:cubicBezTo>
                  <a:lnTo>
                    <a:pt x="2263" y="4171"/>
                  </a:lnTo>
                  <a:lnTo>
                    <a:pt x="1390" y="3298"/>
                  </a:lnTo>
                  <a:cubicBezTo>
                    <a:pt x="1239" y="3148"/>
                    <a:pt x="1043" y="3072"/>
                    <a:pt x="846" y="3072"/>
                  </a:cubicBezTo>
                  <a:cubicBezTo>
                    <a:pt x="649" y="3072"/>
                    <a:pt x="453" y="3148"/>
                    <a:pt x="302" y="3298"/>
                  </a:cubicBezTo>
                  <a:cubicBezTo>
                    <a:pt x="1" y="3599"/>
                    <a:pt x="1" y="4085"/>
                    <a:pt x="302" y="4386"/>
                  </a:cubicBezTo>
                  <a:lnTo>
                    <a:pt x="1839" y="5917"/>
                  </a:lnTo>
                  <a:cubicBezTo>
                    <a:pt x="1980" y="6064"/>
                    <a:pt x="2177" y="6144"/>
                    <a:pt x="2380" y="6144"/>
                  </a:cubicBezTo>
                  <a:lnTo>
                    <a:pt x="2460" y="6144"/>
                  </a:lnTo>
                  <a:cubicBezTo>
                    <a:pt x="2687" y="6119"/>
                    <a:pt x="2890" y="5997"/>
                    <a:pt x="3019" y="5806"/>
                  </a:cubicBezTo>
                  <a:lnTo>
                    <a:pt x="6092" y="1196"/>
                  </a:lnTo>
                  <a:cubicBezTo>
                    <a:pt x="6326" y="846"/>
                    <a:pt x="6234" y="366"/>
                    <a:pt x="5883" y="133"/>
                  </a:cubicBezTo>
                  <a:cubicBezTo>
                    <a:pt x="5751" y="43"/>
                    <a:pt x="5601" y="1"/>
                    <a:pt x="545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6"/>
            <p:cNvSpPr/>
            <p:nvPr/>
          </p:nvSpPr>
          <p:spPr>
            <a:xfrm>
              <a:off x="11465775" y="2188250"/>
              <a:ext cx="158150" cy="153600"/>
            </a:xfrm>
            <a:custGeom>
              <a:avLst/>
              <a:gdLst/>
              <a:ahLst/>
              <a:cxnLst/>
              <a:rect l="l" t="t" r="r" b="b"/>
              <a:pathLst>
                <a:path w="6326" h="6144" extrusionOk="0">
                  <a:moveTo>
                    <a:pt x="5453" y="0"/>
                  </a:moveTo>
                  <a:cubicBezTo>
                    <a:pt x="5204" y="0"/>
                    <a:pt x="4960" y="121"/>
                    <a:pt x="4814" y="341"/>
                  </a:cubicBezTo>
                  <a:lnTo>
                    <a:pt x="2263" y="4170"/>
                  </a:lnTo>
                  <a:lnTo>
                    <a:pt x="1390" y="3297"/>
                  </a:lnTo>
                  <a:cubicBezTo>
                    <a:pt x="1239" y="3147"/>
                    <a:pt x="1043" y="3071"/>
                    <a:pt x="846" y="3071"/>
                  </a:cubicBezTo>
                  <a:cubicBezTo>
                    <a:pt x="649" y="3071"/>
                    <a:pt x="453" y="3147"/>
                    <a:pt x="302" y="3297"/>
                  </a:cubicBezTo>
                  <a:cubicBezTo>
                    <a:pt x="1" y="3598"/>
                    <a:pt x="1" y="4084"/>
                    <a:pt x="302" y="4385"/>
                  </a:cubicBezTo>
                  <a:lnTo>
                    <a:pt x="1839" y="5916"/>
                  </a:lnTo>
                  <a:cubicBezTo>
                    <a:pt x="1980" y="6063"/>
                    <a:pt x="2177" y="6143"/>
                    <a:pt x="2380" y="6143"/>
                  </a:cubicBezTo>
                  <a:lnTo>
                    <a:pt x="2460" y="6143"/>
                  </a:lnTo>
                  <a:cubicBezTo>
                    <a:pt x="2687" y="6119"/>
                    <a:pt x="2890" y="5996"/>
                    <a:pt x="3019" y="5805"/>
                  </a:cubicBezTo>
                  <a:lnTo>
                    <a:pt x="6092" y="1195"/>
                  </a:lnTo>
                  <a:cubicBezTo>
                    <a:pt x="6326" y="845"/>
                    <a:pt x="6234" y="365"/>
                    <a:pt x="5883" y="132"/>
                  </a:cubicBezTo>
                  <a:cubicBezTo>
                    <a:pt x="5751" y="42"/>
                    <a:pt x="5601" y="0"/>
                    <a:pt x="5453"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11465775" y="2418750"/>
              <a:ext cx="158150" cy="153600"/>
            </a:xfrm>
            <a:custGeom>
              <a:avLst/>
              <a:gdLst/>
              <a:ahLst/>
              <a:cxnLst/>
              <a:rect l="l" t="t" r="r" b="b"/>
              <a:pathLst>
                <a:path w="6326" h="6144" extrusionOk="0">
                  <a:moveTo>
                    <a:pt x="5453" y="0"/>
                  </a:moveTo>
                  <a:cubicBezTo>
                    <a:pt x="5204" y="0"/>
                    <a:pt x="4960" y="121"/>
                    <a:pt x="4814" y="341"/>
                  </a:cubicBezTo>
                  <a:lnTo>
                    <a:pt x="2263" y="4170"/>
                  </a:lnTo>
                  <a:lnTo>
                    <a:pt x="1390" y="3297"/>
                  </a:lnTo>
                  <a:cubicBezTo>
                    <a:pt x="1239" y="3147"/>
                    <a:pt x="1043" y="3071"/>
                    <a:pt x="846" y="3071"/>
                  </a:cubicBezTo>
                  <a:cubicBezTo>
                    <a:pt x="649" y="3071"/>
                    <a:pt x="453" y="3147"/>
                    <a:pt x="302" y="3297"/>
                  </a:cubicBezTo>
                  <a:cubicBezTo>
                    <a:pt x="1" y="3598"/>
                    <a:pt x="1" y="4084"/>
                    <a:pt x="302" y="4385"/>
                  </a:cubicBezTo>
                  <a:lnTo>
                    <a:pt x="1839" y="5916"/>
                  </a:lnTo>
                  <a:cubicBezTo>
                    <a:pt x="1980" y="6063"/>
                    <a:pt x="2177" y="6143"/>
                    <a:pt x="2380" y="6143"/>
                  </a:cubicBezTo>
                  <a:lnTo>
                    <a:pt x="2460" y="6143"/>
                  </a:lnTo>
                  <a:cubicBezTo>
                    <a:pt x="2687" y="6119"/>
                    <a:pt x="2890" y="5996"/>
                    <a:pt x="3019" y="5805"/>
                  </a:cubicBezTo>
                  <a:lnTo>
                    <a:pt x="6092" y="1195"/>
                  </a:lnTo>
                  <a:cubicBezTo>
                    <a:pt x="6326" y="845"/>
                    <a:pt x="6234" y="365"/>
                    <a:pt x="5883" y="132"/>
                  </a:cubicBezTo>
                  <a:cubicBezTo>
                    <a:pt x="5751" y="42"/>
                    <a:pt x="5601" y="0"/>
                    <a:pt x="5453"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11410000" y="1792450"/>
              <a:ext cx="38450" cy="38450"/>
            </a:xfrm>
            <a:custGeom>
              <a:avLst/>
              <a:gdLst/>
              <a:ahLst/>
              <a:cxnLst/>
              <a:rect l="l" t="t" r="r" b="b"/>
              <a:pathLst>
                <a:path w="1538" h="1538" extrusionOk="0">
                  <a:moveTo>
                    <a:pt x="769" y="1"/>
                  </a:moveTo>
                  <a:cubicBezTo>
                    <a:pt x="345" y="1"/>
                    <a:pt x="1" y="345"/>
                    <a:pt x="1" y="769"/>
                  </a:cubicBezTo>
                  <a:cubicBezTo>
                    <a:pt x="1" y="1193"/>
                    <a:pt x="345" y="1537"/>
                    <a:pt x="769" y="1537"/>
                  </a:cubicBezTo>
                  <a:cubicBezTo>
                    <a:pt x="1193" y="1537"/>
                    <a:pt x="1537" y="1193"/>
                    <a:pt x="1537" y="769"/>
                  </a:cubicBezTo>
                  <a:cubicBezTo>
                    <a:pt x="1537" y="345"/>
                    <a:pt x="1193" y="1"/>
                    <a:pt x="769"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36"/>
          <p:cNvGrpSpPr/>
          <p:nvPr/>
        </p:nvGrpSpPr>
        <p:grpSpPr>
          <a:xfrm>
            <a:off x="7150808" y="1361527"/>
            <a:ext cx="379860" cy="422807"/>
            <a:chOff x="9677400" y="1792450"/>
            <a:chExt cx="883600" cy="983500"/>
          </a:xfrm>
        </p:grpSpPr>
        <p:sp>
          <p:nvSpPr>
            <p:cNvPr id="647" name="Google Shape;647;p36"/>
            <p:cNvSpPr/>
            <p:nvPr/>
          </p:nvSpPr>
          <p:spPr>
            <a:xfrm>
              <a:off x="9677400" y="1792450"/>
              <a:ext cx="268925" cy="983500"/>
            </a:xfrm>
            <a:custGeom>
              <a:avLst/>
              <a:gdLst/>
              <a:ahLst/>
              <a:cxnLst/>
              <a:rect l="l" t="t" r="r" b="b"/>
              <a:pathLst>
                <a:path w="10757" h="39340" extrusionOk="0">
                  <a:moveTo>
                    <a:pt x="6147" y="9682"/>
                  </a:moveTo>
                  <a:lnTo>
                    <a:pt x="6147" y="11218"/>
                  </a:lnTo>
                  <a:lnTo>
                    <a:pt x="4610" y="11218"/>
                  </a:lnTo>
                  <a:lnTo>
                    <a:pt x="4610" y="9682"/>
                  </a:lnTo>
                  <a:close/>
                  <a:moveTo>
                    <a:pt x="7683" y="12755"/>
                  </a:moveTo>
                  <a:lnTo>
                    <a:pt x="7683" y="18902"/>
                  </a:lnTo>
                  <a:lnTo>
                    <a:pt x="3073" y="18902"/>
                  </a:lnTo>
                  <a:lnTo>
                    <a:pt x="3073" y="15828"/>
                  </a:lnTo>
                  <a:lnTo>
                    <a:pt x="3842" y="15828"/>
                  </a:lnTo>
                  <a:cubicBezTo>
                    <a:pt x="4266" y="15828"/>
                    <a:pt x="4610" y="15484"/>
                    <a:pt x="4610" y="15060"/>
                  </a:cubicBezTo>
                  <a:cubicBezTo>
                    <a:pt x="4610" y="14636"/>
                    <a:pt x="4266" y="14292"/>
                    <a:pt x="3842" y="14292"/>
                  </a:cubicBezTo>
                  <a:lnTo>
                    <a:pt x="3073" y="14292"/>
                  </a:lnTo>
                  <a:lnTo>
                    <a:pt x="3073" y="12755"/>
                  </a:lnTo>
                  <a:close/>
                  <a:moveTo>
                    <a:pt x="6147" y="32732"/>
                  </a:moveTo>
                  <a:lnTo>
                    <a:pt x="6147" y="37803"/>
                  </a:lnTo>
                  <a:lnTo>
                    <a:pt x="4610" y="37803"/>
                  </a:lnTo>
                  <a:lnTo>
                    <a:pt x="4610" y="32732"/>
                  </a:lnTo>
                  <a:close/>
                  <a:moveTo>
                    <a:pt x="5378" y="1"/>
                  </a:moveTo>
                  <a:cubicBezTo>
                    <a:pt x="4954" y="1"/>
                    <a:pt x="4610" y="345"/>
                    <a:pt x="4610" y="769"/>
                  </a:cubicBezTo>
                  <a:lnTo>
                    <a:pt x="4610" y="8145"/>
                  </a:lnTo>
                  <a:lnTo>
                    <a:pt x="3842" y="8145"/>
                  </a:lnTo>
                  <a:cubicBezTo>
                    <a:pt x="3418" y="8145"/>
                    <a:pt x="3073" y="8489"/>
                    <a:pt x="3073" y="8913"/>
                  </a:cubicBezTo>
                  <a:lnTo>
                    <a:pt x="3073" y="11218"/>
                  </a:lnTo>
                  <a:lnTo>
                    <a:pt x="2305" y="11218"/>
                  </a:lnTo>
                  <a:cubicBezTo>
                    <a:pt x="1881" y="11218"/>
                    <a:pt x="1537" y="11563"/>
                    <a:pt x="1537" y="11987"/>
                  </a:cubicBezTo>
                  <a:lnTo>
                    <a:pt x="1537" y="31195"/>
                  </a:lnTo>
                  <a:lnTo>
                    <a:pt x="768" y="31195"/>
                  </a:lnTo>
                  <a:cubicBezTo>
                    <a:pt x="344" y="31195"/>
                    <a:pt x="0" y="31539"/>
                    <a:pt x="0" y="31964"/>
                  </a:cubicBezTo>
                  <a:cubicBezTo>
                    <a:pt x="0" y="32388"/>
                    <a:pt x="344" y="32732"/>
                    <a:pt x="768" y="32732"/>
                  </a:cubicBezTo>
                  <a:lnTo>
                    <a:pt x="3073" y="32732"/>
                  </a:lnTo>
                  <a:lnTo>
                    <a:pt x="3073" y="37803"/>
                  </a:lnTo>
                  <a:lnTo>
                    <a:pt x="2305" y="37803"/>
                  </a:lnTo>
                  <a:cubicBezTo>
                    <a:pt x="1881" y="37803"/>
                    <a:pt x="1537" y="38147"/>
                    <a:pt x="1537" y="38571"/>
                  </a:cubicBezTo>
                  <a:cubicBezTo>
                    <a:pt x="1537" y="38995"/>
                    <a:pt x="1881" y="39340"/>
                    <a:pt x="2305" y="39340"/>
                  </a:cubicBezTo>
                  <a:lnTo>
                    <a:pt x="8452" y="39340"/>
                  </a:lnTo>
                  <a:cubicBezTo>
                    <a:pt x="8876" y="39340"/>
                    <a:pt x="9220" y="38995"/>
                    <a:pt x="9220" y="38571"/>
                  </a:cubicBezTo>
                  <a:cubicBezTo>
                    <a:pt x="9220" y="38147"/>
                    <a:pt x="8876" y="37803"/>
                    <a:pt x="8452" y="37803"/>
                  </a:cubicBezTo>
                  <a:lnTo>
                    <a:pt x="7683" y="37803"/>
                  </a:lnTo>
                  <a:lnTo>
                    <a:pt x="7683" y="32732"/>
                  </a:lnTo>
                  <a:lnTo>
                    <a:pt x="9988" y="32732"/>
                  </a:lnTo>
                  <a:cubicBezTo>
                    <a:pt x="10413" y="32732"/>
                    <a:pt x="10757" y="32388"/>
                    <a:pt x="10757" y="31964"/>
                  </a:cubicBezTo>
                  <a:cubicBezTo>
                    <a:pt x="10757" y="31539"/>
                    <a:pt x="10413" y="31195"/>
                    <a:pt x="9988" y="31195"/>
                  </a:cubicBezTo>
                  <a:lnTo>
                    <a:pt x="9220" y="31195"/>
                  </a:lnTo>
                  <a:lnTo>
                    <a:pt x="9220" y="29277"/>
                  </a:lnTo>
                  <a:cubicBezTo>
                    <a:pt x="9220" y="28847"/>
                    <a:pt x="8876" y="28509"/>
                    <a:pt x="8452" y="28509"/>
                  </a:cubicBezTo>
                  <a:cubicBezTo>
                    <a:pt x="8028" y="28509"/>
                    <a:pt x="7683" y="28847"/>
                    <a:pt x="7683" y="29277"/>
                  </a:cubicBezTo>
                  <a:lnTo>
                    <a:pt x="7683" y="31195"/>
                  </a:lnTo>
                  <a:lnTo>
                    <a:pt x="3073" y="31195"/>
                  </a:lnTo>
                  <a:lnTo>
                    <a:pt x="3073" y="29658"/>
                  </a:lnTo>
                  <a:lnTo>
                    <a:pt x="3842" y="29658"/>
                  </a:lnTo>
                  <a:cubicBezTo>
                    <a:pt x="4266" y="29658"/>
                    <a:pt x="4610" y="29314"/>
                    <a:pt x="4610" y="28890"/>
                  </a:cubicBezTo>
                  <a:cubicBezTo>
                    <a:pt x="4610" y="28466"/>
                    <a:pt x="4266" y="28122"/>
                    <a:pt x="3842" y="28122"/>
                  </a:cubicBezTo>
                  <a:lnTo>
                    <a:pt x="3073" y="28122"/>
                  </a:lnTo>
                  <a:lnTo>
                    <a:pt x="3073" y="25048"/>
                  </a:lnTo>
                  <a:lnTo>
                    <a:pt x="3842" y="25048"/>
                  </a:lnTo>
                  <a:cubicBezTo>
                    <a:pt x="4266" y="25048"/>
                    <a:pt x="4610" y="24704"/>
                    <a:pt x="4610" y="24280"/>
                  </a:cubicBezTo>
                  <a:cubicBezTo>
                    <a:pt x="4610" y="23856"/>
                    <a:pt x="4266" y="23512"/>
                    <a:pt x="3842" y="23512"/>
                  </a:cubicBezTo>
                  <a:lnTo>
                    <a:pt x="3073" y="23512"/>
                  </a:lnTo>
                  <a:lnTo>
                    <a:pt x="3073" y="20438"/>
                  </a:lnTo>
                  <a:lnTo>
                    <a:pt x="7683" y="20438"/>
                  </a:lnTo>
                  <a:lnTo>
                    <a:pt x="7683" y="22362"/>
                  </a:lnTo>
                  <a:cubicBezTo>
                    <a:pt x="7683" y="22786"/>
                    <a:pt x="8028" y="23131"/>
                    <a:pt x="8452" y="23131"/>
                  </a:cubicBezTo>
                  <a:cubicBezTo>
                    <a:pt x="8876" y="23131"/>
                    <a:pt x="9220" y="22786"/>
                    <a:pt x="9220" y="22362"/>
                  </a:cubicBezTo>
                  <a:lnTo>
                    <a:pt x="9220" y="11987"/>
                  </a:lnTo>
                  <a:cubicBezTo>
                    <a:pt x="9220" y="11563"/>
                    <a:pt x="8876" y="11218"/>
                    <a:pt x="8452" y="11218"/>
                  </a:cubicBezTo>
                  <a:lnTo>
                    <a:pt x="7683" y="11218"/>
                  </a:lnTo>
                  <a:lnTo>
                    <a:pt x="7683" y="8913"/>
                  </a:lnTo>
                  <a:cubicBezTo>
                    <a:pt x="7683" y="8489"/>
                    <a:pt x="7339" y="8145"/>
                    <a:pt x="6915" y="8145"/>
                  </a:cubicBezTo>
                  <a:lnTo>
                    <a:pt x="6147" y="8145"/>
                  </a:lnTo>
                  <a:lnTo>
                    <a:pt x="6147" y="769"/>
                  </a:lnTo>
                  <a:cubicBezTo>
                    <a:pt x="6147" y="345"/>
                    <a:pt x="5803" y="1"/>
                    <a:pt x="537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6"/>
            <p:cNvSpPr/>
            <p:nvPr/>
          </p:nvSpPr>
          <p:spPr>
            <a:xfrm>
              <a:off x="10061550" y="2539750"/>
              <a:ext cx="115275" cy="115275"/>
            </a:xfrm>
            <a:custGeom>
              <a:avLst/>
              <a:gdLst/>
              <a:ahLst/>
              <a:cxnLst/>
              <a:rect l="l" t="t" r="r" b="b"/>
              <a:pathLst>
                <a:path w="4611" h="4611" extrusionOk="0">
                  <a:moveTo>
                    <a:pt x="2306" y="0"/>
                  </a:moveTo>
                  <a:cubicBezTo>
                    <a:pt x="1882" y="0"/>
                    <a:pt x="1538" y="338"/>
                    <a:pt x="1538" y="768"/>
                  </a:cubicBezTo>
                  <a:lnTo>
                    <a:pt x="1538" y="1537"/>
                  </a:lnTo>
                  <a:lnTo>
                    <a:pt x="769" y="1537"/>
                  </a:lnTo>
                  <a:cubicBezTo>
                    <a:pt x="345" y="1537"/>
                    <a:pt x="1" y="1875"/>
                    <a:pt x="1" y="2305"/>
                  </a:cubicBezTo>
                  <a:cubicBezTo>
                    <a:pt x="1" y="2729"/>
                    <a:pt x="345" y="3073"/>
                    <a:pt x="769" y="3073"/>
                  </a:cubicBezTo>
                  <a:lnTo>
                    <a:pt x="1538" y="3073"/>
                  </a:lnTo>
                  <a:lnTo>
                    <a:pt x="1538" y="3842"/>
                  </a:lnTo>
                  <a:cubicBezTo>
                    <a:pt x="1538" y="4266"/>
                    <a:pt x="1882" y="4610"/>
                    <a:pt x="2306" y="4610"/>
                  </a:cubicBezTo>
                  <a:cubicBezTo>
                    <a:pt x="2730" y="4610"/>
                    <a:pt x="3074" y="4266"/>
                    <a:pt x="3074" y="3842"/>
                  </a:cubicBezTo>
                  <a:lnTo>
                    <a:pt x="3074" y="3073"/>
                  </a:lnTo>
                  <a:lnTo>
                    <a:pt x="3843" y="3073"/>
                  </a:lnTo>
                  <a:cubicBezTo>
                    <a:pt x="4267" y="3073"/>
                    <a:pt x="4611" y="2729"/>
                    <a:pt x="4611" y="2305"/>
                  </a:cubicBezTo>
                  <a:cubicBezTo>
                    <a:pt x="4611" y="1875"/>
                    <a:pt x="4267" y="1537"/>
                    <a:pt x="3843" y="1537"/>
                  </a:cubicBezTo>
                  <a:lnTo>
                    <a:pt x="3074" y="1537"/>
                  </a:lnTo>
                  <a:lnTo>
                    <a:pt x="3074" y="768"/>
                  </a:lnTo>
                  <a:cubicBezTo>
                    <a:pt x="3074" y="338"/>
                    <a:pt x="2730" y="0"/>
                    <a:pt x="2306"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10368900" y="2539750"/>
              <a:ext cx="115275" cy="115275"/>
            </a:xfrm>
            <a:custGeom>
              <a:avLst/>
              <a:gdLst/>
              <a:ahLst/>
              <a:cxnLst/>
              <a:rect l="l" t="t" r="r" b="b"/>
              <a:pathLst>
                <a:path w="4611" h="4611" extrusionOk="0">
                  <a:moveTo>
                    <a:pt x="2305" y="0"/>
                  </a:moveTo>
                  <a:cubicBezTo>
                    <a:pt x="1881" y="0"/>
                    <a:pt x="1537" y="338"/>
                    <a:pt x="1537" y="768"/>
                  </a:cubicBezTo>
                  <a:lnTo>
                    <a:pt x="1537" y="1537"/>
                  </a:lnTo>
                  <a:lnTo>
                    <a:pt x="769" y="1537"/>
                  </a:lnTo>
                  <a:cubicBezTo>
                    <a:pt x="345" y="1537"/>
                    <a:pt x="0" y="1875"/>
                    <a:pt x="0" y="2305"/>
                  </a:cubicBezTo>
                  <a:cubicBezTo>
                    <a:pt x="0" y="2729"/>
                    <a:pt x="345" y="3073"/>
                    <a:pt x="769" y="3073"/>
                  </a:cubicBezTo>
                  <a:lnTo>
                    <a:pt x="1537" y="3073"/>
                  </a:lnTo>
                  <a:lnTo>
                    <a:pt x="1537" y="3842"/>
                  </a:lnTo>
                  <a:cubicBezTo>
                    <a:pt x="1537" y="4266"/>
                    <a:pt x="1881" y="4610"/>
                    <a:pt x="2305" y="4610"/>
                  </a:cubicBezTo>
                  <a:cubicBezTo>
                    <a:pt x="2730" y="4610"/>
                    <a:pt x="3074" y="4266"/>
                    <a:pt x="3074" y="3842"/>
                  </a:cubicBezTo>
                  <a:lnTo>
                    <a:pt x="3074" y="3073"/>
                  </a:lnTo>
                  <a:lnTo>
                    <a:pt x="3842" y="3073"/>
                  </a:lnTo>
                  <a:cubicBezTo>
                    <a:pt x="4266" y="3073"/>
                    <a:pt x="4610" y="2729"/>
                    <a:pt x="4610" y="2305"/>
                  </a:cubicBezTo>
                  <a:cubicBezTo>
                    <a:pt x="4610" y="1875"/>
                    <a:pt x="4266" y="1537"/>
                    <a:pt x="3842" y="1537"/>
                  </a:cubicBezTo>
                  <a:lnTo>
                    <a:pt x="3074" y="1537"/>
                  </a:lnTo>
                  <a:lnTo>
                    <a:pt x="3074" y="768"/>
                  </a:lnTo>
                  <a:cubicBezTo>
                    <a:pt x="3074" y="338"/>
                    <a:pt x="2730" y="0"/>
                    <a:pt x="230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6"/>
            <p:cNvSpPr/>
            <p:nvPr/>
          </p:nvSpPr>
          <p:spPr>
            <a:xfrm>
              <a:off x="9984725" y="2264975"/>
              <a:ext cx="268950" cy="510975"/>
            </a:xfrm>
            <a:custGeom>
              <a:avLst/>
              <a:gdLst/>
              <a:ahLst/>
              <a:cxnLst/>
              <a:rect l="l" t="t" r="r" b="b"/>
              <a:pathLst>
                <a:path w="10758" h="20439" extrusionOk="0">
                  <a:moveTo>
                    <a:pt x="8452" y="1537"/>
                  </a:moveTo>
                  <a:cubicBezTo>
                    <a:pt x="8876" y="1537"/>
                    <a:pt x="9221" y="1882"/>
                    <a:pt x="9221" y="2306"/>
                  </a:cubicBezTo>
                  <a:cubicBezTo>
                    <a:pt x="9221" y="2730"/>
                    <a:pt x="8876" y="3074"/>
                    <a:pt x="8452" y="3074"/>
                  </a:cubicBezTo>
                  <a:cubicBezTo>
                    <a:pt x="8028" y="3074"/>
                    <a:pt x="7684" y="3418"/>
                    <a:pt x="7684" y="3842"/>
                  </a:cubicBezTo>
                  <a:lnTo>
                    <a:pt x="7684" y="6147"/>
                  </a:lnTo>
                  <a:lnTo>
                    <a:pt x="3074" y="6147"/>
                  </a:lnTo>
                  <a:lnTo>
                    <a:pt x="3074" y="3842"/>
                  </a:lnTo>
                  <a:cubicBezTo>
                    <a:pt x="3074" y="3418"/>
                    <a:pt x="2730" y="3074"/>
                    <a:pt x="2306" y="3074"/>
                  </a:cubicBezTo>
                  <a:cubicBezTo>
                    <a:pt x="1881" y="3074"/>
                    <a:pt x="1537" y="2730"/>
                    <a:pt x="1537" y="2306"/>
                  </a:cubicBezTo>
                  <a:cubicBezTo>
                    <a:pt x="1537" y="1882"/>
                    <a:pt x="1881" y="1537"/>
                    <a:pt x="2306" y="1537"/>
                  </a:cubicBezTo>
                  <a:close/>
                  <a:moveTo>
                    <a:pt x="8133" y="7684"/>
                  </a:moveTo>
                  <a:lnTo>
                    <a:pt x="8544" y="8096"/>
                  </a:lnTo>
                  <a:cubicBezTo>
                    <a:pt x="8981" y="8526"/>
                    <a:pt x="9221" y="9116"/>
                    <a:pt x="9221" y="9725"/>
                  </a:cubicBezTo>
                  <a:lnTo>
                    <a:pt x="9221" y="18134"/>
                  </a:lnTo>
                  <a:cubicBezTo>
                    <a:pt x="9221" y="18558"/>
                    <a:pt x="8876" y="18902"/>
                    <a:pt x="8452" y="18902"/>
                  </a:cubicBezTo>
                  <a:lnTo>
                    <a:pt x="2306" y="18902"/>
                  </a:lnTo>
                  <a:cubicBezTo>
                    <a:pt x="1881" y="18902"/>
                    <a:pt x="1537" y="18558"/>
                    <a:pt x="1537" y="18134"/>
                  </a:cubicBezTo>
                  <a:lnTo>
                    <a:pt x="1537" y="9725"/>
                  </a:lnTo>
                  <a:cubicBezTo>
                    <a:pt x="1537" y="9116"/>
                    <a:pt x="1777" y="8526"/>
                    <a:pt x="2213" y="8096"/>
                  </a:cubicBezTo>
                  <a:lnTo>
                    <a:pt x="2625" y="7684"/>
                  </a:lnTo>
                  <a:close/>
                  <a:moveTo>
                    <a:pt x="2306" y="1"/>
                  </a:moveTo>
                  <a:cubicBezTo>
                    <a:pt x="1033" y="1"/>
                    <a:pt x="0" y="1033"/>
                    <a:pt x="0" y="2306"/>
                  </a:cubicBezTo>
                  <a:cubicBezTo>
                    <a:pt x="0" y="3283"/>
                    <a:pt x="615" y="4150"/>
                    <a:pt x="1537" y="4482"/>
                  </a:cubicBezTo>
                  <a:lnTo>
                    <a:pt x="1537" y="6596"/>
                  </a:lnTo>
                  <a:lnTo>
                    <a:pt x="1125" y="7008"/>
                  </a:lnTo>
                  <a:cubicBezTo>
                    <a:pt x="406" y="7727"/>
                    <a:pt x="0" y="8704"/>
                    <a:pt x="0" y="9725"/>
                  </a:cubicBezTo>
                  <a:lnTo>
                    <a:pt x="0" y="18134"/>
                  </a:lnTo>
                  <a:cubicBezTo>
                    <a:pt x="0" y="19406"/>
                    <a:pt x="1033" y="20439"/>
                    <a:pt x="2306" y="20439"/>
                  </a:cubicBezTo>
                  <a:lnTo>
                    <a:pt x="8452" y="20439"/>
                  </a:lnTo>
                  <a:cubicBezTo>
                    <a:pt x="9725" y="20439"/>
                    <a:pt x="10757" y="19406"/>
                    <a:pt x="10757" y="18134"/>
                  </a:cubicBezTo>
                  <a:lnTo>
                    <a:pt x="10757" y="9725"/>
                  </a:lnTo>
                  <a:cubicBezTo>
                    <a:pt x="10757" y="8704"/>
                    <a:pt x="10352" y="7727"/>
                    <a:pt x="9632" y="7008"/>
                  </a:cubicBezTo>
                  <a:lnTo>
                    <a:pt x="9221" y="6596"/>
                  </a:lnTo>
                  <a:lnTo>
                    <a:pt x="9221" y="4482"/>
                  </a:lnTo>
                  <a:cubicBezTo>
                    <a:pt x="10143" y="4150"/>
                    <a:pt x="10757" y="3283"/>
                    <a:pt x="10757" y="2306"/>
                  </a:cubicBezTo>
                  <a:cubicBezTo>
                    <a:pt x="10757" y="1033"/>
                    <a:pt x="9725" y="1"/>
                    <a:pt x="8452"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6"/>
            <p:cNvSpPr/>
            <p:nvPr/>
          </p:nvSpPr>
          <p:spPr>
            <a:xfrm>
              <a:off x="10292050" y="2264975"/>
              <a:ext cx="268950" cy="510975"/>
            </a:xfrm>
            <a:custGeom>
              <a:avLst/>
              <a:gdLst/>
              <a:ahLst/>
              <a:cxnLst/>
              <a:rect l="l" t="t" r="r" b="b"/>
              <a:pathLst>
                <a:path w="10758" h="20439" extrusionOk="0">
                  <a:moveTo>
                    <a:pt x="8453" y="1537"/>
                  </a:moveTo>
                  <a:cubicBezTo>
                    <a:pt x="8877" y="1537"/>
                    <a:pt x="9221" y="1882"/>
                    <a:pt x="9221" y="2306"/>
                  </a:cubicBezTo>
                  <a:cubicBezTo>
                    <a:pt x="9221" y="2730"/>
                    <a:pt x="8877" y="3074"/>
                    <a:pt x="8453" y="3074"/>
                  </a:cubicBezTo>
                  <a:cubicBezTo>
                    <a:pt x="8029" y="3074"/>
                    <a:pt x="7684" y="3418"/>
                    <a:pt x="7684" y="3842"/>
                  </a:cubicBezTo>
                  <a:lnTo>
                    <a:pt x="7684" y="6147"/>
                  </a:lnTo>
                  <a:lnTo>
                    <a:pt x="3074" y="6147"/>
                  </a:lnTo>
                  <a:lnTo>
                    <a:pt x="3074" y="3842"/>
                  </a:lnTo>
                  <a:cubicBezTo>
                    <a:pt x="3074" y="3418"/>
                    <a:pt x="2730" y="3074"/>
                    <a:pt x="2306" y="3074"/>
                  </a:cubicBezTo>
                  <a:cubicBezTo>
                    <a:pt x="1882" y="3074"/>
                    <a:pt x="1538" y="2730"/>
                    <a:pt x="1538" y="2306"/>
                  </a:cubicBezTo>
                  <a:cubicBezTo>
                    <a:pt x="1538" y="1882"/>
                    <a:pt x="1882" y="1537"/>
                    <a:pt x="2306" y="1537"/>
                  </a:cubicBezTo>
                  <a:close/>
                  <a:moveTo>
                    <a:pt x="8133" y="7684"/>
                  </a:moveTo>
                  <a:lnTo>
                    <a:pt x="8545" y="8096"/>
                  </a:lnTo>
                  <a:cubicBezTo>
                    <a:pt x="8981" y="8526"/>
                    <a:pt x="9221" y="9116"/>
                    <a:pt x="9221" y="9725"/>
                  </a:cubicBezTo>
                  <a:lnTo>
                    <a:pt x="9221" y="18134"/>
                  </a:lnTo>
                  <a:cubicBezTo>
                    <a:pt x="9221" y="18558"/>
                    <a:pt x="8877" y="18902"/>
                    <a:pt x="8453" y="18902"/>
                  </a:cubicBezTo>
                  <a:lnTo>
                    <a:pt x="2306" y="18902"/>
                  </a:lnTo>
                  <a:cubicBezTo>
                    <a:pt x="1882" y="18902"/>
                    <a:pt x="1538" y="18558"/>
                    <a:pt x="1538" y="18134"/>
                  </a:cubicBezTo>
                  <a:lnTo>
                    <a:pt x="1538" y="9725"/>
                  </a:lnTo>
                  <a:cubicBezTo>
                    <a:pt x="1538" y="9116"/>
                    <a:pt x="1777" y="8526"/>
                    <a:pt x="2214" y="8096"/>
                  </a:cubicBezTo>
                  <a:lnTo>
                    <a:pt x="2626" y="7684"/>
                  </a:lnTo>
                  <a:close/>
                  <a:moveTo>
                    <a:pt x="2306" y="1"/>
                  </a:moveTo>
                  <a:cubicBezTo>
                    <a:pt x="1034" y="1"/>
                    <a:pt x="1" y="1033"/>
                    <a:pt x="1" y="2306"/>
                  </a:cubicBezTo>
                  <a:cubicBezTo>
                    <a:pt x="1" y="3283"/>
                    <a:pt x="616" y="4150"/>
                    <a:pt x="1538" y="4482"/>
                  </a:cubicBezTo>
                  <a:lnTo>
                    <a:pt x="1538" y="6596"/>
                  </a:lnTo>
                  <a:lnTo>
                    <a:pt x="1126" y="7008"/>
                  </a:lnTo>
                  <a:cubicBezTo>
                    <a:pt x="407" y="7727"/>
                    <a:pt x="1" y="8704"/>
                    <a:pt x="1" y="9725"/>
                  </a:cubicBezTo>
                  <a:lnTo>
                    <a:pt x="1" y="18134"/>
                  </a:lnTo>
                  <a:cubicBezTo>
                    <a:pt x="1" y="19406"/>
                    <a:pt x="1034" y="20439"/>
                    <a:pt x="2306" y="20439"/>
                  </a:cubicBezTo>
                  <a:lnTo>
                    <a:pt x="8453" y="20439"/>
                  </a:lnTo>
                  <a:cubicBezTo>
                    <a:pt x="9725" y="20439"/>
                    <a:pt x="10758" y="19406"/>
                    <a:pt x="10758" y="18134"/>
                  </a:cubicBezTo>
                  <a:lnTo>
                    <a:pt x="10758" y="9725"/>
                  </a:lnTo>
                  <a:cubicBezTo>
                    <a:pt x="10758" y="8704"/>
                    <a:pt x="10352" y="7727"/>
                    <a:pt x="9633" y="7008"/>
                  </a:cubicBezTo>
                  <a:lnTo>
                    <a:pt x="9221" y="6596"/>
                  </a:lnTo>
                  <a:lnTo>
                    <a:pt x="9221" y="4482"/>
                  </a:lnTo>
                  <a:cubicBezTo>
                    <a:pt x="10143" y="4150"/>
                    <a:pt x="10758" y="3283"/>
                    <a:pt x="10758" y="2306"/>
                  </a:cubicBezTo>
                  <a:cubicBezTo>
                    <a:pt x="10758" y="1033"/>
                    <a:pt x="9725" y="1"/>
                    <a:pt x="845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6"/>
            <p:cNvSpPr/>
            <p:nvPr/>
          </p:nvSpPr>
          <p:spPr>
            <a:xfrm>
              <a:off x="9869475" y="2418650"/>
              <a:ext cx="38450" cy="38450"/>
            </a:xfrm>
            <a:custGeom>
              <a:avLst/>
              <a:gdLst/>
              <a:ahLst/>
              <a:cxnLst/>
              <a:rect l="l" t="t" r="r" b="b"/>
              <a:pathLst>
                <a:path w="1538" h="1538" extrusionOk="0">
                  <a:moveTo>
                    <a:pt x="769" y="0"/>
                  </a:moveTo>
                  <a:cubicBezTo>
                    <a:pt x="345" y="0"/>
                    <a:pt x="0" y="345"/>
                    <a:pt x="0" y="769"/>
                  </a:cubicBezTo>
                  <a:cubicBezTo>
                    <a:pt x="0" y="1193"/>
                    <a:pt x="345" y="1537"/>
                    <a:pt x="769" y="1537"/>
                  </a:cubicBezTo>
                  <a:cubicBezTo>
                    <a:pt x="1193" y="1537"/>
                    <a:pt x="1537" y="1193"/>
                    <a:pt x="1537" y="769"/>
                  </a:cubicBezTo>
                  <a:cubicBezTo>
                    <a:pt x="1537" y="345"/>
                    <a:pt x="1193" y="0"/>
                    <a:pt x="769"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OVID-19 Vaccine Breakthrough by Slidesgo">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17EACC5588C14AA55E96BCD78978AD" ma:contentTypeVersion="9" ma:contentTypeDescription="Create a new document." ma:contentTypeScope="" ma:versionID="0866cb25eae52983aaa3d99d6189416f">
  <xsd:schema xmlns:xsd="http://www.w3.org/2001/XMLSchema" xmlns:xs="http://www.w3.org/2001/XMLSchema" xmlns:p="http://schemas.microsoft.com/office/2006/metadata/properties" xmlns:ns3="290ddcca-ec38-4bea-a88a-f0369598df82" xmlns:ns4="821b2d19-32de-4956-9345-6f6fb85fd44a" targetNamespace="http://schemas.microsoft.com/office/2006/metadata/properties" ma:root="true" ma:fieldsID="39d1d5a01b36031107e0f4e33dc97ee5" ns3:_="" ns4:_="">
    <xsd:import namespace="290ddcca-ec38-4bea-a88a-f0369598df82"/>
    <xsd:import namespace="821b2d19-32de-4956-9345-6f6fb85fd44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0ddcca-ec38-4bea-a88a-f0369598df8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21b2d19-32de-4956-9345-6f6fb85fd44a"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589CB88-539F-4CDE-9542-8BDE90EAAF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0ddcca-ec38-4bea-a88a-f0369598df82"/>
    <ds:schemaRef ds:uri="821b2d19-32de-4956-9345-6f6fb85fd4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4ACC0F3-31D3-46D1-8044-82EBE581D107}">
  <ds:schemaRefs>
    <ds:schemaRef ds:uri="http://schemas.microsoft.com/sharepoint/v3/contenttype/forms"/>
  </ds:schemaRefs>
</ds:datastoreItem>
</file>

<file path=customXml/itemProps3.xml><?xml version="1.0" encoding="utf-8"?>
<ds:datastoreItem xmlns:ds="http://schemas.openxmlformats.org/officeDocument/2006/customXml" ds:itemID="{681D7486-58DD-4BF4-95F5-2874F0718D5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42</TotalTime>
  <Words>2575</Words>
  <Application>Microsoft Office PowerPoint</Application>
  <PresentationFormat>On-screen Show (16:9)</PresentationFormat>
  <Paragraphs>403</Paragraphs>
  <Slides>53</Slides>
  <Notes>53</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53</vt:i4>
      </vt:variant>
    </vt:vector>
  </HeadingPairs>
  <TitlesOfParts>
    <vt:vector size="70" baseType="lpstr">
      <vt:lpstr>Wingdings</vt:lpstr>
      <vt:lpstr>Anaheim</vt:lpstr>
      <vt:lpstr>Times New Roman</vt:lpstr>
      <vt:lpstr>Lato</vt:lpstr>
      <vt:lpstr>Amatic SC</vt:lpstr>
      <vt:lpstr>Alegreya Sans SC</vt:lpstr>
      <vt:lpstr>Nanum Gothic</vt:lpstr>
      <vt:lpstr>Calibri</vt:lpstr>
      <vt:lpstr>Proxima Nova Semibold</vt:lpstr>
      <vt:lpstr>Roboto Medium</vt:lpstr>
      <vt:lpstr>Roboto Condensed</vt:lpstr>
      <vt:lpstr>Cabin</vt:lpstr>
      <vt:lpstr>Roboto Condensed Light</vt:lpstr>
      <vt:lpstr>Arial</vt:lpstr>
      <vt:lpstr>Proxima Nova</vt:lpstr>
      <vt:lpstr>COVID-19 Vaccine Breakthrough by Slidesgo</vt:lpstr>
      <vt:lpstr>Slidesgo Final Pages</vt:lpstr>
      <vt:lpstr>SEVA: SYSTEM FOR EXTENSIVE VACCINE ADMINISTRATION</vt:lpstr>
      <vt:lpstr>TEAM CONTRIBUTIONS</vt:lpstr>
      <vt:lpstr>PROBLEM STATEMENT</vt:lpstr>
      <vt:lpstr>OBJECTIVES</vt:lpstr>
      <vt:lpstr>PROPOSED SOLUTION</vt:lpstr>
      <vt:lpstr>CONCEPTS EXECUTED</vt:lpstr>
      <vt:lpstr>TEAM CONTRIBUTIONS</vt:lpstr>
      <vt:lpstr>TABLE OF CONTENTS</vt:lpstr>
      <vt:lpstr>BACKGROUND</vt:lpstr>
      <vt:lpstr>MARS</vt:lpstr>
      <vt:lpstr>METHODS</vt:lpstr>
      <vt:lpstr>RESEARCH AND PUBLICATIONS</vt:lpstr>
      <vt:lpstr>RESEARCH RESOURCES</vt:lpstr>
      <vt:lpstr>SATURN</vt:lpstr>
      <vt:lpstr>A PICTURE IS WORTH A THOUSAND WORDS</vt:lpstr>
      <vt:lpstr>OBJECTIVES</vt:lpstr>
      <vt:lpstr>AWESOME WORDS</vt:lpstr>
      <vt:lpstr>70,500,000</vt:lpstr>
      <vt:lpstr>CLINICAL TRIAL</vt:lpstr>
      <vt:lpstr>TRIAL TIMELINE</vt:lpstr>
      <vt:lpstr>VACCINE DOSES ADMINISTERED DAILY </vt:lpstr>
      <vt:lpstr>MYTHS AND FACTS</vt:lpstr>
      <vt:lpstr>MYTHS AND FACTS</vt:lpstr>
      <vt:lpstr>PHASE 1</vt:lpstr>
      <vt:lpstr>TENDENCY</vt:lpstr>
      <vt:lpstr>RESULTS</vt:lpstr>
      <vt:lpstr>RESULTS ANALYSIS</vt:lpstr>
      <vt:lpstr>0.96%</vt:lpstr>
      <vt:lpstr>CONCLUSIONS</vt:lpstr>
      <vt:lpstr>OUR WEBSITE</vt:lpstr>
      <vt:lpstr>THANKS!</vt:lpstr>
      <vt:lpstr>VACCINE DEVELOPMENT ICON PACK</vt:lpstr>
      <vt:lpstr>ALTERNATIVE RESOURCES</vt:lpstr>
      <vt:lpstr>ALTERNATIVE RESOURCES</vt:lpstr>
      <vt:lpstr>RESOURCES</vt:lpstr>
      <vt:lpstr>Instructions for use (free users)</vt:lpstr>
      <vt:lpstr>Instructions for use (premium users)</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VACCINE BREAKTHROUGH</dc:title>
  <dc:creator>siddh</dc:creator>
  <cp:lastModifiedBy>Siddharth Gargava</cp:lastModifiedBy>
  <cp:revision>2</cp:revision>
  <dcterms:modified xsi:type="dcterms:W3CDTF">2022-12-07T05:56:43Z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0x0101007F17EACC5588C14AA55E96BCD78978AD</vt:lpwstr>
  </property>
</Properties>
</file>